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93CF-38A1-4347-87DB-BB5D45D4B14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4F92-CE26-48F5-9860-821EB271437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RS-232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USB" TargetMode="External"/><Relationship Id="rId4" Type="http://schemas.openxmlformats.org/officeDocument/2006/relationships/hyperlink" Target="https://ru.wikipedia.org/wiki/PS/2_(%D1%80%D0%B0%D0%B7%D1%8A%D1%91%D0%BC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Полумеханические клавиатуры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Полумеханические клавиши также имеют металлические контактные площадки. Разница (по сравнению с механическими) состоит в том, что вместо металлической пружины используется упругий элемент, изготовленный из резины или другого подобного материала.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4F92-CE26-48F5-9860-821EB271437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Мембранная клавиатура представляет собой трехслойную резиновую или силиконовую прокладку, уложенную поверх электронных контактов. По всей поверхности прокладка усеяна выступающими «колпачками», на которые крепятся кнопки с пластиковым стержнем. Срабатывание клавиши происходит, когда стержень продавливает мембрану до контактов, т.е. необходимо полное нажатие.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механической клавиатуре каждая клавиша оснащена индивидуальным механизмом переключения, который срабатывает примерно на середине хода кнопки.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4F92-CE26-48F5-9860-821EB271437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Емкостные датчики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 единственные бесконтактные переключатели, которые получили широкое распространение. Для обеспечения обратной связи в них используются цилиндрические (винтовые) пружины.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емкостных датчиках нет замыкающихся контактов. Их роль выполняют две смещающиеся относительно друг друга пластинки и специальная схема, реагирующая на изменение емкости между ними. Когда верхняя пластинка приближается к нижней, емкость между ними увеличивается, что регистрируется схемой компаратора, установленной в клавиатуре.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Ее долговечность - до 25 млн. нажатий, в отличие от 10-12 млн. для клавиатур других типов.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4F92-CE26-48F5-9860-821EB271437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Оптические мыши с матричным сенсором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4F92-CE26-48F5-9860-821EB271437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Интерфейс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RS-232"/>
              </a:rPr>
              <a:t>RS-232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PS/2 (разъём)"/>
              </a:rPr>
              <a:t>PS/2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USB"/>
              </a:rPr>
              <a:t>USB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C4F92-CE26-48F5-9860-821EB271437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467C-DCFC-4C30-9C3B-F19E76453595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85E7-55FE-47F4-84B5-832F190A74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commons.wikimedia.org/wiki/File:Telefunken_Rollkugel_RKS_100-86.jpg?uselang=ru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ru.wikipedia.org/wiki/%D0%A4%D0%B0%D0%B9%D0%BB:Firstmouseunderside.jp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mmons.wikimedia.org/wiki/File:Mouse_mechanism_diagram.svg?uselang=ru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u.wikipedia.org/wiki/%D0%9E%D0%BF%D1%82%D1%80%D0%BE%D0%B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ru.wikipedia.org/wiki/%D0%A4%D0%B0%D0%B9%D0%BB:Mouse_optical_coupler.JP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ouse_Eye.jpg?uselang=r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hyperlink" Target="https://commons.wikimedia.org/wiki/File:Mouse_Sensor_Chips.JPG?uselang=ru" TargetMode="Externa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ouse_dualoptical_bottom.jpg?uselang=r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ru.bmstu.wiki/%D0%A4%D0%B0%D0%B9%D0%BB:Hello_html_4824af95.gi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ru.bmstu.wiki/%D0%A4%D0%B0%D0%B9%D0%BB:%D0%A3%D1%81%D1%82%D0%B0%D0%BD%D0%BE%D0%B2%D0%BA%D0%B0_%D0%BF%D0%B0%D1%80%D0%B0%D0%BC%D0%B5%D1%82%D1%80%D0%BE%D0%B2_%D0%BA%D0%BB%D0%B0%D0%B2%D0%B8%D0%B0%D1%82%D1%83%D1%80%D1%8B_%D0%B2_Windows.gi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Устройства ввода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5 - сенсорный экран ПАВ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525658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67744" y="40466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Сенсорный экран ПАВ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6 - инфракрасные сенсорные экран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268760"/>
            <a:ext cx="48965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63688" y="4046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Инфракрасный сенсорный экран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5 - сенсорный экран ПАВ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554461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7544" y="33265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Сенсорный экран ПАВ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upload.wikimedia.org/wikipedia/commons/thumb/6/6e/Telefunken_Rollkugel_RKS_100-86.jpg/220px-Telefunken_Rollkugel_RKS_100-86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764704"/>
            <a:ext cx="597666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s://upload.wikimedia.org/wikipedia/ru/2/2d/Firstmouseunderside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4"/>
            <a:ext cx="655272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upload.wikimedia.org/wikipedia/commons/thumb/1/13/Mouse_mechanism_diagram.svg/200px-Mouse_mechanism_diagram.svg.pn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836712"/>
            <a:ext cx="54006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51520" y="5445224"/>
            <a:ext cx="8892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r>
              <a:rPr lang="ru-RU" dirty="0" err="1" smtClean="0"/>
              <a:t>Оптопарный</a:t>
            </a:r>
            <a:r>
              <a:rPr lang="ru-RU" dirty="0" smtClean="0"/>
              <a:t> </a:t>
            </a:r>
            <a:r>
              <a:rPr lang="ru-RU" dirty="0"/>
              <a:t>координатный датчик в мыши с шаровым </a:t>
            </a:r>
            <a:r>
              <a:rPr lang="ru-RU" dirty="0" smtClean="0"/>
              <a:t>приводом</a:t>
            </a:r>
          </a:p>
          <a:p>
            <a:r>
              <a:rPr lang="ru-RU" dirty="0" smtClean="0"/>
              <a:t>состоит </a:t>
            </a:r>
            <a:r>
              <a:rPr lang="ru-RU" dirty="0"/>
              <a:t>из  </a:t>
            </a:r>
            <a:r>
              <a:rPr lang="ru-RU" i="1" dirty="0" err="1">
                <a:hlinkClick r:id="rId4" tooltip="Оптрон"/>
              </a:rPr>
              <a:t>оптопары</a:t>
            </a:r>
            <a:r>
              <a:rPr lang="ru-RU" dirty="0"/>
              <a:t> — </a:t>
            </a:r>
            <a:r>
              <a:rPr lang="ru-RU" dirty="0" smtClean="0"/>
              <a:t>светодиод </a:t>
            </a:r>
            <a:r>
              <a:rPr lang="ru-RU" dirty="0"/>
              <a:t>и </a:t>
            </a:r>
            <a:r>
              <a:rPr lang="ru-RU" dirty="0" smtClean="0"/>
              <a:t>двух </a:t>
            </a:r>
            <a:r>
              <a:rPr lang="ru-RU" dirty="0"/>
              <a:t>фотодиодов (обычно — инфракрасных) и диска с отверстиями или </a:t>
            </a:r>
            <a:r>
              <a:rPr lang="ru-RU" dirty="0" smtClean="0"/>
              <a:t>лучевидными </a:t>
            </a:r>
            <a:r>
              <a:rPr lang="ru-RU" dirty="0"/>
              <a:t>прорезями, перекрывающего световой поток по мере вращения.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upload.wikimedia.org/wikipedia/ru/thumb/c/c0/Mouse_optical_coupler.JPG/200px-Mouse_optical_coupler.JPG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620688"/>
            <a:ext cx="691276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907704" y="5805264"/>
            <a:ext cx="4932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Устройство механической компьютерной мыши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upload.wikimedia.org/wikipedia/commons/thumb/2/24/Mouse_Eye.jpg/220px-Mouse_Eye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764704"/>
            <a:ext cx="324036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s://upload.wikimedia.org/wikipedia/commons/thumb/c/c6/Mouse_Sensor_Chips.JPG/220px-Mouse_Sensor_Chips.JPG">
            <a:hlinkClick r:id="rId5"/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032" y="764704"/>
            <a:ext cx="352839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27584" y="414908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Мышь с оптическим датчиком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4077072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Микросхема оптического датчика второго поколения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upload.wikimedia.org/wikipedia/commons/thumb/2/2a/Mouse_dualoptical_bottom.jpg/220px-Mouse_dualoptical_bottom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908720"/>
            <a:ext cx="56886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2339752" y="5733256"/>
            <a:ext cx="34563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202122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Мышь с двойным датчиком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62068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Упрощенная схема устройства клавиатуры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96752"/>
            <a:ext cx="837080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commons.bmstu.wiki/images/4/4b/Hello_html_4824af95.gif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70485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23528" y="18864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прохождения информации от клавиатуры до формирования символа на экране монитора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commons.bmstu.wiki/images/9/9a/%D0%A3%D1%81%D1%82%D0%B0%D0%BD%D0%BE%D0%B2%D0%BA%D0%B0_%D0%BF%D0%B0%D1%80%D0%B0%D0%BC%D0%B5%D1%82%D1%80%D0%BE%D0%B2_%D0%BA%D0%BB%D0%B0%D0%B2%D0%B8%D0%B0%D1%82%D1%83%D1%80%D1%8B_%D0%B2_Windows.gif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124744"/>
            <a:ext cx="532859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27584" y="260648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Установка параметров клавиатуры в </a:t>
            </a:r>
            <a:r>
              <a:rPr lang="ru-RU" dirty="0" err="1"/>
              <a:t>Windows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www.intuit.ru/EDI/15_10_17_5/1508019676-18691/tutorial/630/objects/7/files/07-0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556792"/>
            <a:ext cx="561662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3568" y="40466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Механические переключатели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88841"/>
            <a:ext cx="8593611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07704" y="62068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Мембранная клавиатура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96752"/>
            <a:ext cx="578812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1720" y="54868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Емкостные датчики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 - резистивные сенсорные экран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56792"/>
            <a:ext cx="547260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07704" y="47667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Резистивный сенсорный экран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3 - емкостные сенсорные экраны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460851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03648" y="26064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Поверхностно-емкостной сенсорный экран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269</Words>
  <Application>Microsoft Office PowerPoint</Application>
  <PresentationFormat>Экран (4:3)</PresentationFormat>
  <Paragraphs>32</Paragraphs>
  <Slides>18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Устройства ввода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Устройства ввода</dc:title>
  <dc:creator>Администратор</dc:creator>
  <cp:lastModifiedBy>Администратор</cp:lastModifiedBy>
  <cp:revision>31</cp:revision>
  <dcterms:created xsi:type="dcterms:W3CDTF">2020-05-05T02:09:23Z</dcterms:created>
  <dcterms:modified xsi:type="dcterms:W3CDTF">2020-05-06T03:29:13Z</dcterms:modified>
</cp:coreProperties>
</file>