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5" r:id="rId4"/>
    <p:sldId id="264" r:id="rId5"/>
    <p:sldId id="263" r:id="rId6"/>
    <p:sldId id="259" r:id="rId7"/>
    <p:sldId id="257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1527-895C-498B-BDBB-706CCDA4B7BA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3E290-0F3A-4711-80DB-CC40FDBA2A1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Уолтер</a:t>
            </a:r>
            <a:r>
              <a:rPr lang="ru-RU" dirty="0" smtClean="0"/>
              <a:t>  Они  «Использование </a:t>
            </a:r>
            <a:r>
              <a:rPr lang="en-US" dirty="0" smtClean="0"/>
              <a:t>Microsoft</a:t>
            </a:r>
            <a:r>
              <a:rPr lang="en-US" baseline="0" dirty="0" smtClean="0"/>
              <a:t> </a:t>
            </a:r>
            <a:r>
              <a:rPr lang="en-US" baseline="0" smtClean="0"/>
              <a:t>Windows Driver Model</a:t>
            </a:r>
            <a:r>
              <a:rPr lang="ru-RU" smtClean="0"/>
              <a:t>»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3E290-0F3A-4711-80DB-CC40FDBA2A17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3E290-0F3A-4711-80DB-CC40FDBA2A1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Universal Management Bus 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UMBus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3E290-0F3A-4711-80DB-CC40FDBA2A1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DD885-61EB-44A7-987D-34786F05EFDE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0DD3-72AF-4A23-B9CA-7B6C3446A73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Обзор архитектуры </a:t>
            </a:r>
            <a:r>
              <a:rPr lang="en-US" dirty="0" smtClean="0"/>
              <a:t>WINDOWS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драйверы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333375"/>
            <a:ext cx="820102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</a:t>
            </a:r>
            <a:r>
              <a:rPr lang="en-US" dirty="0" smtClean="0"/>
              <a:t>I/O manager (</a:t>
            </a:r>
            <a:r>
              <a:rPr lang="ru-RU" dirty="0" smtClean="0"/>
              <a:t>например, </a:t>
            </a:r>
            <a:r>
              <a:rPr lang="en-US" dirty="0" err="1" smtClean="0"/>
              <a:t>NTRead</a:t>
            </a:r>
            <a:r>
              <a:rPr lang="en-US" dirty="0" smtClean="0"/>
              <a:t>):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Проверяет свои параметры (безопасность)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Создает </a:t>
            </a:r>
            <a:r>
              <a:rPr lang="en-US" dirty="0" smtClean="0"/>
              <a:t>IRP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Передает </a:t>
            </a:r>
            <a:r>
              <a:rPr lang="en-US" dirty="0" smtClean="0"/>
              <a:t>IRP</a:t>
            </a:r>
            <a:r>
              <a:rPr lang="ru-RU" dirty="0" smtClean="0"/>
              <a:t> драйверу устройства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Возвращает управление вызывающей стороне пользовательского режима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7693"/>
            <a:ext cx="82809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IRP – I/O Request Packet  -</a:t>
            </a:r>
            <a:r>
              <a:rPr lang="ru-RU" sz="2400" b="1" dirty="0" smtClean="0"/>
              <a:t>  пакет запроса ввода/вывода</a:t>
            </a:r>
            <a:endParaRPr lang="en-US" sz="2400" b="1" dirty="0" smtClean="0"/>
          </a:p>
          <a:p>
            <a:endParaRPr lang="ru-RU" sz="2400" b="1" dirty="0" smtClean="0"/>
          </a:p>
          <a:p>
            <a:r>
              <a:rPr lang="ru-RU" sz="2400" smtClean="0"/>
              <a:t>Содержит код </a:t>
            </a:r>
            <a:r>
              <a:rPr lang="ru-RU" sz="2400" dirty="0" smtClean="0"/>
              <a:t>функции </a:t>
            </a:r>
            <a:r>
              <a:rPr lang="en-US" sz="2400" dirty="0" smtClean="0"/>
              <a:t> IRP_MJ_READ </a:t>
            </a:r>
            <a:r>
              <a:rPr lang="ru-RU" sz="2400" dirty="0" smtClean="0"/>
              <a:t>(для </a:t>
            </a:r>
            <a:r>
              <a:rPr lang="en-US" sz="2400" dirty="0" err="1" smtClean="0"/>
              <a:t>NTReadFile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ru-RU" sz="2400" dirty="0" smtClean="0"/>
              <a:t>Библиотека пользовательского режима  </a:t>
            </a:r>
            <a:r>
              <a:rPr lang="en-US" sz="2400" dirty="0" smtClean="0"/>
              <a:t>NTDLL.DLL – </a:t>
            </a:r>
            <a:r>
              <a:rPr lang="ru-RU" sz="2400" dirty="0" err="1" smtClean="0"/>
              <a:t>низко-уровневый</a:t>
            </a:r>
            <a:r>
              <a:rPr lang="ru-RU" sz="2400" dirty="0" smtClean="0"/>
              <a:t> </a:t>
            </a:r>
            <a:r>
              <a:rPr lang="en-US" sz="2400" dirty="0" smtClean="0"/>
              <a:t>API</a:t>
            </a:r>
            <a:r>
              <a:rPr lang="ru-RU" sz="2400" dirty="0" smtClean="0"/>
              <a:t> для вызывающей стороны </a:t>
            </a:r>
            <a:r>
              <a:rPr lang="en-US" sz="2400" dirty="0" smtClean="0"/>
              <a:t>WIN32 API</a:t>
            </a:r>
            <a:endParaRPr lang="ru-RU" sz="2400" dirty="0" smtClean="0"/>
          </a:p>
          <a:p>
            <a:r>
              <a:rPr lang="ru-RU" sz="2400" dirty="0" smtClean="0"/>
              <a:t>Использует </a:t>
            </a:r>
            <a:r>
              <a:rPr lang="ru-RU" sz="2400" dirty="0" err="1" smtClean="0"/>
              <a:t>платформенно-зависимый</a:t>
            </a:r>
            <a:r>
              <a:rPr lang="ru-RU" sz="2400" dirty="0" smtClean="0"/>
              <a:t> интерфейс системных функций для передачи управления через границу «пользовательский режим/</a:t>
            </a:r>
            <a:r>
              <a:rPr lang="ru-RU" sz="2400" dirty="0" err="1" smtClean="0"/>
              <a:t>режим</a:t>
            </a:r>
            <a:r>
              <a:rPr lang="ru-RU" sz="2400" dirty="0" smtClean="0"/>
              <a:t> ядра»</a:t>
            </a:r>
          </a:p>
          <a:p>
            <a:endParaRPr lang="ru-RU" sz="2400" dirty="0" smtClean="0"/>
          </a:p>
          <a:p>
            <a:r>
              <a:rPr lang="ru-RU" sz="2400" dirty="0" smtClean="0"/>
              <a:t>На новых процессорах для вызова системных функций режима ядра используется команда </a:t>
            </a:r>
            <a:r>
              <a:rPr lang="en-US" sz="2400" b="1" dirty="0" smtClean="0"/>
              <a:t>SYSENTER.</a:t>
            </a:r>
          </a:p>
          <a:p>
            <a:r>
              <a:rPr lang="ru-RU" sz="2400" dirty="0" smtClean="0"/>
              <a:t>На старых процессорах использовалась команда</a:t>
            </a:r>
            <a:r>
              <a:rPr lang="ru-RU" sz="2400" b="1" dirty="0" smtClean="0"/>
              <a:t> </a:t>
            </a:r>
            <a:r>
              <a:rPr lang="en-US" sz="2400" b="1" dirty="0" smtClean="0"/>
              <a:t>INT </a:t>
            </a:r>
            <a:r>
              <a:rPr lang="ru-RU" sz="2400" b="1" dirty="0" smtClean="0"/>
              <a:t>02е</a:t>
            </a:r>
            <a:r>
              <a:rPr lang="en-US" sz="2400" b="1" dirty="0" smtClean="0"/>
              <a:t>h</a:t>
            </a:r>
          </a:p>
          <a:p>
            <a:endParaRPr lang="ru-RU" sz="2400" b="1" dirty="0" smtClean="0"/>
          </a:p>
          <a:p>
            <a:r>
              <a:rPr lang="ru-RU" sz="2400" dirty="0" smtClean="0"/>
              <a:t>Внутри драйвера есть обращение к функциям </a:t>
            </a:r>
            <a:r>
              <a:rPr lang="en-US" sz="2400" dirty="0" smtClean="0"/>
              <a:t>HAL.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en-US" sz="2400" dirty="0" err="1" smtClean="0"/>
              <a:t>NTRead</a:t>
            </a:r>
            <a:r>
              <a:rPr lang="en-US" sz="2400" dirty="0" smtClean="0"/>
              <a:t> – </a:t>
            </a:r>
            <a:r>
              <a:rPr lang="ru-RU" sz="2400" dirty="0" smtClean="0"/>
              <a:t>команда </a:t>
            </a:r>
            <a:r>
              <a:rPr lang="en-US" sz="2400" dirty="0" smtClean="0"/>
              <a:t>IN.</a:t>
            </a:r>
          </a:p>
          <a:p>
            <a:endParaRPr lang="en-US" sz="2400" dirty="0" smtClean="0"/>
          </a:p>
          <a:p>
            <a:r>
              <a:rPr lang="en-US" sz="2400" b="1" dirty="0" smtClean="0"/>
              <a:t>HAL – hardware abstraction Layer 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1019175"/>
            <a:ext cx="80676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0421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Структуры ядра</a:t>
            </a:r>
            <a:r>
              <a:rPr lang="en-US" sz="1600" dirty="0" smtClean="0"/>
              <a:t>:</a:t>
            </a:r>
            <a:endParaRPr lang="ru-RU" sz="1600" dirty="0" smtClean="0"/>
          </a:p>
          <a:p>
            <a:r>
              <a:rPr lang="en-US" sz="1600" dirty="0" smtClean="0"/>
              <a:t>FIDO – filter device object </a:t>
            </a:r>
            <a:r>
              <a:rPr lang="ru-RU" sz="1600" dirty="0" smtClean="0"/>
              <a:t> - используется фильтрующим драйвером для хранения информации об оборудовании.</a:t>
            </a:r>
            <a:endParaRPr lang="en-US" sz="1600" dirty="0" smtClean="0"/>
          </a:p>
          <a:p>
            <a:r>
              <a:rPr lang="en-US" sz="1600" dirty="0" smtClean="0"/>
              <a:t>FDO – functional device object</a:t>
            </a:r>
            <a:r>
              <a:rPr lang="ru-RU" sz="1600" dirty="0" smtClean="0"/>
              <a:t> – используется функциональным драйвером для управления устройством</a:t>
            </a:r>
            <a:endParaRPr lang="en-US" sz="1600" dirty="0" smtClean="0"/>
          </a:p>
          <a:p>
            <a:r>
              <a:rPr lang="en-US" sz="1600" dirty="0" smtClean="0"/>
              <a:t>PDO – physical device object – </a:t>
            </a:r>
            <a:r>
              <a:rPr lang="ru-RU" sz="1600" dirty="0" smtClean="0"/>
              <a:t>создается и используется драйвером шины, обеспечивает связь между устройством и шиной.</a:t>
            </a:r>
            <a:endParaRPr lang="en-US" sz="16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88640"/>
            <a:ext cx="60579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332656"/>
            <a:ext cx="216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структур ядра</a:t>
            </a:r>
          </a:p>
          <a:p>
            <a:r>
              <a:rPr lang="en-US" b="1" dirty="0" smtClean="0"/>
              <a:t>DEVICE_OBJECT </a:t>
            </a:r>
            <a:r>
              <a:rPr lang="ru-RU" dirty="0" smtClean="0"/>
              <a:t>для одного устройства.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Обязательны </a:t>
            </a:r>
            <a:r>
              <a:rPr lang="en-US" dirty="0" smtClean="0"/>
              <a:t>PDO </a:t>
            </a:r>
            <a:r>
              <a:rPr lang="ru-RU" dirty="0" smtClean="0"/>
              <a:t>и </a:t>
            </a:r>
            <a:r>
              <a:rPr lang="en-US" dirty="0" smtClean="0"/>
              <a:t>FDO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9792" y="764704"/>
            <a:ext cx="1584176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403648" y="980728"/>
            <a:ext cx="129614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156176" cy="657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228184" y="0"/>
            <a:ext cx="29158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Установка </a:t>
            </a:r>
            <a:r>
              <a:rPr lang="en-US" b="1" dirty="0" smtClean="0"/>
              <a:t>PnP</a:t>
            </a:r>
          </a:p>
          <a:p>
            <a:r>
              <a:rPr lang="ru-RU" b="1" dirty="0" smtClean="0"/>
              <a:t>Драйвер</a:t>
            </a:r>
            <a:r>
              <a:rPr lang="en-US" b="1" dirty="0" smtClean="0"/>
              <a:t> </a:t>
            </a:r>
            <a:r>
              <a:rPr lang="ru-RU" b="1" dirty="0" smtClean="0"/>
              <a:t>шины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72000"/>
            <a:r>
              <a:rPr lang="en-US" dirty="0" smtClean="0"/>
              <a:t> </a:t>
            </a:r>
            <a:r>
              <a:rPr lang="ru-RU" b="1" dirty="0" smtClean="0"/>
              <a:t>Перечисление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сканирование)</a:t>
            </a:r>
            <a:endParaRPr lang="en-US" dirty="0" smtClean="0"/>
          </a:p>
          <a:p>
            <a:pPr marL="72000"/>
            <a:r>
              <a:rPr lang="ru-RU" b="1" dirty="0" smtClean="0"/>
              <a:t> подключение нового  устройства </a:t>
            </a:r>
            <a:r>
              <a:rPr lang="en-US" dirty="0" smtClean="0"/>
              <a:t>(</a:t>
            </a:r>
            <a:r>
              <a:rPr lang="ru-RU" dirty="0" smtClean="0"/>
              <a:t>заново сканирование) </a:t>
            </a:r>
            <a:r>
              <a:rPr lang="en-US" dirty="0" err="1" smtClean="0"/>
              <a:t>IOInValidateDeviceRelation</a:t>
            </a:r>
            <a:endParaRPr lang="ru-RU" dirty="0" smtClean="0"/>
          </a:p>
          <a:p>
            <a:pPr marL="342900" indent="-342900"/>
            <a:r>
              <a:rPr lang="ru-RU" dirty="0" smtClean="0"/>
              <a:t>(</a:t>
            </a:r>
            <a:r>
              <a:rPr lang="ru-RU" dirty="0" err="1" smtClean="0"/>
              <a:t>изменеие</a:t>
            </a:r>
            <a:r>
              <a:rPr lang="ru-RU" dirty="0" smtClean="0"/>
              <a:t> состава оборудования)</a:t>
            </a:r>
            <a:endParaRPr lang="en-US" dirty="0" smtClean="0"/>
          </a:p>
          <a:p>
            <a:r>
              <a:rPr lang="en-US" b="1" dirty="0" smtClean="0"/>
              <a:t>PnP</a:t>
            </a:r>
            <a:r>
              <a:rPr lang="ru-RU" b="1" dirty="0" smtClean="0"/>
              <a:t> </a:t>
            </a:r>
            <a:r>
              <a:rPr lang="en-US" b="1" dirty="0" smtClean="0"/>
              <a:t>Manager:</a:t>
            </a:r>
          </a:p>
          <a:p>
            <a:r>
              <a:rPr lang="en-US" dirty="0" smtClean="0"/>
              <a:t>IRP_MN_QERY_DEVICE_RELATION (</a:t>
            </a:r>
            <a:r>
              <a:rPr lang="ru-RU" dirty="0" smtClean="0"/>
              <a:t>поиск отношений шины)</a:t>
            </a:r>
          </a:p>
          <a:p>
            <a:r>
              <a:rPr lang="ru-RU" b="1" dirty="0" smtClean="0"/>
              <a:t>Драйвер</a:t>
            </a:r>
            <a:r>
              <a:rPr lang="en-US" b="1" dirty="0" smtClean="0"/>
              <a:t>: </a:t>
            </a:r>
            <a:r>
              <a:rPr lang="ru-RU" dirty="0" smtClean="0"/>
              <a:t>новый набор </a:t>
            </a:r>
            <a:r>
              <a:rPr lang="en-US" dirty="0" smtClean="0"/>
              <a:t>PDO</a:t>
            </a:r>
          </a:p>
          <a:p>
            <a:r>
              <a:rPr lang="en-US" b="1" dirty="0" smtClean="0"/>
              <a:t>PnP</a:t>
            </a:r>
            <a:r>
              <a:rPr lang="ru-RU" b="1" dirty="0" smtClean="0"/>
              <a:t> </a:t>
            </a:r>
            <a:r>
              <a:rPr lang="en-US" b="1" dirty="0" smtClean="0"/>
              <a:t>Manager</a:t>
            </a:r>
            <a:r>
              <a:rPr lang="en-US" dirty="0" smtClean="0"/>
              <a:t>:</a:t>
            </a:r>
            <a:r>
              <a:rPr lang="ru-RU" dirty="0" smtClean="0"/>
              <a:t> находит </a:t>
            </a:r>
            <a:r>
              <a:rPr lang="ru-RU" dirty="0" err="1" smtClean="0"/>
              <a:t>неидентифицированное</a:t>
            </a:r>
            <a:r>
              <a:rPr lang="ru-RU" dirty="0" smtClean="0"/>
              <a:t> устройство и посылает </a:t>
            </a:r>
            <a:endParaRPr lang="en-US" dirty="0" smtClean="0"/>
          </a:p>
          <a:p>
            <a:r>
              <a:rPr lang="en-US" dirty="0" smtClean="0"/>
              <a:t>IRP_MN_QERY_ID</a:t>
            </a:r>
          </a:p>
          <a:p>
            <a:r>
              <a:rPr lang="ru-RU" b="1" dirty="0" smtClean="0"/>
              <a:t>Драйвер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идентификаторы новых устройств</a:t>
            </a:r>
          </a:p>
          <a:p>
            <a:r>
              <a:rPr lang="en-US" b="1" dirty="0" smtClean="0"/>
              <a:t>PnP</a:t>
            </a:r>
            <a:r>
              <a:rPr lang="ru-RU" b="1" dirty="0" smtClean="0"/>
              <a:t> </a:t>
            </a:r>
            <a:r>
              <a:rPr lang="en-US" b="1" dirty="0" smtClean="0"/>
              <a:t>Manager</a:t>
            </a:r>
            <a:r>
              <a:rPr lang="en-US" dirty="0" smtClean="0"/>
              <a:t>:</a:t>
            </a:r>
            <a:r>
              <a:rPr lang="ru-RU" dirty="0" smtClean="0"/>
              <a:t>ищет по идентификатору сведения об </a:t>
            </a:r>
            <a:r>
              <a:rPr lang="ru-RU" dirty="0" err="1" smtClean="0"/>
              <a:t>устр-ве</a:t>
            </a:r>
            <a:r>
              <a:rPr lang="ru-RU" dirty="0" smtClean="0"/>
              <a:t> в </a:t>
            </a:r>
            <a:r>
              <a:rPr lang="ru-RU" dirty="0" err="1" smtClean="0"/>
              <a:t>сист</a:t>
            </a:r>
            <a:r>
              <a:rPr lang="ru-RU" dirty="0" smtClean="0"/>
              <a:t> реестре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88641"/>
            <a:ext cx="7056784" cy="57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602128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LogConfigOverride</a:t>
            </a:r>
            <a:r>
              <a:rPr lang="en-US" dirty="0" smtClean="0"/>
              <a:t> sections </a:t>
            </a:r>
            <a:r>
              <a:rPr lang="ru-RU" dirty="0" smtClean="0"/>
              <a:t>в </a:t>
            </a:r>
            <a:r>
              <a:rPr lang="en-US" dirty="0" smtClean="0"/>
              <a:t>INF-</a:t>
            </a:r>
            <a:r>
              <a:rPr lang="ru-RU" dirty="0" smtClean="0"/>
              <a:t>файле </a:t>
            </a:r>
            <a:r>
              <a:rPr lang="en-US" dirty="0" smtClean="0"/>
              <a:t>– </a:t>
            </a:r>
            <a:r>
              <a:rPr lang="ru-RU" dirty="0" smtClean="0"/>
              <a:t>определяют требования оборудования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648"/>
            <a:ext cx="681047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244</Words>
  <Application>Microsoft Office PowerPoint</Application>
  <PresentationFormat>Экран (4:3)</PresentationFormat>
  <Paragraphs>48</Paragraphs>
  <Slides>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Обзор архитектуры WINDOWS, драйверы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57</cp:revision>
  <dcterms:created xsi:type="dcterms:W3CDTF">2020-04-14T23:58:51Z</dcterms:created>
  <dcterms:modified xsi:type="dcterms:W3CDTF">2021-04-15T05:03:05Z</dcterms:modified>
</cp:coreProperties>
</file>