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33EB2-4FEA-420A-A625-EFD9B58AF82A}" v="482" dt="2022-01-03T15:51:09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VanderPlas" userId="S::svanderplas2@unl.edu::442ade38-e8ec-4523-a70f-eb918444a9da" providerId="AD" clId="Web-{34333EB2-4FEA-420A-A625-EFD9B58AF82A}"/>
    <pc:docChg chg="addSld delSld modSld sldOrd">
      <pc:chgData name="Susan VanderPlas" userId="S::svanderplas2@unl.edu::442ade38-e8ec-4523-a70f-eb918444a9da" providerId="AD" clId="Web-{34333EB2-4FEA-420A-A625-EFD9B58AF82A}" dt="2022-01-03T15:51:09.520" v="471"/>
      <pc:docMkLst>
        <pc:docMk/>
      </pc:docMkLst>
      <pc:sldChg chg="modSp">
        <pc:chgData name="Susan VanderPlas" userId="S::svanderplas2@unl.edu::442ade38-e8ec-4523-a70f-eb918444a9da" providerId="AD" clId="Web-{34333EB2-4FEA-420A-A625-EFD9B58AF82A}" dt="2022-01-03T15:39:29.562" v="27" actId="20577"/>
        <pc:sldMkLst>
          <pc:docMk/>
          <pc:sldMk cId="109857222" sldId="256"/>
        </pc:sldMkLst>
        <pc:spChg chg="mod">
          <ac:chgData name="Susan VanderPlas" userId="S::svanderplas2@unl.edu::442ade38-e8ec-4523-a70f-eb918444a9da" providerId="AD" clId="Web-{34333EB2-4FEA-420A-A625-EFD9B58AF82A}" dt="2022-01-03T15:39:06.21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san VanderPlas" userId="S::svanderplas2@unl.edu::442ade38-e8ec-4523-a70f-eb918444a9da" providerId="AD" clId="Web-{34333EB2-4FEA-420A-A625-EFD9B58AF82A}" dt="2022-01-03T15:39:29.562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ord">
        <pc:chgData name="Susan VanderPlas" userId="S::svanderplas2@unl.edu::442ade38-e8ec-4523-a70f-eb918444a9da" providerId="AD" clId="Web-{34333EB2-4FEA-420A-A625-EFD9B58AF82A}" dt="2022-01-03T15:49:46.881" v="465" actId="14100"/>
        <pc:sldMkLst>
          <pc:docMk/>
          <pc:sldMk cId="3381938996" sldId="257"/>
        </pc:sldMkLst>
        <pc:spChg chg="mod">
          <ac:chgData name="Susan VanderPlas" userId="S::svanderplas2@unl.edu::442ade38-e8ec-4523-a70f-eb918444a9da" providerId="AD" clId="Web-{34333EB2-4FEA-420A-A625-EFD9B58AF82A}" dt="2022-01-03T15:45:11.900" v="188" actId="20577"/>
          <ac:spMkLst>
            <pc:docMk/>
            <pc:sldMk cId="3381938996" sldId="257"/>
            <ac:spMk id="2" creationId="{E1B330DE-0399-453B-BA5F-CEA63DED9DB0}"/>
          </ac:spMkLst>
        </pc:spChg>
        <pc:spChg chg="mod">
          <ac:chgData name="Susan VanderPlas" userId="S::svanderplas2@unl.edu::442ade38-e8ec-4523-a70f-eb918444a9da" providerId="AD" clId="Web-{34333EB2-4FEA-420A-A625-EFD9B58AF82A}" dt="2022-01-03T15:49:46.881" v="465" actId="14100"/>
          <ac:spMkLst>
            <pc:docMk/>
            <pc:sldMk cId="3381938996" sldId="257"/>
            <ac:spMk id="3" creationId="{10B8E82F-341A-4443-9748-CF625BE737F3}"/>
          </ac:spMkLst>
        </pc:spChg>
      </pc:sldChg>
      <pc:sldChg chg="addSp delSp modSp new">
        <pc:chgData name="Susan VanderPlas" userId="S::svanderplas2@unl.edu::442ade38-e8ec-4523-a70f-eb918444a9da" providerId="AD" clId="Web-{34333EB2-4FEA-420A-A625-EFD9B58AF82A}" dt="2022-01-03T15:51:02.629" v="470" actId="14100"/>
        <pc:sldMkLst>
          <pc:docMk/>
          <pc:sldMk cId="567359556" sldId="258"/>
        </pc:sldMkLst>
        <pc:spChg chg="mod">
          <ac:chgData name="Susan VanderPlas" userId="S::svanderplas2@unl.edu::442ade38-e8ec-4523-a70f-eb918444a9da" providerId="AD" clId="Web-{34333EB2-4FEA-420A-A625-EFD9B58AF82A}" dt="2022-01-03T15:45:03.276" v="181" actId="14100"/>
          <ac:spMkLst>
            <pc:docMk/>
            <pc:sldMk cId="567359556" sldId="258"/>
            <ac:spMk id="2" creationId="{88055A82-C080-40B4-AE3B-A3AE2A5E9C7F}"/>
          </ac:spMkLst>
        </pc:spChg>
        <pc:spChg chg="mod">
          <ac:chgData name="Susan VanderPlas" userId="S::svanderplas2@unl.edu::442ade38-e8ec-4523-a70f-eb918444a9da" providerId="AD" clId="Web-{34333EB2-4FEA-420A-A625-EFD9B58AF82A}" dt="2022-01-03T15:44:06.402" v="145" actId="20577"/>
          <ac:spMkLst>
            <pc:docMk/>
            <pc:sldMk cId="567359556" sldId="258"/>
            <ac:spMk id="3" creationId="{1EEB7E6C-9F1B-4DDB-A6D7-BFA9672F5878}"/>
          </ac:spMkLst>
        </pc:spChg>
        <pc:spChg chg="add del">
          <ac:chgData name="Susan VanderPlas" userId="S::svanderplas2@unl.edu::442ade38-e8ec-4523-a70f-eb918444a9da" providerId="AD" clId="Web-{34333EB2-4FEA-420A-A625-EFD9B58AF82A}" dt="2022-01-03T15:41:03.061" v="81"/>
          <ac:spMkLst>
            <pc:docMk/>
            <pc:sldMk cId="567359556" sldId="258"/>
            <ac:spMk id="4" creationId="{D905A923-FF8C-4CF0-9F40-A5D6DEB027D8}"/>
          </ac:spMkLst>
        </pc:spChg>
        <pc:spChg chg="add mod">
          <ac:chgData name="Susan VanderPlas" userId="S::svanderplas2@unl.edu::442ade38-e8ec-4523-a70f-eb918444a9da" providerId="AD" clId="Web-{34333EB2-4FEA-420A-A625-EFD9B58AF82A}" dt="2022-01-03T15:44:53.120" v="180" actId="1076"/>
          <ac:spMkLst>
            <pc:docMk/>
            <pc:sldMk cId="567359556" sldId="258"/>
            <ac:spMk id="8" creationId="{92798C54-CE4A-4DC2-92EC-A2E519D0FAD2}"/>
          </ac:spMkLst>
        </pc:spChg>
        <pc:picChg chg="add del mod ord">
          <ac:chgData name="Susan VanderPlas" userId="S::svanderplas2@unl.edu::442ade38-e8ec-4523-a70f-eb918444a9da" providerId="AD" clId="Web-{34333EB2-4FEA-420A-A625-EFD9B58AF82A}" dt="2022-01-03T15:40:58.920" v="80"/>
          <ac:picMkLst>
            <pc:docMk/>
            <pc:sldMk cId="567359556" sldId="258"/>
            <ac:picMk id="5" creationId="{9A54AA85-104E-4786-8CC1-9E8E126B04C4}"/>
          </ac:picMkLst>
        </pc:picChg>
        <pc:picChg chg="add mod ord">
          <ac:chgData name="Susan VanderPlas" userId="S::svanderplas2@unl.edu::442ade38-e8ec-4523-a70f-eb918444a9da" providerId="AD" clId="Web-{34333EB2-4FEA-420A-A625-EFD9B58AF82A}" dt="2022-01-03T15:41:14.217" v="84" actId="1076"/>
          <ac:picMkLst>
            <pc:docMk/>
            <pc:sldMk cId="567359556" sldId="258"/>
            <ac:picMk id="6" creationId="{C2561DE2-5435-4DA2-815A-6149D0724B14}"/>
          </ac:picMkLst>
        </pc:picChg>
        <pc:picChg chg="add mod">
          <ac:chgData name="Susan VanderPlas" userId="S::svanderplas2@unl.edu::442ade38-e8ec-4523-a70f-eb918444a9da" providerId="AD" clId="Web-{34333EB2-4FEA-420A-A625-EFD9B58AF82A}" dt="2022-01-03T15:44:01.542" v="144" actId="1076"/>
          <ac:picMkLst>
            <pc:docMk/>
            <pc:sldMk cId="567359556" sldId="258"/>
            <ac:picMk id="9" creationId="{256D0F27-C9B3-42B5-97F0-D01776472609}"/>
          </ac:picMkLst>
        </pc:picChg>
        <pc:picChg chg="add mod">
          <ac:chgData name="Susan VanderPlas" userId="S::svanderplas2@unl.edu::442ade38-e8ec-4523-a70f-eb918444a9da" providerId="AD" clId="Web-{34333EB2-4FEA-420A-A625-EFD9B58AF82A}" dt="2022-01-03T15:51:02.629" v="470" actId="14100"/>
          <ac:picMkLst>
            <pc:docMk/>
            <pc:sldMk cId="567359556" sldId="258"/>
            <ac:picMk id="10" creationId="{5BDEBDD2-CC8E-4AD5-BCFE-B99F79A8BF85}"/>
          </ac:picMkLst>
        </pc:picChg>
      </pc:sldChg>
      <pc:sldChg chg="new del">
        <pc:chgData name="Susan VanderPlas" userId="S::svanderplas2@unl.edu::442ade38-e8ec-4523-a70f-eb918444a9da" providerId="AD" clId="Web-{34333EB2-4FEA-420A-A625-EFD9B58AF82A}" dt="2022-01-03T15:51:09.520" v="471"/>
        <pc:sldMkLst>
          <pc:docMk/>
          <pc:sldMk cId="180200284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Interface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Susan Vanderplas &amp; Alison Kleffner</a:t>
            </a:r>
          </a:p>
          <a:p>
            <a:r>
              <a:rPr lang="en-US" dirty="0">
                <a:cs typeface="Calibri"/>
              </a:rPr>
              <a:t>University of Nebraska, Lincoln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5A82-C080-40B4-AE3B-A3AE2A5E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365125"/>
            <a:ext cx="10975675" cy="1339940"/>
          </a:xfrm>
        </p:spPr>
        <p:txBody>
          <a:bodyPr/>
          <a:lstStyle/>
          <a:p>
            <a:r>
              <a:rPr lang="en-US" dirty="0">
                <a:cs typeface="Calibri Light"/>
              </a:rPr>
              <a:t>Introductions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7E6C-9F1B-4DDB-A6D7-BFA9672F5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747" y="1825625"/>
            <a:ext cx="565605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Susan Vanderplas</a:t>
            </a: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Assistant Professor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Statistics Department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Extension Specialist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Research interests:</a:t>
            </a:r>
            <a:r>
              <a:rPr lang="en-US" dirty="0"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Visualization and Perception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/>
              </a:rPr>
              <a:t>UI Design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Statistical Forensics</a:t>
            </a:r>
          </a:p>
        </p:txBody>
      </p:sp>
      <p:pic>
        <p:nvPicPr>
          <p:cNvPr id="6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C2561DE2-5435-4DA2-815A-6149D0724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70500" y="-300"/>
            <a:ext cx="1518999" cy="151899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98C54-CE4A-4DC2-92EC-A2E519D0FAD2}"/>
              </a:ext>
            </a:extLst>
          </p:cNvPr>
          <p:cNvSpPr txBox="1">
            <a:spLocks/>
          </p:cNvSpPr>
          <p:nvPr/>
        </p:nvSpPr>
        <p:spPr>
          <a:xfrm>
            <a:off x="6755921" y="181987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cs typeface="Calibri"/>
              </a:rPr>
              <a:t>Alison Kleffner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PhD Student</a:t>
            </a:r>
            <a:endParaRPr lang="en-US" b="1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Statistics Department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Research Interests: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Spatial &amp; Environmental Statistics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Visualization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UI Design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56D0F27-C9B3-42B5-97F0-D0177647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83" y="1830217"/>
            <a:ext cx="1564256" cy="1846095"/>
          </a:xfrm>
          <a:prstGeom prst="rect">
            <a:avLst/>
          </a:prstGeom>
        </p:spPr>
      </p:pic>
      <p:pic>
        <p:nvPicPr>
          <p:cNvPr id="10" name="Picture 10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5BDEBDD2-CC8E-4AD5-BCFE-B99F79A8B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422" y="1719245"/>
            <a:ext cx="1365043" cy="19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5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30DE-0399-453B-BA5F-CEA63DED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Research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E82F-341A-4443-9748-CF625BE7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Develop a UI prototype in Shiny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Start with the analysis software (already in </a:t>
            </a:r>
            <a:r>
              <a:rPr lang="en-US" dirty="0" err="1">
                <a:ea typeface="+mn-lt"/>
                <a:cs typeface="+mn-lt"/>
              </a:rPr>
              <a:t>RMarkdown</a:t>
            </a:r>
            <a:r>
              <a:rPr lang="en-US" dirty="0">
                <a:ea typeface="+mn-lt"/>
                <a:cs typeface="+mn-lt"/>
              </a:rPr>
              <a:t> - thanks Taro </a:t>
            </a:r>
            <a:r>
              <a:rPr lang="en-US" dirty="0" err="1">
                <a:ea typeface="+mn-lt"/>
                <a:cs typeface="+mn-lt"/>
              </a:rPr>
              <a:t>Mieno</a:t>
            </a:r>
            <a:r>
              <a:rPr lang="en-US" dirty="0">
                <a:ea typeface="+mn-lt"/>
                <a:cs typeface="+mn-lt"/>
              </a:rPr>
              <a:t>!)</a:t>
            </a:r>
          </a:p>
          <a:p>
            <a:pPr lvl="1"/>
            <a:r>
              <a:rPr lang="en-US" dirty="0">
                <a:ea typeface="+mn-lt"/>
                <a:cs typeface="+mn-lt"/>
              </a:rPr>
              <a:t>Work on integrating databases (currently using static files)</a:t>
            </a:r>
          </a:p>
          <a:p>
            <a:pPr lvl="1"/>
            <a:r>
              <a:rPr lang="en-US" dirty="0">
                <a:ea typeface="+mn-lt"/>
                <a:cs typeface="+mn-lt"/>
              </a:rPr>
              <a:t>Once we have a minimal viable prototype, move on to the trial design portion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Explore ways to visualize spatial correlations between variables</a:t>
            </a:r>
          </a:p>
          <a:p>
            <a:pPr lvl="1"/>
            <a:r>
              <a:rPr lang="en-US" dirty="0">
                <a:ea typeface="+mn-lt"/>
                <a:cs typeface="+mn-lt"/>
              </a:rPr>
              <a:t>Primary challenge of this research from a vis standpoint is to visually associate management decisions with yield/economic variables</a:t>
            </a:r>
          </a:p>
          <a:p>
            <a:pPr lvl="1"/>
            <a:r>
              <a:rPr lang="en-US" dirty="0">
                <a:ea typeface="+mn-lt"/>
                <a:cs typeface="+mn-lt"/>
              </a:rPr>
              <a:t>Need to make sure the charts are user-friendly and require relatively little explanation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This will likely involve user testing</a:t>
            </a:r>
          </a:p>
        </p:txBody>
      </p:sp>
    </p:spTree>
    <p:extLst>
      <p:ext uri="{BB962C8B-B14F-4D97-AF65-F5344CB8AC3E}">
        <p14:creationId xmlns:p14="http://schemas.microsoft.com/office/powerpoint/2010/main" val="3381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User Interface Group</vt:lpstr>
      <vt:lpstr>Introductions</vt:lpstr>
      <vt:lpstr>Research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2022-01-03T15:38:45Z</dcterms:created>
  <dcterms:modified xsi:type="dcterms:W3CDTF">2022-01-03T15:51:12Z</dcterms:modified>
</cp:coreProperties>
</file>