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564E9-53AB-4DA9-BC3C-F78C8979B8DB}" v="450" dt="2022-01-03T17:27:33.4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User Interface Breakout Session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E9D0-8F19-475A-8E95-DC356013E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are the moving pieces?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160AA-2FB4-4E0C-992F-583C8EFF62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cs typeface="Calibri"/>
              </a:rPr>
              <a:t>User Interface(s)</a:t>
            </a:r>
          </a:p>
          <a:p>
            <a:r>
              <a:rPr lang="en-US" dirty="0">
                <a:cs typeface="Calibri"/>
              </a:rPr>
              <a:t>Trial Design</a:t>
            </a:r>
          </a:p>
          <a:p>
            <a:r>
              <a:rPr lang="en-US" dirty="0">
                <a:cs typeface="Calibri"/>
              </a:rPr>
              <a:t>Trial Reports</a:t>
            </a:r>
          </a:p>
          <a:p>
            <a:pPr lvl="1"/>
            <a:r>
              <a:rPr lang="en-US" dirty="0">
                <a:cs typeface="Calibri"/>
              </a:rPr>
              <a:t>May be part of decision support tool, may be useful as a separate component</a:t>
            </a:r>
          </a:p>
          <a:p>
            <a:r>
              <a:rPr lang="en-US" dirty="0">
                <a:cs typeface="Calibri"/>
              </a:rPr>
              <a:t>Decision Support Tool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0F1177-DB6F-48ED-B034-875C5EEEB9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Data Input(s) -- minimal set</a:t>
            </a:r>
            <a:endParaRPr lang="en-US" dirty="0"/>
          </a:p>
          <a:p>
            <a:r>
              <a:rPr lang="en-US" dirty="0">
                <a:cs typeface="Calibri"/>
              </a:rPr>
              <a:t>Trial Design info</a:t>
            </a:r>
          </a:p>
          <a:p>
            <a:pPr lvl="1"/>
            <a:r>
              <a:rPr lang="en-US" dirty="0">
                <a:cs typeface="Calibri"/>
              </a:rPr>
              <a:t>Seed Rate (planned &amp; as applied)</a:t>
            </a:r>
          </a:p>
          <a:p>
            <a:pPr lvl="1"/>
            <a:r>
              <a:rPr lang="en-US" dirty="0">
                <a:cs typeface="Calibri"/>
              </a:rPr>
              <a:t>Fertilizer</a:t>
            </a:r>
          </a:p>
          <a:p>
            <a:r>
              <a:rPr lang="en-US" dirty="0">
                <a:cs typeface="Calibri"/>
              </a:rPr>
              <a:t>Weather data</a:t>
            </a:r>
          </a:p>
          <a:p>
            <a:r>
              <a:rPr lang="en-US" dirty="0">
                <a:cs typeface="Calibri"/>
              </a:rPr>
              <a:t>SSURGO (soil data)</a:t>
            </a:r>
          </a:p>
          <a:p>
            <a:r>
              <a:rPr lang="en-US" sz="2800" dirty="0">
                <a:cs typeface="Calibri"/>
              </a:rPr>
              <a:t>Harvest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Yield</a:t>
            </a:r>
          </a:p>
          <a:p>
            <a:pPr lvl="1"/>
            <a:r>
              <a:rPr lang="en-US" dirty="0">
                <a:ea typeface="+mn-lt"/>
                <a:cs typeface="+mn-lt"/>
              </a:rPr>
              <a:t>Other info?</a:t>
            </a:r>
            <a:endParaRPr lang="en-US" dirty="0"/>
          </a:p>
          <a:p>
            <a:r>
              <a:rPr lang="en-US" dirty="0">
                <a:cs typeface="Calibri"/>
              </a:rPr>
              <a:t>Economic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15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91EA-939D-4AF0-A868-8E302F3E2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Trial Design Software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D170F-1F92-4B93-B70A-EE251A2F4A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Backend: </a:t>
            </a:r>
          </a:p>
          <a:p>
            <a:pPr lvl="1"/>
            <a:r>
              <a:rPr lang="en-US" dirty="0">
                <a:cs typeface="Calibri"/>
              </a:rPr>
              <a:t>People: </a:t>
            </a:r>
          </a:p>
          <a:p>
            <a:pPr lvl="1"/>
            <a:r>
              <a:rPr lang="en-US" dirty="0">
                <a:cs typeface="Calibri"/>
              </a:rPr>
              <a:t>Developed in:</a:t>
            </a:r>
          </a:p>
          <a:p>
            <a:pPr lvl="1"/>
            <a:r>
              <a:rPr lang="en-US" dirty="0">
                <a:cs typeface="Calibri"/>
              </a:rPr>
              <a:t>Current state: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0790B-3BE9-465F-A5D2-2DE8D6EE0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1659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Frontend: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7004748-B368-4B4D-82A2-8E13B16158F0}"/>
              </a:ext>
            </a:extLst>
          </p:cNvPr>
          <p:cNvSpPr txBox="1">
            <a:spLocks/>
          </p:cNvSpPr>
          <p:nvPr/>
        </p:nvSpPr>
        <p:spPr>
          <a:xfrm>
            <a:off x="6094562" y="4019610"/>
            <a:ext cx="5181600" cy="2165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Challenges:</a:t>
            </a:r>
          </a:p>
        </p:txBody>
      </p:sp>
    </p:spTree>
    <p:extLst>
      <p:ext uri="{BB962C8B-B14F-4D97-AF65-F5344CB8AC3E}">
        <p14:creationId xmlns:p14="http://schemas.microsoft.com/office/powerpoint/2010/main" val="409937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91EA-939D-4AF0-A868-8E302F3E2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Trial Reports Software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D170F-1F92-4B93-B70A-EE251A2F4A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Backend: </a:t>
            </a:r>
          </a:p>
          <a:p>
            <a:pPr lvl="1"/>
            <a:r>
              <a:rPr lang="en-US" dirty="0">
                <a:cs typeface="Calibri"/>
              </a:rPr>
              <a:t>People: Taro </a:t>
            </a:r>
            <a:r>
              <a:rPr lang="en-US" dirty="0" err="1">
                <a:cs typeface="Calibri"/>
              </a:rPr>
              <a:t>Mieno</a:t>
            </a:r>
            <a:r>
              <a:rPr lang="en-US" dirty="0">
                <a:cs typeface="Calibri"/>
              </a:rPr>
              <a:t>, ...</a:t>
            </a:r>
          </a:p>
          <a:p>
            <a:pPr lvl="1"/>
            <a:r>
              <a:rPr lang="en-US" dirty="0">
                <a:cs typeface="Calibri"/>
              </a:rPr>
              <a:t>Developed in: R</a:t>
            </a:r>
          </a:p>
          <a:p>
            <a:pPr lvl="1"/>
            <a:r>
              <a:rPr lang="en-US" dirty="0">
                <a:cs typeface="Calibri"/>
              </a:rPr>
              <a:t>Current state: </a:t>
            </a:r>
          </a:p>
          <a:p>
            <a:pPr lvl="2"/>
            <a:r>
              <a:rPr lang="en-US" dirty="0">
                <a:cs typeface="Calibri"/>
              </a:rPr>
              <a:t>Code works with static files and </a:t>
            </a:r>
            <a:r>
              <a:rPr lang="en-US" dirty="0" err="1">
                <a:cs typeface="Calibri"/>
              </a:rPr>
              <a:t>Rmarkdown</a:t>
            </a:r>
            <a:r>
              <a:rPr lang="en-US" dirty="0">
                <a:cs typeface="Calibri"/>
              </a:rPr>
              <a:t>. 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0790B-3BE9-465F-A5D2-2DE8D6EE0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1659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Frontend: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7004748-B368-4B4D-82A2-8E13B16158F0}"/>
              </a:ext>
            </a:extLst>
          </p:cNvPr>
          <p:cNvSpPr txBox="1">
            <a:spLocks/>
          </p:cNvSpPr>
          <p:nvPr/>
        </p:nvSpPr>
        <p:spPr>
          <a:xfrm>
            <a:off x="6094562" y="4019610"/>
            <a:ext cx="5181600" cy="2165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Challenges:</a:t>
            </a:r>
          </a:p>
        </p:txBody>
      </p:sp>
    </p:spTree>
    <p:extLst>
      <p:ext uri="{BB962C8B-B14F-4D97-AF65-F5344CB8AC3E}">
        <p14:creationId xmlns:p14="http://schemas.microsoft.com/office/powerpoint/2010/main" val="1832928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91EA-939D-4AF0-A868-8E302F3E2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Decision Support Tool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D170F-1F92-4B93-B70A-EE251A2F4A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Backend: </a:t>
            </a:r>
          </a:p>
          <a:p>
            <a:pPr lvl="1"/>
            <a:r>
              <a:rPr lang="en-US" dirty="0">
                <a:cs typeface="Calibri"/>
              </a:rPr>
              <a:t>People:</a:t>
            </a:r>
          </a:p>
          <a:p>
            <a:pPr lvl="1"/>
            <a:r>
              <a:rPr lang="en-US" dirty="0">
                <a:cs typeface="Calibri"/>
              </a:rPr>
              <a:t>Developed in: </a:t>
            </a:r>
          </a:p>
          <a:p>
            <a:pPr lvl="1"/>
            <a:r>
              <a:rPr lang="en-US" dirty="0">
                <a:cs typeface="Calibri"/>
              </a:rPr>
              <a:t>Current state: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0790B-3BE9-465F-A5D2-2DE8D6EE0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1659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Frontend: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7004748-B368-4B4D-82A2-8E13B16158F0}"/>
              </a:ext>
            </a:extLst>
          </p:cNvPr>
          <p:cNvSpPr txBox="1">
            <a:spLocks/>
          </p:cNvSpPr>
          <p:nvPr/>
        </p:nvSpPr>
        <p:spPr>
          <a:xfrm>
            <a:off x="6094562" y="4019610"/>
            <a:ext cx="5181600" cy="2165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Challenges:</a:t>
            </a:r>
          </a:p>
        </p:txBody>
      </p:sp>
    </p:spTree>
    <p:extLst>
      <p:ext uri="{BB962C8B-B14F-4D97-AF65-F5344CB8AC3E}">
        <p14:creationId xmlns:p14="http://schemas.microsoft.com/office/powerpoint/2010/main" val="3586679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17F0C-7025-4600-9C5B-03AB9AE18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User Analysis – Users and Needs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1DA92-33D3-49AA-A367-561FAFB99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9816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Farmers?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CA0550-B180-469D-A81D-D7BF7C6494ED}"/>
              </a:ext>
            </a:extLst>
          </p:cNvPr>
          <p:cNvSpPr txBox="1">
            <a:spLocks/>
          </p:cNvSpPr>
          <p:nvPr/>
        </p:nvSpPr>
        <p:spPr>
          <a:xfrm>
            <a:off x="4239883" y="1819874"/>
            <a:ext cx="3053752" cy="43657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Crop Consultants</a:t>
            </a:r>
            <a:endParaRPr lang="en-US"/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C39635-3AB2-4152-B478-A78C9CD98897}"/>
              </a:ext>
            </a:extLst>
          </p:cNvPr>
          <p:cNvSpPr txBox="1">
            <a:spLocks/>
          </p:cNvSpPr>
          <p:nvPr/>
        </p:nvSpPr>
        <p:spPr>
          <a:xfrm>
            <a:off x="8064259" y="1834251"/>
            <a:ext cx="3298167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Researchers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9349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17F0C-7025-4600-9C5B-03AB9AE18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User Analysis – Special Considerations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1DA92-33D3-49AA-A367-561FAFB99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Visual Impairment?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Other issues? </a:t>
            </a:r>
          </a:p>
        </p:txBody>
      </p:sp>
    </p:spTree>
    <p:extLst>
      <p:ext uri="{BB962C8B-B14F-4D97-AF65-F5344CB8AC3E}">
        <p14:creationId xmlns:p14="http://schemas.microsoft.com/office/powerpoint/2010/main" val="158797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17F0C-7025-4600-9C5B-03AB9AE18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User Interface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1DA92-33D3-49AA-A367-561FAFB99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What consistent design choices should be made across the different interfaces? Rationale?</a:t>
            </a:r>
            <a:endParaRPr lang="en-US" dirty="0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823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E6C83-8802-4B9B-8621-6D07BC425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else have I missed?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E1895-8F11-4194-9626-F6113CD19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19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User Interface Breakout Session</vt:lpstr>
      <vt:lpstr>What are the moving pieces?</vt:lpstr>
      <vt:lpstr>Trial Design Software</vt:lpstr>
      <vt:lpstr>Trial Reports Software</vt:lpstr>
      <vt:lpstr>Decision Support Tool</vt:lpstr>
      <vt:lpstr>User Analysis – Users and Needs</vt:lpstr>
      <vt:lpstr>User Analysis – Special Considerations</vt:lpstr>
      <vt:lpstr>User Interface Design</vt:lpstr>
      <vt:lpstr>What else have I missed?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103</cp:revision>
  <dcterms:created xsi:type="dcterms:W3CDTF">2022-01-03T15:52:49Z</dcterms:created>
  <dcterms:modified xsi:type="dcterms:W3CDTF">2022-01-03T17:27:34Z</dcterms:modified>
</cp:coreProperties>
</file>