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99" r:id="rId2"/>
    <p:sldId id="438" r:id="rId3"/>
    <p:sldId id="437" r:id="rId4"/>
    <p:sldId id="43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5">
              <a:rPr lang="en-US" smtClean="0"/>
              <a:t>19-May-25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5">
              <a:rPr lang="en-US" smtClean="0"/>
              <a:t>19-May-25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5">
              <a:rPr lang="en-US" smtClean="0"/>
              <a:t>19-May-25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5">
              <a:rPr lang="en-US" smtClean="0"/>
              <a:t>19-May-25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5">
              <a:rPr lang="en-US" smtClean="0"/>
              <a:t>19-May-25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5">
              <a:rPr lang="en-US" smtClean="0"/>
              <a:t>19-May-25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5">
              <a:rPr lang="en-US" smtClean="0"/>
              <a:t>19-May-25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5">
              <a:rPr lang="en-US" smtClean="0"/>
              <a:t>19-May-25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5">
              <a:rPr lang="en-US" smtClean="0"/>
              <a:t>19-May-25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5">
              <a:rPr lang="en-US" smtClean="0"/>
              <a:t>19-May-25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5">
              <a:rPr lang="en-US" smtClean="0"/>
              <a:t>19-May-25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5">
              <a:rPr lang="en-US" smtClean="0"/>
              <a:t>19-May-25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5">
              <a:rPr lang="en-US" smtClean="0"/>
              <a:t>19-May-25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5">
              <a:rPr lang="en-US" smtClean="0"/>
              <a:t>19-May-25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iCk5hZ3Pr5w" TargetMode="External"/><Relationship Id="rId2" Type="http://schemas.openxmlformats.org/officeDocument/2006/relationships/hyperlink" Target="https://github.com/srvignesh5/flight_booking_syste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66C711-2E15-6397-D0DC-C9D972581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70D46-1292-8F18-148A-83276E57E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5">
              <a:rPr lang="en-US" smtClean="0"/>
              <a:t>19-May-25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E51FD2-6058-AD34-7902-12B63DB07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639ED47-E63A-01DE-6AD7-8A8A9AC3D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71988"/>
            <a:ext cx="10972800" cy="582613"/>
          </a:xfrm>
        </p:spPr>
        <p:txBody>
          <a:bodyPr/>
          <a:lstStyle/>
          <a:p>
            <a:r>
              <a:rPr lang="en-US" sz="3200" b="1" i="0" dirty="0">
                <a:solidFill>
                  <a:srgbClr val="002060"/>
                </a:solidFill>
                <a:effectLst/>
              </a:rPr>
              <a:t>Project Goal &amp; Technology Stack</a:t>
            </a:r>
            <a:endParaRPr lang="en-IN" sz="3200" dirty="0">
              <a:solidFill>
                <a:srgbClr val="002060"/>
              </a:solidFill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D857135A-4B6C-AE49-EB98-D2880FA157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1131532"/>
            <a:ext cx="1014754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Goal: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 responsive cross-platform Flutter application for flight booking management featuring user registration, secure login, and full CRUD operations on flight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Technology Stack: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Flutter (Dart)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Back4App (Parse Server) for user authentication and data storage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Development Tools: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Android Studio Emulator (Pixel 9, API 35, Android 15), GitLab for source control, YouTube for demo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Architecture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Diagraam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↔ Flutter App ↔ Parse SDK ↔ Back4App Cloud Backend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(Handles authentication, session management, and flight data CRUD)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082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D624C4-B196-A4FB-B15C-C9750DACAC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263F2-447B-2501-C64E-D403DB5B4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190500"/>
            <a:ext cx="11501888" cy="582613"/>
          </a:xfrm>
        </p:spPr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</a:rPr>
              <a:t>User Journey &amp; System Flow</a:t>
            </a:r>
            <a:endParaRPr lang="en-IN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EB5E7-B98F-E979-DCD9-696858FE7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5">
              <a:rPr lang="en-US" smtClean="0"/>
              <a:t>19-May-25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B0781-C868-0303-C89D-D5208A95B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4AF967F-2BC1-312B-2A8A-74979639D0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599" y="693014"/>
            <a:ext cx="10473075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Registration: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sign-up process with field validation (username/email, password strength). User data stored in Back4App.</a:t>
            </a:r>
          </a:p>
          <a:p>
            <a:pPr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Login &amp; Session Management: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Authentication via Parse SDK; successful login generates and maintains user session tokens for secure access.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Flight List Display: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retrieval and display of all flight records from Back4App, ensuring synchronized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CRUD Functionalities: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Add new flights with required details (flight name, date, source, destination).</a:t>
            </a:r>
          </a:p>
          <a:p>
            <a:pPr lvl="1"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View complete flight listings in an interactive list UI.</a:t>
            </a:r>
          </a:p>
          <a:p>
            <a:pPr lvl="1"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Modify flight details through a prefilled editable form.</a:t>
            </a:r>
          </a:p>
          <a:p>
            <a:pPr lvl="1"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Delete: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Remove flights with user confirmation prompt to prevent accidental deletions.</a:t>
            </a:r>
          </a:p>
          <a:p>
            <a:pPr lvl="1"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 Handling &amp; Validation: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Robust input validation (e.g., numeric fields), clear error messages for invalid data or failed operations.</a:t>
            </a:r>
          </a:p>
        </p:txBody>
      </p:sp>
    </p:spTree>
    <p:extLst>
      <p:ext uri="{BB962C8B-B14F-4D97-AF65-F5344CB8AC3E}">
        <p14:creationId xmlns:p14="http://schemas.microsoft.com/office/powerpoint/2010/main" val="231352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AFE6EC-D964-DF38-7D7D-29862503B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4B3C4-32FA-6D29-F783-0741D5BF4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190500"/>
            <a:ext cx="11501888" cy="582613"/>
          </a:xfrm>
        </p:spPr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</a:rPr>
              <a:t>Tools, Challenges, and Lessons Learned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CA477-A186-D5FC-22A7-8F4705749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117" y="952500"/>
            <a:ext cx="9780289" cy="4953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b="1" dirty="0"/>
              <a:t>Tools Used:</a:t>
            </a:r>
            <a:br>
              <a:rPr lang="en-IN" sz="2000" dirty="0"/>
            </a:br>
            <a:r>
              <a:rPr lang="en-IN" sz="2000" dirty="0"/>
              <a:t>Flutter, Back4App Parse SDK, Android Studio Emulator, GitLab (code repo), YouTube (demo video).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/>
              <a:t>Challenges:</a:t>
            </a:r>
            <a:endParaRPr lang="en-IN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/>
              <a:t>Integrating Parse SDK with Flutter async calls.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/>
              <a:t>Managing user session tokens securely.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/>
              <a:t>Validating form inputs and handling errors.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/>
              <a:t>Ensuring UI updates sync correctly with backend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/>
              <a:t>Conclusion:</a:t>
            </a:r>
            <a:br>
              <a:rPr lang="en-IN" sz="2000" dirty="0"/>
            </a:br>
            <a:r>
              <a:rPr lang="en-IN" sz="2000" dirty="0"/>
              <a:t>Successfully implemented a full-featured flight booking app with secure authentication and CRUD on cloud backend, demonstrating practical skills in cross-platform app development and backend integration.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5E7DA-F491-E06B-D548-D27D5A63D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5">
              <a:rPr lang="en-US" smtClean="0"/>
              <a:t>19-May-25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A4D6BC-E9A9-C700-3DF4-66FA7871F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80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7FD3A-A405-B8B3-00D7-FE824B535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600" b="1" dirty="0">
                <a:solidFill>
                  <a:srgbClr val="002060"/>
                </a:solidFill>
                <a:sym typeface="+mn-ea"/>
              </a:rPr>
              <a:t>Submission Details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DF99B-B4AD-9520-A6DD-1A1E251D6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GitHub Repository Link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>
                <a:hlinkClick r:id="rId2"/>
              </a:rPr>
              <a:t>https://github.com/srvignesh5/flight_booking_system</a:t>
            </a:r>
            <a:r>
              <a:rPr lang="en-US" sz="20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Demonstration Video Links</a:t>
            </a:r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b="1" dirty="0">
                <a:hlinkClick r:id="rId3"/>
              </a:rPr>
              <a:t>https://youtu.be/iCk5hZ3Pr5w</a:t>
            </a:r>
            <a:r>
              <a:rPr lang="en-US" sz="2000" b="1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2941A-873D-B8D0-44DB-6402944A2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5">
              <a:rPr lang="en-US" smtClean="0"/>
              <a:t>19-May-25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1006B0-5D9B-9D3C-54B4-6AE5F7FEC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3218"/>
      </p:ext>
    </p:extLst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4705</TotalTime>
  <Words>396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Blue Waves</vt:lpstr>
      <vt:lpstr>Project Goal &amp; Technology Stack</vt:lpstr>
      <vt:lpstr>User Journey &amp; System Flow</vt:lpstr>
      <vt:lpstr>Tools, Challenges, and Lessons Learned</vt:lpstr>
      <vt:lpstr>Submission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</dc:title>
  <dc:subject>Software Architectures</dc:subject>
  <dc:creator>Vignesh S R</dc:creator>
  <cp:lastModifiedBy>Vignesh S R</cp:lastModifiedBy>
  <cp:revision>89</cp:revision>
  <dcterms:created xsi:type="dcterms:W3CDTF">2021-08-16T17:48:00Z</dcterms:created>
  <dcterms:modified xsi:type="dcterms:W3CDTF">2025-05-18T21:11:50Z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1033-11.2.0.11042</vt:lpwstr>
  </property>
  <property fmtid="{D5CDD505-2E9C-101B-9397-08002B2CF9AE}" pid="3" name="ICV">
    <vt:lpwstr>65EB1D7BC88B417DB7C3B3D9118DE08B</vt:lpwstr>
  </property>
</Properties>
</file>