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1" r:id="rId6"/>
    <p:sldId id="263" r:id="rId7"/>
    <p:sldId id="260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96BB-F910-423A-B7E5-E35813875E92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8001-BCAE-4545-A8A5-69231C83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8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96BB-F910-423A-B7E5-E35813875E92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8001-BCAE-4545-A8A5-69231C83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2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96BB-F910-423A-B7E5-E35813875E92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8001-BCAE-4545-A8A5-69231C83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3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96BB-F910-423A-B7E5-E35813875E92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8001-BCAE-4545-A8A5-69231C83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5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96BB-F910-423A-B7E5-E35813875E92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8001-BCAE-4545-A8A5-69231C83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7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96BB-F910-423A-B7E5-E35813875E92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8001-BCAE-4545-A8A5-69231C83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2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96BB-F910-423A-B7E5-E35813875E92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8001-BCAE-4545-A8A5-69231C83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8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96BB-F910-423A-B7E5-E35813875E92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8001-BCAE-4545-A8A5-69231C83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2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96BB-F910-423A-B7E5-E35813875E92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8001-BCAE-4545-A8A5-69231C83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9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96BB-F910-423A-B7E5-E35813875E92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8001-BCAE-4545-A8A5-69231C83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6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96BB-F910-423A-B7E5-E35813875E92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8001-BCAE-4545-A8A5-69231C83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7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796BB-F910-423A-B7E5-E35813875E92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E8001-BCAE-4545-A8A5-69231C83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9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4587" y="840779"/>
            <a:ext cx="5579970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b="1" u="sng" dirty="0">
                <a:solidFill>
                  <a:srgbClr val="002060"/>
                </a:solidFill>
              </a:rPr>
              <a:t>Medical Service System</a:t>
            </a:r>
          </a:p>
        </p:txBody>
      </p:sp>
      <p:pic>
        <p:nvPicPr>
          <p:cNvPr id="7" name="Graphic 6" descr="Stethoscope">
            <a:extLst>
              <a:ext uri="{FF2B5EF4-FFF2-40B4-BE49-F238E27FC236}">
                <a16:creationId xmlns:a16="http://schemas.microsoft.com/office/drawing/2014/main" id="{C54A061D-6F22-6DA9-3359-52C371FB5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ubtitle 2">
            <a:extLst>
              <a:ext uri="{FF2B5EF4-FFF2-40B4-BE49-F238E27FC236}">
                <a16:creationId xmlns:a16="http://schemas.microsoft.com/office/drawing/2014/main" id="{DCE44046-C9BD-C164-C16D-E1C478BA4E03}"/>
              </a:ext>
            </a:extLst>
          </p:cNvPr>
          <p:cNvSpPr txBox="1">
            <a:spLocks/>
          </p:cNvSpPr>
          <p:nvPr/>
        </p:nvSpPr>
        <p:spPr>
          <a:xfrm>
            <a:off x="229773" y="388506"/>
            <a:ext cx="9144000" cy="2201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                                           </a:t>
            </a:r>
          </a:p>
          <a:p>
            <a:pPr algn="r"/>
            <a:r>
              <a:rPr lang="en-US" dirty="0"/>
              <a:t>                                                                                    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64A53895-A960-4C46-14BC-487DA985B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2123" y="3141597"/>
            <a:ext cx="3405810" cy="2706723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Team members: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Sourav Kumar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Komali </a:t>
            </a:r>
            <a:r>
              <a:rPr lang="en-US" dirty="0" err="1"/>
              <a:t>Indurthi</a:t>
            </a:r>
            <a:endParaRPr lang="en-US" dirty="0"/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Lakshman Reddy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Pavani </a:t>
            </a:r>
            <a:r>
              <a:rPr lang="en-US" dirty="0" err="1"/>
              <a:t>Muttineni</a:t>
            </a:r>
            <a:endParaRPr lang="en-US" dirty="0"/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algn="l"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57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B4C0C7-2745-46BE-B15F-E50582545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dirty="0">
                <a:solidFill>
                  <a:schemeClr val="tx2"/>
                </a:solidFill>
              </a:rPr>
              <a:t>Get trusted and experienced doctor online consultation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925BC2-4146-42B9-9D71-081A0B1D04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5" r="21915" b="-2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8939B-D984-4564-B942-51C44F623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796695"/>
            <a:ext cx="4850918" cy="5212025"/>
            <a:chOff x="0" y="796695"/>
            <a:chExt cx="4850918" cy="521202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3EAFB53-01AA-467C-BE85-D555D06E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926917"/>
              <a:ext cx="4828239" cy="4951702"/>
            </a:xfrm>
            <a:custGeom>
              <a:avLst/>
              <a:gdLst>
                <a:gd name="connsiteX0" fmla="*/ 2407249 w 4828239"/>
                <a:gd name="connsiteY0" fmla="*/ 1168 h 4951702"/>
                <a:gd name="connsiteX1" fmla="*/ 2651971 w 4828239"/>
                <a:gd name="connsiteY1" fmla="*/ 4800 h 4951702"/>
                <a:gd name="connsiteX2" fmla="*/ 3136762 w 4828239"/>
                <a:gd name="connsiteY2" fmla="*/ 80075 h 4951702"/>
                <a:gd name="connsiteX3" fmla="*/ 3598035 w 4828239"/>
                <a:gd name="connsiteY3" fmla="*/ 254778 h 4951702"/>
                <a:gd name="connsiteX4" fmla="*/ 4006734 w 4828239"/>
                <a:gd name="connsiteY4" fmla="*/ 532540 h 4951702"/>
                <a:gd name="connsiteX5" fmla="*/ 4333530 w 4828239"/>
                <a:gd name="connsiteY5" fmla="*/ 900560 h 4951702"/>
                <a:gd name="connsiteX6" fmla="*/ 4368761 w 4828239"/>
                <a:gd name="connsiteY6" fmla="*/ 950864 h 4951702"/>
                <a:gd name="connsiteX7" fmla="*/ 4402539 w 4828239"/>
                <a:gd name="connsiteY7" fmla="*/ 1002077 h 4951702"/>
                <a:gd name="connsiteX8" fmla="*/ 4435319 w 4828239"/>
                <a:gd name="connsiteY8" fmla="*/ 1053834 h 4951702"/>
                <a:gd name="connsiteX9" fmla="*/ 4466918 w 4828239"/>
                <a:gd name="connsiteY9" fmla="*/ 1106317 h 4951702"/>
                <a:gd name="connsiteX10" fmla="*/ 4582327 w 4828239"/>
                <a:gd name="connsiteY10" fmla="*/ 1322244 h 4951702"/>
                <a:gd name="connsiteX11" fmla="*/ 4740322 w 4828239"/>
                <a:gd name="connsiteY11" fmla="*/ 1783517 h 4951702"/>
                <a:gd name="connsiteX12" fmla="*/ 4777370 w 4828239"/>
                <a:gd name="connsiteY12" fmla="*/ 2023507 h 4951702"/>
                <a:gd name="connsiteX13" fmla="*/ 4801432 w 4828239"/>
                <a:gd name="connsiteY13" fmla="*/ 2263678 h 4951702"/>
                <a:gd name="connsiteX14" fmla="*/ 4820591 w 4828239"/>
                <a:gd name="connsiteY14" fmla="*/ 2503848 h 4951702"/>
                <a:gd name="connsiteX15" fmla="*/ 4824496 w 4828239"/>
                <a:gd name="connsiteY15" fmla="*/ 2564050 h 4951702"/>
                <a:gd name="connsiteX16" fmla="*/ 4826221 w 4828239"/>
                <a:gd name="connsiteY16" fmla="*/ 2595013 h 4951702"/>
                <a:gd name="connsiteX17" fmla="*/ 4827492 w 4828239"/>
                <a:gd name="connsiteY17" fmla="*/ 2626522 h 4951702"/>
                <a:gd name="connsiteX18" fmla="*/ 4825767 w 4828239"/>
                <a:gd name="connsiteY18" fmla="*/ 2753462 h 4951702"/>
                <a:gd name="connsiteX19" fmla="*/ 4696465 w 4828239"/>
                <a:gd name="connsiteY19" fmla="*/ 3252055 h 4951702"/>
                <a:gd name="connsiteX20" fmla="*/ 4409077 w 4828239"/>
                <a:gd name="connsiteY20" fmla="*/ 3675464 h 4951702"/>
                <a:gd name="connsiteX21" fmla="*/ 4233920 w 4828239"/>
                <a:gd name="connsiteY21" fmla="*/ 3851983 h 4951702"/>
                <a:gd name="connsiteX22" fmla="*/ 4051318 w 4828239"/>
                <a:gd name="connsiteY22" fmla="*/ 4012430 h 4951702"/>
                <a:gd name="connsiteX23" fmla="*/ 3680392 w 4828239"/>
                <a:gd name="connsiteY23" fmla="*/ 4301543 h 4951702"/>
                <a:gd name="connsiteX24" fmla="*/ 3587048 w 4828239"/>
                <a:gd name="connsiteY24" fmla="*/ 4372096 h 4951702"/>
                <a:gd name="connsiteX25" fmla="*/ 3491161 w 4828239"/>
                <a:gd name="connsiteY25" fmla="*/ 4443103 h 4951702"/>
                <a:gd name="connsiteX26" fmla="*/ 3392914 w 4828239"/>
                <a:gd name="connsiteY26" fmla="*/ 4513202 h 4951702"/>
                <a:gd name="connsiteX27" fmla="*/ 3291579 w 4828239"/>
                <a:gd name="connsiteY27" fmla="*/ 4581303 h 4951702"/>
                <a:gd name="connsiteX28" fmla="*/ 3078830 w 4828239"/>
                <a:gd name="connsiteY28" fmla="*/ 4709153 h 4951702"/>
                <a:gd name="connsiteX29" fmla="*/ 2850010 w 4828239"/>
                <a:gd name="connsiteY29" fmla="*/ 4817842 h 4951702"/>
                <a:gd name="connsiteX30" fmla="*/ 2352052 w 4828239"/>
                <a:gd name="connsiteY30" fmla="*/ 4942876 h 4951702"/>
                <a:gd name="connsiteX31" fmla="*/ 2223840 w 4828239"/>
                <a:gd name="connsiteY31" fmla="*/ 4950958 h 4951702"/>
                <a:gd name="connsiteX32" fmla="*/ 2191787 w 4828239"/>
                <a:gd name="connsiteY32" fmla="*/ 4951684 h 4951702"/>
                <a:gd name="connsiteX33" fmla="*/ 2159825 w 4828239"/>
                <a:gd name="connsiteY33" fmla="*/ 4951503 h 4951702"/>
                <a:gd name="connsiteX34" fmla="*/ 2127953 w 4828239"/>
                <a:gd name="connsiteY34" fmla="*/ 4951139 h 4951702"/>
                <a:gd name="connsiteX35" fmla="*/ 2096990 w 4828239"/>
                <a:gd name="connsiteY35" fmla="*/ 4949959 h 4951702"/>
                <a:gd name="connsiteX36" fmla="*/ 1849646 w 4828239"/>
                <a:gd name="connsiteY36" fmla="*/ 4930255 h 4951702"/>
                <a:gd name="connsiteX37" fmla="*/ 1603845 w 4828239"/>
                <a:gd name="connsiteY37" fmla="*/ 4886852 h 4951702"/>
                <a:gd name="connsiteX38" fmla="*/ 1362403 w 4828239"/>
                <a:gd name="connsiteY38" fmla="*/ 4818841 h 4951702"/>
                <a:gd name="connsiteX39" fmla="*/ 900222 w 4828239"/>
                <a:gd name="connsiteY39" fmla="*/ 4614355 h 4951702"/>
                <a:gd name="connsiteX40" fmla="*/ 510682 w 4828239"/>
                <a:gd name="connsiteY40" fmla="*/ 4296004 h 4951702"/>
                <a:gd name="connsiteX41" fmla="*/ 352778 w 4828239"/>
                <a:gd name="connsiteY41" fmla="*/ 4104412 h 4951702"/>
                <a:gd name="connsiteX42" fmla="*/ 214850 w 4828239"/>
                <a:gd name="connsiteY42" fmla="*/ 3901561 h 4951702"/>
                <a:gd name="connsiteX43" fmla="*/ 182615 w 4828239"/>
                <a:gd name="connsiteY43" fmla="*/ 3849894 h 4951702"/>
                <a:gd name="connsiteX44" fmla="*/ 151833 w 4828239"/>
                <a:gd name="connsiteY44" fmla="*/ 3799772 h 4951702"/>
                <a:gd name="connsiteX45" fmla="*/ 91087 w 4828239"/>
                <a:gd name="connsiteY45" fmla="*/ 3702614 h 4951702"/>
                <a:gd name="connsiteX46" fmla="*/ 0 w 4828239"/>
                <a:gd name="connsiteY46" fmla="*/ 3558952 h 4951702"/>
                <a:gd name="connsiteX47" fmla="*/ 0 w 4828239"/>
                <a:gd name="connsiteY47" fmla="*/ 3152786 h 4951702"/>
                <a:gd name="connsiteX48" fmla="*/ 21078 w 4828239"/>
                <a:gd name="connsiteY48" fmla="*/ 3185589 h 4951702"/>
                <a:gd name="connsiteX49" fmla="*/ 159097 w 4828239"/>
                <a:gd name="connsiteY49" fmla="*/ 3365285 h 4951702"/>
                <a:gd name="connsiteX50" fmla="*/ 308466 w 4828239"/>
                <a:gd name="connsiteY50" fmla="*/ 3546344 h 4951702"/>
                <a:gd name="connsiteX51" fmla="*/ 382742 w 4828239"/>
                <a:gd name="connsiteY51" fmla="*/ 3640869 h 4951702"/>
                <a:gd name="connsiteX52" fmla="*/ 418427 w 4828239"/>
                <a:gd name="connsiteY52" fmla="*/ 3687269 h 4951702"/>
                <a:gd name="connsiteX53" fmla="*/ 453386 w 4828239"/>
                <a:gd name="connsiteY53" fmla="*/ 3731671 h 4951702"/>
                <a:gd name="connsiteX54" fmla="*/ 753758 w 4828239"/>
                <a:gd name="connsiteY54" fmla="*/ 4059829 h 4951702"/>
                <a:gd name="connsiteX55" fmla="*/ 913479 w 4828239"/>
                <a:gd name="connsiteY55" fmla="*/ 4207472 h 4951702"/>
                <a:gd name="connsiteX56" fmla="*/ 1080736 w 4828239"/>
                <a:gd name="connsiteY56" fmla="*/ 4343584 h 4951702"/>
                <a:gd name="connsiteX57" fmla="*/ 1454385 w 4828239"/>
                <a:gd name="connsiteY57" fmla="*/ 4558875 h 4951702"/>
                <a:gd name="connsiteX58" fmla="*/ 1663411 w 4828239"/>
                <a:gd name="connsiteY58" fmla="*/ 4619712 h 4951702"/>
                <a:gd name="connsiteX59" fmla="*/ 1716984 w 4828239"/>
                <a:gd name="connsiteY59" fmla="*/ 4630427 h 4951702"/>
                <a:gd name="connsiteX60" fmla="*/ 1771011 w 4828239"/>
                <a:gd name="connsiteY60" fmla="*/ 4639417 h 4951702"/>
                <a:gd name="connsiteX61" fmla="*/ 1880064 w 4828239"/>
                <a:gd name="connsiteY61" fmla="*/ 4652311 h 4951702"/>
                <a:gd name="connsiteX62" fmla="*/ 1934909 w 4828239"/>
                <a:gd name="connsiteY62" fmla="*/ 4656487 h 4951702"/>
                <a:gd name="connsiteX63" fmla="*/ 1989935 w 4828239"/>
                <a:gd name="connsiteY63" fmla="*/ 4659393 h 4951702"/>
                <a:gd name="connsiteX64" fmla="*/ 2045142 w 4828239"/>
                <a:gd name="connsiteY64" fmla="*/ 4660664 h 4951702"/>
                <a:gd name="connsiteX65" fmla="*/ 2100440 w 4828239"/>
                <a:gd name="connsiteY65" fmla="*/ 4660392 h 4951702"/>
                <a:gd name="connsiteX66" fmla="*/ 2128135 w 4828239"/>
                <a:gd name="connsiteY66" fmla="*/ 4660119 h 4951702"/>
                <a:gd name="connsiteX67" fmla="*/ 2154831 w 4828239"/>
                <a:gd name="connsiteY67" fmla="*/ 4658939 h 4951702"/>
                <a:gd name="connsiteX68" fmla="*/ 2181436 w 4828239"/>
                <a:gd name="connsiteY68" fmla="*/ 4657577 h 4951702"/>
                <a:gd name="connsiteX69" fmla="*/ 2207950 w 4828239"/>
                <a:gd name="connsiteY69" fmla="*/ 4655398 h 4951702"/>
                <a:gd name="connsiteX70" fmla="*/ 2313098 w 4828239"/>
                <a:gd name="connsiteY70" fmla="*/ 4642413 h 4951702"/>
                <a:gd name="connsiteX71" fmla="*/ 2713625 w 4828239"/>
                <a:gd name="connsiteY71" fmla="*/ 4510932 h 4951702"/>
                <a:gd name="connsiteX72" fmla="*/ 3083643 w 4828239"/>
                <a:gd name="connsiteY72" fmla="*/ 4280386 h 4951702"/>
                <a:gd name="connsiteX73" fmla="*/ 3173355 w 4828239"/>
                <a:gd name="connsiteY73" fmla="*/ 4212648 h 4951702"/>
                <a:gd name="connsiteX74" fmla="*/ 3263067 w 4828239"/>
                <a:gd name="connsiteY74" fmla="*/ 4142640 h 4951702"/>
                <a:gd name="connsiteX75" fmla="*/ 3444762 w 4828239"/>
                <a:gd name="connsiteY75" fmla="*/ 3997357 h 4951702"/>
                <a:gd name="connsiteX76" fmla="*/ 3818229 w 4828239"/>
                <a:gd name="connsiteY76" fmla="*/ 3716144 h 4951702"/>
                <a:gd name="connsiteX77" fmla="*/ 4166182 w 4828239"/>
                <a:gd name="connsiteY77" fmla="*/ 3436474 h 4951702"/>
                <a:gd name="connsiteX78" fmla="*/ 4444399 w 4828239"/>
                <a:gd name="connsiteY78" fmla="*/ 3115943 h 4951702"/>
                <a:gd name="connsiteX79" fmla="*/ 4539196 w 4828239"/>
                <a:gd name="connsiteY79" fmla="*/ 2929618 h 4951702"/>
                <a:gd name="connsiteX80" fmla="*/ 4596946 w 4828239"/>
                <a:gd name="connsiteY80" fmla="*/ 2726040 h 4951702"/>
                <a:gd name="connsiteX81" fmla="*/ 4612927 w 4828239"/>
                <a:gd name="connsiteY81" fmla="*/ 2619257 h 4951702"/>
                <a:gd name="connsiteX82" fmla="*/ 4615561 w 4828239"/>
                <a:gd name="connsiteY82" fmla="*/ 2592198 h 4951702"/>
                <a:gd name="connsiteX83" fmla="*/ 4617558 w 4828239"/>
                <a:gd name="connsiteY83" fmla="*/ 2564595 h 4951702"/>
                <a:gd name="connsiteX84" fmla="*/ 4620464 w 4828239"/>
                <a:gd name="connsiteY84" fmla="*/ 2507571 h 4951702"/>
                <a:gd name="connsiteX85" fmla="*/ 4615470 w 4828239"/>
                <a:gd name="connsiteY85" fmla="*/ 2279568 h 4951702"/>
                <a:gd name="connsiteX86" fmla="*/ 4583416 w 4828239"/>
                <a:gd name="connsiteY86" fmla="*/ 2054379 h 4951702"/>
                <a:gd name="connsiteX87" fmla="*/ 4529026 w 4828239"/>
                <a:gd name="connsiteY87" fmla="*/ 1834639 h 4951702"/>
                <a:gd name="connsiteX88" fmla="*/ 4388556 w 4828239"/>
                <a:gd name="connsiteY88" fmla="*/ 1408324 h 4951702"/>
                <a:gd name="connsiteX89" fmla="*/ 4292851 w 4828239"/>
                <a:gd name="connsiteY89" fmla="*/ 1205927 h 4951702"/>
                <a:gd name="connsiteX90" fmla="*/ 4264975 w 4828239"/>
                <a:gd name="connsiteY90" fmla="*/ 1157439 h 4951702"/>
                <a:gd name="connsiteX91" fmla="*/ 4235646 w 4828239"/>
                <a:gd name="connsiteY91" fmla="*/ 1109859 h 4951702"/>
                <a:gd name="connsiteX92" fmla="*/ 4204591 w 4828239"/>
                <a:gd name="connsiteY92" fmla="*/ 1063368 h 4951702"/>
                <a:gd name="connsiteX93" fmla="*/ 4172175 w 4828239"/>
                <a:gd name="connsiteY93" fmla="*/ 1017876 h 4951702"/>
                <a:gd name="connsiteX94" fmla="*/ 3865265 w 4828239"/>
                <a:gd name="connsiteY94" fmla="*/ 697618 h 4951702"/>
                <a:gd name="connsiteX95" fmla="*/ 3495792 w 4828239"/>
                <a:gd name="connsiteY95" fmla="*/ 456267 h 4951702"/>
                <a:gd name="connsiteX96" fmla="*/ 3080011 w 4828239"/>
                <a:gd name="connsiteY96" fmla="*/ 304719 h 4951702"/>
                <a:gd name="connsiteX97" fmla="*/ 2638805 w 4828239"/>
                <a:gd name="connsiteY97" fmla="*/ 241884 h 4951702"/>
                <a:gd name="connsiteX98" fmla="*/ 2191696 w 4828239"/>
                <a:gd name="connsiteY98" fmla="*/ 257865 h 4951702"/>
                <a:gd name="connsiteX99" fmla="*/ 1752851 w 4828239"/>
                <a:gd name="connsiteY99" fmla="*/ 350120 h 4951702"/>
                <a:gd name="connsiteX100" fmla="*/ 1333074 w 4828239"/>
                <a:gd name="connsiteY100" fmla="*/ 510657 h 4951702"/>
                <a:gd name="connsiteX101" fmla="*/ 582960 w 4828239"/>
                <a:gd name="connsiteY101" fmla="*/ 1003893 h 4951702"/>
                <a:gd name="connsiteX102" fmla="*/ 276322 w 4828239"/>
                <a:gd name="connsiteY102" fmla="*/ 1333049 h 4951702"/>
                <a:gd name="connsiteX103" fmla="*/ 33882 w 4828239"/>
                <a:gd name="connsiteY103" fmla="*/ 1711057 h 4951702"/>
                <a:gd name="connsiteX104" fmla="*/ 0 w 4828239"/>
                <a:gd name="connsiteY104" fmla="*/ 1785501 h 4951702"/>
                <a:gd name="connsiteX105" fmla="*/ 0 w 4828239"/>
                <a:gd name="connsiteY105" fmla="*/ 1377082 h 4951702"/>
                <a:gd name="connsiteX106" fmla="*/ 111188 w 4828239"/>
                <a:gd name="connsiteY106" fmla="*/ 1208333 h 4951702"/>
                <a:gd name="connsiteX107" fmla="*/ 431321 w 4828239"/>
                <a:gd name="connsiteY107" fmla="*/ 841539 h 4951702"/>
                <a:gd name="connsiteX108" fmla="*/ 807876 w 4828239"/>
                <a:gd name="connsiteY108" fmla="*/ 533448 h 4951702"/>
                <a:gd name="connsiteX109" fmla="*/ 1228743 w 4828239"/>
                <a:gd name="connsiteY109" fmla="*/ 288828 h 4951702"/>
                <a:gd name="connsiteX110" fmla="*/ 2163003 w 4828239"/>
                <a:gd name="connsiteY110" fmla="*/ 19056 h 4951702"/>
                <a:gd name="connsiteX111" fmla="*/ 2407249 w 4828239"/>
                <a:gd name="connsiteY111" fmla="*/ 1168 h 4951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4828239" h="4951702">
                  <a:moveTo>
                    <a:pt x="2407249" y="1168"/>
                  </a:moveTo>
                  <a:cubicBezTo>
                    <a:pt x="2488914" y="-1193"/>
                    <a:pt x="2570658" y="33"/>
                    <a:pt x="2651971" y="4800"/>
                  </a:cubicBezTo>
                  <a:cubicBezTo>
                    <a:pt x="2814869" y="14698"/>
                    <a:pt x="2977677" y="38942"/>
                    <a:pt x="3136762" y="80075"/>
                  </a:cubicBezTo>
                  <a:cubicBezTo>
                    <a:pt x="3295846" y="121117"/>
                    <a:pt x="3451209" y="179231"/>
                    <a:pt x="3598035" y="254778"/>
                  </a:cubicBezTo>
                  <a:cubicBezTo>
                    <a:pt x="3744680" y="330325"/>
                    <a:pt x="3883516" y="422670"/>
                    <a:pt x="4006734" y="532540"/>
                  </a:cubicBezTo>
                  <a:cubicBezTo>
                    <a:pt x="4130043" y="642320"/>
                    <a:pt x="4238460" y="767354"/>
                    <a:pt x="4333530" y="900560"/>
                  </a:cubicBezTo>
                  <a:lnTo>
                    <a:pt x="4368761" y="950864"/>
                  </a:lnTo>
                  <a:lnTo>
                    <a:pt x="4402539" y="1002077"/>
                  </a:lnTo>
                  <a:cubicBezTo>
                    <a:pt x="4413436" y="1019329"/>
                    <a:pt x="4424604" y="1036491"/>
                    <a:pt x="4435319" y="1053834"/>
                  </a:cubicBezTo>
                  <a:lnTo>
                    <a:pt x="4466918" y="1106317"/>
                  </a:lnTo>
                  <a:cubicBezTo>
                    <a:pt x="4508233" y="1176779"/>
                    <a:pt x="4547187" y="1248604"/>
                    <a:pt x="4582327" y="1322244"/>
                  </a:cubicBezTo>
                  <a:cubicBezTo>
                    <a:pt x="4652789" y="1469524"/>
                    <a:pt x="4707088" y="1624523"/>
                    <a:pt x="4740322" y="1783517"/>
                  </a:cubicBezTo>
                  <a:cubicBezTo>
                    <a:pt x="4756848" y="1863060"/>
                    <a:pt x="4768380" y="1943238"/>
                    <a:pt x="4777370" y="2023507"/>
                  </a:cubicBezTo>
                  <a:cubicBezTo>
                    <a:pt x="4786540" y="2103685"/>
                    <a:pt x="4793895" y="2183772"/>
                    <a:pt x="4801432" y="2263678"/>
                  </a:cubicBezTo>
                  <a:cubicBezTo>
                    <a:pt x="4808605" y="2343674"/>
                    <a:pt x="4814961" y="2423670"/>
                    <a:pt x="4820591" y="2503848"/>
                  </a:cubicBezTo>
                  <a:lnTo>
                    <a:pt x="4824496" y="2564050"/>
                  </a:lnTo>
                  <a:cubicBezTo>
                    <a:pt x="4825222" y="2573947"/>
                    <a:pt x="4825676" y="2584571"/>
                    <a:pt x="4826221" y="2595013"/>
                  </a:cubicBezTo>
                  <a:cubicBezTo>
                    <a:pt x="4826766" y="2605455"/>
                    <a:pt x="4827311" y="2615989"/>
                    <a:pt x="4827492" y="2626522"/>
                  </a:cubicBezTo>
                  <a:cubicBezTo>
                    <a:pt x="4828854" y="2668563"/>
                    <a:pt x="4828400" y="2710967"/>
                    <a:pt x="4825767" y="2753462"/>
                  </a:cubicBezTo>
                  <a:cubicBezTo>
                    <a:pt x="4815960" y="2923534"/>
                    <a:pt x="4770287" y="3094877"/>
                    <a:pt x="4696465" y="3252055"/>
                  </a:cubicBezTo>
                  <a:cubicBezTo>
                    <a:pt x="4622825" y="3409687"/>
                    <a:pt x="4521308" y="3551156"/>
                    <a:pt x="4409077" y="3675464"/>
                  </a:cubicBezTo>
                  <a:cubicBezTo>
                    <a:pt x="4352961" y="3737845"/>
                    <a:pt x="4294031" y="3796321"/>
                    <a:pt x="4233920" y="3851983"/>
                  </a:cubicBezTo>
                  <a:cubicBezTo>
                    <a:pt x="4173809" y="3907645"/>
                    <a:pt x="4112882" y="3961218"/>
                    <a:pt x="4051318" y="4012430"/>
                  </a:cubicBezTo>
                  <a:cubicBezTo>
                    <a:pt x="3928463" y="4115308"/>
                    <a:pt x="3802884" y="4209107"/>
                    <a:pt x="3680392" y="4301543"/>
                  </a:cubicBezTo>
                  <a:lnTo>
                    <a:pt x="3587048" y="4372096"/>
                  </a:lnTo>
                  <a:cubicBezTo>
                    <a:pt x="3555449" y="4395795"/>
                    <a:pt x="3523578" y="4419676"/>
                    <a:pt x="3491161" y="4443103"/>
                  </a:cubicBezTo>
                  <a:cubicBezTo>
                    <a:pt x="3458836" y="4466621"/>
                    <a:pt x="3426147" y="4490047"/>
                    <a:pt x="3392914" y="4513202"/>
                  </a:cubicBezTo>
                  <a:cubicBezTo>
                    <a:pt x="3359590" y="4536175"/>
                    <a:pt x="3325993" y="4558966"/>
                    <a:pt x="3291579" y="4581303"/>
                  </a:cubicBezTo>
                  <a:cubicBezTo>
                    <a:pt x="3223114" y="4626069"/>
                    <a:pt x="3152471" y="4669472"/>
                    <a:pt x="3078830" y="4709153"/>
                  </a:cubicBezTo>
                  <a:cubicBezTo>
                    <a:pt x="3005281" y="4749014"/>
                    <a:pt x="2929189" y="4786061"/>
                    <a:pt x="2850010" y="4817842"/>
                  </a:cubicBezTo>
                  <a:cubicBezTo>
                    <a:pt x="2692378" y="4882312"/>
                    <a:pt x="2523032" y="4925806"/>
                    <a:pt x="2352052" y="4942876"/>
                  </a:cubicBezTo>
                  <a:cubicBezTo>
                    <a:pt x="2309285" y="4946963"/>
                    <a:pt x="2266517" y="4950050"/>
                    <a:pt x="2223840" y="4950958"/>
                  </a:cubicBezTo>
                  <a:lnTo>
                    <a:pt x="2191787" y="4951684"/>
                  </a:lnTo>
                  <a:cubicBezTo>
                    <a:pt x="2181163" y="4951775"/>
                    <a:pt x="2170449" y="4951503"/>
                    <a:pt x="2159825" y="4951503"/>
                  </a:cubicBezTo>
                  <a:lnTo>
                    <a:pt x="2127953" y="4951139"/>
                  </a:lnTo>
                  <a:lnTo>
                    <a:pt x="2096990" y="4949959"/>
                  </a:lnTo>
                  <a:cubicBezTo>
                    <a:pt x="2014542" y="4947326"/>
                    <a:pt x="1931912" y="4940788"/>
                    <a:pt x="1849646" y="4930255"/>
                  </a:cubicBezTo>
                  <a:cubicBezTo>
                    <a:pt x="1767288" y="4920267"/>
                    <a:pt x="1685113" y="4905920"/>
                    <a:pt x="1603845" y="4886852"/>
                  </a:cubicBezTo>
                  <a:cubicBezTo>
                    <a:pt x="1522668" y="4867601"/>
                    <a:pt x="1442127" y="4844811"/>
                    <a:pt x="1362403" y="4818841"/>
                  </a:cubicBezTo>
                  <a:cubicBezTo>
                    <a:pt x="1203228" y="4766449"/>
                    <a:pt x="1045868" y="4701253"/>
                    <a:pt x="900222" y="4614355"/>
                  </a:cubicBezTo>
                  <a:cubicBezTo>
                    <a:pt x="754485" y="4527639"/>
                    <a:pt x="624366" y="4417678"/>
                    <a:pt x="510682" y="4296004"/>
                  </a:cubicBezTo>
                  <a:cubicBezTo>
                    <a:pt x="453568" y="4235258"/>
                    <a:pt x="401629" y="4170607"/>
                    <a:pt x="352778" y="4104412"/>
                  </a:cubicBezTo>
                  <a:cubicBezTo>
                    <a:pt x="304199" y="4037945"/>
                    <a:pt x="257980" y="3970479"/>
                    <a:pt x="214850" y="3901561"/>
                  </a:cubicBezTo>
                  <a:cubicBezTo>
                    <a:pt x="203772" y="3884490"/>
                    <a:pt x="193330" y="3867147"/>
                    <a:pt x="182615" y="3849894"/>
                  </a:cubicBezTo>
                  <a:lnTo>
                    <a:pt x="151833" y="3799772"/>
                  </a:lnTo>
                  <a:cubicBezTo>
                    <a:pt x="132129" y="3767356"/>
                    <a:pt x="111699" y="3735212"/>
                    <a:pt x="91087" y="3702614"/>
                  </a:cubicBezTo>
                  <a:lnTo>
                    <a:pt x="0" y="3558952"/>
                  </a:lnTo>
                  <a:lnTo>
                    <a:pt x="0" y="3152786"/>
                  </a:lnTo>
                  <a:lnTo>
                    <a:pt x="21078" y="3185589"/>
                  </a:lnTo>
                  <a:cubicBezTo>
                    <a:pt x="63392" y="3246607"/>
                    <a:pt x="110427" y="3305810"/>
                    <a:pt x="159097" y="3365285"/>
                  </a:cubicBezTo>
                  <a:cubicBezTo>
                    <a:pt x="207767" y="3424851"/>
                    <a:pt x="258616" y="3484417"/>
                    <a:pt x="308466" y="3546344"/>
                  </a:cubicBezTo>
                  <a:cubicBezTo>
                    <a:pt x="333437" y="3577217"/>
                    <a:pt x="358135" y="3608816"/>
                    <a:pt x="382742" y="3640869"/>
                  </a:cubicBezTo>
                  <a:lnTo>
                    <a:pt x="418427" y="3687269"/>
                  </a:lnTo>
                  <a:cubicBezTo>
                    <a:pt x="430141" y="3702069"/>
                    <a:pt x="441309" y="3717233"/>
                    <a:pt x="453386" y="3731671"/>
                  </a:cubicBezTo>
                  <a:cubicBezTo>
                    <a:pt x="547638" y="3849168"/>
                    <a:pt x="649881" y="3957313"/>
                    <a:pt x="753758" y="4059829"/>
                  </a:cubicBezTo>
                  <a:cubicBezTo>
                    <a:pt x="805970" y="4110859"/>
                    <a:pt x="859089" y="4160164"/>
                    <a:pt x="913479" y="4207472"/>
                  </a:cubicBezTo>
                  <a:cubicBezTo>
                    <a:pt x="967869" y="4254780"/>
                    <a:pt x="1023258" y="4300544"/>
                    <a:pt x="1080736" y="4343584"/>
                  </a:cubicBezTo>
                  <a:cubicBezTo>
                    <a:pt x="1195237" y="4429846"/>
                    <a:pt x="1318727" y="4506937"/>
                    <a:pt x="1454385" y="4558875"/>
                  </a:cubicBezTo>
                  <a:cubicBezTo>
                    <a:pt x="1522033" y="4584845"/>
                    <a:pt x="1592132" y="4604730"/>
                    <a:pt x="1663411" y="4619712"/>
                  </a:cubicBezTo>
                  <a:cubicBezTo>
                    <a:pt x="1681299" y="4623254"/>
                    <a:pt x="1699006" y="4627340"/>
                    <a:pt x="1716984" y="4630427"/>
                  </a:cubicBezTo>
                  <a:lnTo>
                    <a:pt x="1771011" y="4639417"/>
                  </a:lnTo>
                  <a:cubicBezTo>
                    <a:pt x="1807241" y="4644229"/>
                    <a:pt x="1843471" y="4649314"/>
                    <a:pt x="1880064" y="4652311"/>
                  </a:cubicBezTo>
                  <a:cubicBezTo>
                    <a:pt x="1898316" y="4654036"/>
                    <a:pt x="1916567" y="4655670"/>
                    <a:pt x="1934909" y="4656487"/>
                  </a:cubicBezTo>
                  <a:cubicBezTo>
                    <a:pt x="1953251" y="4657395"/>
                    <a:pt x="1971502" y="4658848"/>
                    <a:pt x="1989935" y="4659393"/>
                  </a:cubicBezTo>
                  <a:lnTo>
                    <a:pt x="2045142" y="4660664"/>
                  </a:lnTo>
                  <a:cubicBezTo>
                    <a:pt x="2063484" y="4661118"/>
                    <a:pt x="2082008" y="4660482"/>
                    <a:pt x="2100440" y="4660392"/>
                  </a:cubicBezTo>
                  <a:lnTo>
                    <a:pt x="2128135" y="4660119"/>
                  </a:lnTo>
                  <a:cubicBezTo>
                    <a:pt x="2137124" y="4659847"/>
                    <a:pt x="2145932" y="4659302"/>
                    <a:pt x="2154831" y="4658939"/>
                  </a:cubicBezTo>
                  <a:cubicBezTo>
                    <a:pt x="2163729" y="4658485"/>
                    <a:pt x="2172628" y="4658212"/>
                    <a:pt x="2181436" y="4657577"/>
                  </a:cubicBezTo>
                  <a:lnTo>
                    <a:pt x="2207950" y="4655398"/>
                  </a:lnTo>
                  <a:cubicBezTo>
                    <a:pt x="2243272" y="4652583"/>
                    <a:pt x="2278321" y="4647861"/>
                    <a:pt x="2313098" y="4642413"/>
                  </a:cubicBezTo>
                  <a:cubicBezTo>
                    <a:pt x="2452298" y="4619349"/>
                    <a:pt x="2586139" y="4574221"/>
                    <a:pt x="2713625" y="4510932"/>
                  </a:cubicBezTo>
                  <a:cubicBezTo>
                    <a:pt x="2841565" y="4448369"/>
                    <a:pt x="2963330" y="4368282"/>
                    <a:pt x="3083643" y="4280386"/>
                  </a:cubicBezTo>
                  <a:cubicBezTo>
                    <a:pt x="3113698" y="4258503"/>
                    <a:pt x="3143572" y="4235712"/>
                    <a:pt x="3173355" y="4212648"/>
                  </a:cubicBezTo>
                  <a:cubicBezTo>
                    <a:pt x="3203319" y="4189675"/>
                    <a:pt x="3233193" y="4166339"/>
                    <a:pt x="3263067" y="4142640"/>
                  </a:cubicBezTo>
                  <a:lnTo>
                    <a:pt x="3444762" y="3997357"/>
                  </a:lnTo>
                  <a:cubicBezTo>
                    <a:pt x="3569432" y="3898473"/>
                    <a:pt x="3695284" y="3806401"/>
                    <a:pt x="3818229" y="3716144"/>
                  </a:cubicBezTo>
                  <a:cubicBezTo>
                    <a:pt x="3941084" y="3625886"/>
                    <a:pt x="4059309" y="3534721"/>
                    <a:pt x="4166182" y="3436474"/>
                  </a:cubicBezTo>
                  <a:cubicBezTo>
                    <a:pt x="4273056" y="3338408"/>
                    <a:pt x="4369578" y="3233895"/>
                    <a:pt x="4444399" y="3115943"/>
                  </a:cubicBezTo>
                  <a:cubicBezTo>
                    <a:pt x="4481809" y="3057013"/>
                    <a:pt x="4513772" y="2994905"/>
                    <a:pt x="4539196" y="2929618"/>
                  </a:cubicBezTo>
                  <a:cubicBezTo>
                    <a:pt x="4564802" y="2864422"/>
                    <a:pt x="4583235" y="2796139"/>
                    <a:pt x="4596946" y="2726040"/>
                  </a:cubicBezTo>
                  <a:cubicBezTo>
                    <a:pt x="4603756" y="2690991"/>
                    <a:pt x="4609204" y="2655306"/>
                    <a:pt x="4612927" y="2619257"/>
                  </a:cubicBezTo>
                  <a:cubicBezTo>
                    <a:pt x="4614017" y="2610268"/>
                    <a:pt x="4614743" y="2601188"/>
                    <a:pt x="4615561" y="2592198"/>
                  </a:cubicBezTo>
                  <a:cubicBezTo>
                    <a:pt x="4616287" y="2583118"/>
                    <a:pt x="4617195" y="2574220"/>
                    <a:pt x="4617558" y="2564595"/>
                  </a:cubicBezTo>
                  <a:lnTo>
                    <a:pt x="4620464" y="2507571"/>
                  </a:lnTo>
                  <a:cubicBezTo>
                    <a:pt x="4623097" y="2431479"/>
                    <a:pt x="4621462" y="2355297"/>
                    <a:pt x="4615470" y="2279568"/>
                  </a:cubicBezTo>
                  <a:cubicBezTo>
                    <a:pt x="4609658" y="2203748"/>
                    <a:pt x="4598490" y="2128564"/>
                    <a:pt x="4583416" y="2054379"/>
                  </a:cubicBezTo>
                  <a:cubicBezTo>
                    <a:pt x="4568162" y="1980194"/>
                    <a:pt x="4549094" y="1907008"/>
                    <a:pt x="4529026" y="1834639"/>
                  </a:cubicBezTo>
                  <a:cubicBezTo>
                    <a:pt x="4488983" y="1689810"/>
                    <a:pt x="4444762" y="1546888"/>
                    <a:pt x="4388556" y="1408324"/>
                  </a:cubicBezTo>
                  <a:cubicBezTo>
                    <a:pt x="4360407" y="1339133"/>
                    <a:pt x="4328990" y="1271213"/>
                    <a:pt x="4292851" y="1205927"/>
                  </a:cubicBezTo>
                  <a:cubicBezTo>
                    <a:pt x="4284043" y="1189492"/>
                    <a:pt x="4274327" y="1173511"/>
                    <a:pt x="4264975" y="1157439"/>
                  </a:cubicBezTo>
                  <a:cubicBezTo>
                    <a:pt x="4255350" y="1141458"/>
                    <a:pt x="4245361" y="1125749"/>
                    <a:pt x="4235646" y="1109859"/>
                  </a:cubicBezTo>
                  <a:lnTo>
                    <a:pt x="4204591" y="1063368"/>
                  </a:lnTo>
                  <a:lnTo>
                    <a:pt x="4172175" y="1017876"/>
                  </a:lnTo>
                  <a:cubicBezTo>
                    <a:pt x="4083462" y="898290"/>
                    <a:pt x="3979312" y="791326"/>
                    <a:pt x="3865265" y="697618"/>
                  </a:cubicBezTo>
                  <a:cubicBezTo>
                    <a:pt x="3751490" y="603638"/>
                    <a:pt x="3627909" y="521917"/>
                    <a:pt x="3495792" y="456267"/>
                  </a:cubicBezTo>
                  <a:cubicBezTo>
                    <a:pt x="3363766" y="390436"/>
                    <a:pt x="3224022" y="339950"/>
                    <a:pt x="3080011" y="304719"/>
                  </a:cubicBezTo>
                  <a:cubicBezTo>
                    <a:pt x="2935999" y="269397"/>
                    <a:pt x="2787992" y="249057"/>
                    <a:pt x="2638805" y="241884"/>
                  </a:cubicBezTo>
                  <a:cubicBezTo>
                    <a:pt x="2489345" y="234347"/>
                    <a:pt x="2340067" y="239341"/>
                    <a:pt x="2191696" y="257865"/>
                  </a:cubicBezTo>
                  <a:cubicBezTo>
                    <a:pt x="2043417" y="276479"/>
                    <a:pt x="1896500" y="307624"/>
                    <a:pt x="1752851" y="350120"/>
                  </a:cubicBezTo>
                  <a:cubicBezTo>
                    <a:pt x="1609112" y="392433"/>
                    <a:pt x="1468914" y="447187"/>
                    <a:pt x="1333074" y="510657"/>
                  </a:cubicBezTo>
                  <a:cubicBezTo>
                    <a:pt x="1060578" y="636236"/>
                    <a:pt x="806151" y="802767"/>
                    <a:pt x="582960" y="1003893"/>
                  </a:cubicBezTo>
                  <a:cubicBezTo>
                    <a:pt x="471728" y="1104774"/>
                    <a:pt x="368668" y="1214825"/>
                    <a:pt x="276322" y="1333049"/>
                  </a:cubicBezTo>
                  <a:cubicBezTo>
                    <a:pt x="183795" y="1451092"/>
                    <a:pt x="102164" y="1577669"/>
                    <a:pt x="33882" y="1711057"/>
                  </a:cubicBezTo>
                  <a:lnTo>
                    <a:pt x="0" y="1785501"/>
                  </a:lnTo>
                  <a:lnTo>
                    <a:pt x="0" y="1377082"/>
                  </a:lnTo>
                  <a:lnTo>
                    <a:pt x="111188" y="1208333"/>
                  </a:lnTo>
                  <a:cubicBezTo>
                    <a:pt x="206927" y="1076920"/>
                    <a:pt x="314732" y="954315"/>
                    <a:pt x="431321" y="841539"/>
                  </a:cubicBezTo>
                  <a:cubicBezTo>
                    <a:pt x="548183" y="728763"/>
                    <a:pt x="674488" y="625885"/>
                    <a:pt x="807876" y="533448"/>
                  </a:cubicBezTo>
                  <a:cubicBezTo>
                    <a:pt x="941446" y="441103"/>
                    <a:pt x="1082007" y="358837"/>
                    <a:pt x="1228743" y="288828"/>
                  </a:cubicBezTo>
                  <a:cubicBezTo>
                    <a:pt x="1522578" y="149811"/>
                    <a:pt x="1838931" y="57919"/>
                    <a:pt x="2163003" y="19056"/>
                  </a:cubicBezTo>
                  <a:cubicBezTo>
                    <a:pt x="2243998" y="9477"/>
                    <a:pt x="2325584" y="3529"/>
                    <a:pt x="2407249" y="116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2935CA6-94DE-46EF-8BB1-9DB074B6C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960593"/>
              <a:ext cx="4814598" cy="4884231"/>
            </a:xfrm>
            <a:custGeom>
              <a:avLst/>
              <a:gdLst>
                <a:gd name="connsiteX0" fmla="*/ 2550817 w 4814598"/>
                <a:gd name="connsiteY0" fmla="*/ 544811 h 4884231"/>
                <a:gd name="connsiteX1" fmla="*/ 1694919 w 4814598"/>
                <a:gd name="connsiteY1" fmla="*/ 709526 h 4884231"/>
                <a:gd name="connsiteX2" fmla="*/ 932184 w 4814598"/>
                <a:gd name="connsiteY2" fmla="*/ 1163171 h 4884231"/>
                <a:gd name="connsiteX3" fmla="*/ 407894 w 4814598"/>
                <a:gd name="connsiteY3" fmla="*/ 1812768 h 4884231"/>
                <a:gd name="connsiteX4" fmla="*/ 220025 w 4814598"/>
                <a:gd name="connsiteY4" fmla="*/ 2558977 h 4884231"/>
                <a:gd name="connsiteX5" fmla="*/ 530204 w 4814598"/>
                <a:gd name="connsiteY5" fmla="*/ 3236995 h 4884231"/>
                <a:gd name="connsiteX6" fmla="*/ 697098 w 4814598"/>
                <a:gd name="connsiteY6" fmla="*/ 3471717 h 4884231"/>
                <a:gd name="connsiteX7" fmla="*/ 1333800 w 4814598"/>
                <a:gd name="connsiteY7" fmla="*/ 4121677 h 4884231"/>
                <a:gd name="connsiteX8" fmla="*/ 2170902 w 4814598"/>
                <a:gd name="connsiteY8" fmla="*/ 4339420 h 4884231"/>
                <a:gd name="connsiteX9" fmla="*/ 2709357 w 4814598"/>
                <a:gd name="connsiteY9" fmla="*/ 4200765 h 4884231"/>
                <a:gd name="connsiteX10" fmla="*/ 3290852 w 4814598"/>
                <a:gd name="connsiteY10" fmla="*/ 3800420 h 4884231"/>
                <a:gd name="connsiteX11" fmla="*/ 3434410 w 4814598"/>
                <a:gd name="connsiteY11" fmla="*/ 3689188 h 4884231"/>
                <a:gd name="connsiteX12" fmla="*/ 4069660 w 4814598"/>
                <a:gd name="connsiteY12" fmla="*/ 3124945 h 4884231"/>
                <a:gd name="connsiteX13" fmla="*/ 4269787 w 4814598"/>
                <a:gd name="connsiteY13" fmla="*/ 2558977 h 4884231"/>
                <a:gd name="connsiteX14" fmla="*/ 3797526 w 4814598"/>
                <a:gd name="connsiteY14" fmla="*/ 1099701 h 4884231"/>
                <a:gd name="connsiteX15" fmla="*/ 3273691 w 4814598"/>
                <a:gd name="connsiteY15" fmla="*/ 695179 h 4884231"/>
                <a:gd name="connsiteX16" fmla="*/ 2550817 w 4814598"/>
                <a:gd name="connsiteY16" fmla="*/ 544811 h 4884231"/>
                <a:gd name="connsiteX17" fmla="*/ 2550817 w 4814598"/>
                <a:gd name="connsiteY17" fmla="*/ 0 h 4884231"/>
                <a:gd name="connsiteX18" fmla="*/ 4814598 w 4814598"/>
                <a:gd name="connsiteY18" fmla="*/ 2558977 h 4884231"/>
                <a:gd name="connsiteX19" fmla="*/ 3626365 w 4814598"/>
                <a:gd name="connsiteY19" fmla="*/ 4229640 h 4884231"/>
                <a:gd name="connsiteX20" fmla="*/ 2170902 w 4814598"/>
                <a:gd name="connsiteY20" fmla="*/ 4884231 h 4884231"/>
                <a:gd name="connsiteX21" fmla="*/ 246267 w 4814598"/>
                <a:gd name="connsiteY21" fmla="*/ 3777538 h 4884231"/>
                <a:gd name="connsiteX22" fmla="*/ 40127 w 4814598"/>
                <a:gd name="connsiteY22" fmla="*/ 3489366 h 4884231"/>
                <a:gd name="connsiteX23" fmla="*/ 0 w 4814598"/>
                <a:gd name="connsiteY23" fmla="*/ 3432245 h 4884231"/>
                <a:gd name="connsiteX24" fmla="*/ 0 w 4814598"/>
                <a:gd name="connsiteY24" fmla="*/ 1432577 h 4884231"/>
                <a:gd name="connsiteX25" fmla="*/ 54624 w 4814598"/>
                <a:gd name="connsiteY25" fmla="*/ 1339196 h 4884231"/>
                <a:gd name="connsiteX26" fmla="*/ 2550817 w 4814598"/>
                <a:gd name="connsiteY26" fmla="*/ 0 h 4884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14598" h="4884231">
                  <a:moveTo>
                    <a:pt x="2550817" y="544811"/>
                  </a:moveTo>
                  <a:cubicBezTo>
                    <a:pt x="2270966" y="544811"/>
                    <a:pt x="1974952" y="601744"/>
                    <a:pt x="1694919" y="709526"/>
                  </a:cubicBezTo>
                  <a:cubicBezTo>
                    <a:pt x="1417883" y="816127"/>
                    <a:pt x="1154103" y="973032"/>
                    <a:pt x="932184" y="1163171"/>
                  </a:cubicBezTo>
                  <a:cubicBezTo>
                    <a:pt x="710536" y="1353038"/>
                    <a:pt x="529296" y="1577682"/>
                    <a:pt x="407894" y="1812768"/>
                  </a:cubicBezTo>
                  <a:cubicBezTo>
                    <a:pt x="283223" y="2054210"/>
                    <a:pt x="220025" y="2305277"/>
                    <a:pt x="220025" y="2558977"/>
                  </a:cubicBezTo>
                  <a:cubicBezTo>
                    <a:pt x="220025" y="2801418"/>
                    <a:pt x="315095" y="2942070"/>
                    <a:pt x="530204" y="3236995"/>
                  </a:cubicBezTo>
                  <a:cubicBezTo>
                    <a:pt x="584050" y="3310817"/>
                    <a:pt x="639711" y="3387181"/>
                    <a:pt x="697098" y="3471717"/>
                  </a:cubicBezTo>
                  <a:cubicBezTo>
                    <a:pt x="900040" y="3770818"/>
                    <a:pt x="1108249" y="3983476"/>
                    <a:pt x="1333800" y="4121677"/>
                  </a:cubicBezTo>
                  <a:cubicBezTo>
                    <a:pt x="1572882" y="4268231"/>
                    <a:pt x="1846740" y="4339420"/>
                    <a:pt x="2170902" y="4339420"/>
                  </a:cubicBezTo>
                  <a:cubicBezTo>
                    <a:pt x="2354867" y="4339420"/>
                    <a:pt x="2525938" y="4295381"/>
                    <a:pt x="2709357" y="4200765"/>
                  </a:cubicBezTo>
                  <a:cubicBezTo>
                    <a:pt x="2897680" y="4103607"/>
                    <a:pt x="3084097" y="3961956"/>
                    <a:pt x="3290852" y="3800420"/>
                  </a:cubicBezTo>
                  <a:cubicBezTo>
                    <a:pt x="3339340" y="3762556"/>
                    <a:pt x="3387647" y="3725236"/>
                    <a:pt x="3434410" y="3689188"/>
                  </a:cubicBezTo>
                  <a:cubicBezTo>
                    <a:pt x="3682844" y="3497505"/>
                    <a:pt x="3917476" y="3316446"/>
                    <a:pt x="4069660" y="3124945"/>
                  </a:cubicBezTo>
                  <a:cubicBezTo>
                    <a:pt x="4209948" y="2948426"/>
                    <a:pt x="4269787" y="2779172"/>
                    <a:pt x="4269787" y="2558977"/>
                  </a:cubicBezTo>
                  <a:cubicBezTo>
                    <a:pt x="4269787" y="1980933"/>
                    <a:pt x="4102076" y="1462636"/>
                    <a:pt x="3797526" y="1099701"/>
                  </a:cubicBezTo>
                  <a:cubicBezTo>
                    <a:pt x="3650427" y="924453"/>
                    <a:pt x="3474272" y="788342"/>
                    <a:pt x="3273691" y="695179"/>
                  </a:cubicBezTo>
                  <a:cubicBezTo>
                    <a:pt x="3058944" y="595388"/>
                    <a:pt x="2815686" y="544811"/>
                    <a:pt x="2550817" y="544811"/>
                  </a:cubicBezTo>
                  <a:close/>
                  <a:moveTo>
                    <a:pt x="2550817" y="0"/>
                  </a:moveTo>
                  <a:cubicBezTo>
                    <a:pt x="3970050" y="0"/>
                    <a:pt x="4814598" y="1145647"/>
                    <a:pt x="4814598" y="2558977"/>
                  </a:cubicBezTo>
                  <a:cubicBezTo>
                    <a:pt x="4814598" y="3376738"/>
                    <a:pt x="4225839" y="3761193"/>
                    <a:pt x="3626365" y="4229640"/>
                  </a:cubicBezTo>
                  <a:cubicBezTo>
                    <a:pt x="3189699" y="4570874"/>
                    <a:pt x="2769014" y="4884231"/>
                    <a:pt x="2170902" y="4884231"/>
                  </a:cubicBezTo>
                  <a:cubicBezTo>
                    <a:pt x="1283950" y="4884231"/>
                    <a:pt x="708085" y="4458279"/>
                    <a:pt x="246267" y="3777538"/>
                  </a:cubicBezTo>
                  <a:cubicBezTo>
                    <a:pt x="176985" y="3675432"/>
                    <a:pt x="106654" y="3581344"/>
                    <a:pt x="40127" y="3489366"/>
                  </a:cubicBezTo>
                  <a:lnTo>
                    <a:pt x="0" y="3432245"/>
                  </a:lnTo>
                  <a:lnTo>
                    <a:pt x="0" y="1432577"/>
                  </a:lnTo>
                  <a:lnTo>
                    <a:pt x="54624" y="1339196"/>
                  </a:lnTo>
                  <a:cubicBezTo>
                    <a:pt x="578230" y="541497"/>
                    <a:pt x="1569352" y="0"/>
                    <a:pt x="2550817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352A8D1-612B-42BB-A925-A3EF53F72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960593"/>
              <a:ext cx="4814598" cy="4884231"/>
            </a:xfrm>
            <a:custGeom>
              <a:avLst/>
              <a:gdLst>
                <a:gd name="connsiteX0" fmla="*/ 2550817 w 4814598"/>
                <a:gd name="connsiteY0" fmla="*/ 454009 h 4884231"/>
                <a:gd name="connsiteX1" fmla="*/ 1662321 w 4814598"/>
                <a:gd name="connsiteY1" fmla="*/ 624807 h 4884231"/>
                <a:gd name="connsiteX2" fmla="*/ 873072 w 4814598"/>
                <a:gd name="connsiteY2" fmla="*/ 1094253 h 4884231"/>
                <a:gd name="connsiteX3" fmla="*/ 327171 w 4814598"/>
                <a:gd name="connsiteY3" fmla="*/ 1771181 h 4884231"/>
                <a:gd name="connsiteX4" fmla="*/ 129223 w 4814598"/>
                <a:gd name="connsiteY4" fmla="*/ 2558977 h 4884231"/>
                <a:gd name="connsiteX5" fmla="*/ 456836 w 4814598"/>
                <a:gd name="connsiteY5" fmla="*/ 3290477 h 4884231"/>
                <a:gd name="connsiteX6" fmla="*/ 621914 w 4814598"/>
                <a:gd name="connsiteY6" fmla="*/ 3522657 h 4884231"/>
                <a:gd name="connsiteX7" fmla="*/ 2170902 w 4814598"/>
                <a:gd name="connsiteY7" fmla="*/ 4430222 h 4884231"/>
                <a:gd name="connsiteX8" fmla="*/ 3346786 w 4814598"/>
                <a:gd name="connsiteY8" fmla="*/ 3871881 h 4884231"/>
                <a:gd name="connsiteX9" fmla="*/ 3489890 w 4814598"/>
                <a:gd name="connsiteY9" fmla="*/ 3761012 h 4884231"/>
                <a:gd name="connsiteX10" fmla="*/ 4140757 w 4814598"/>
                <a:gd name="connsiteY10" fmla="*/ 3181424 h 4884231"/>
                <a:gd name="connsiteX11" fmla="*/ 4360589 w 4814598"/>
                <a:gd name="connsiteY11" fmla="*/ 2558977 h 4884231"/>
                <a:gd name="connsiteX12" fmla="*/ 3867171 w 4814598"/>
                <a:gd name="connsiteY12" fmla="*/ 1041315 h 4884231"/>
                <a:gd name="connsiteX13" fmla="*/ 3312009 w 4814598"/>
                <a:gd name="connsiteY13" fmla="*/ 612822 h 4884231"/>
                <a:gd name="connsiteX14" fmla="*/ 2550817 w 4814598"/>
                <a:gd name="connsiteY14" fmla="*/ 454009 h 4884231"/>
                <a:gd name="connsiteX15" fmla="*/ 2550817 w 4814598"/>
                <a:gd name="connsiteY15" fmla="*/ 0 h 4884231"/>
                <a:gd name="connsiteX16" fmla="*/ 4814598 w 4814598"/>
                <a:gd name="connsiteY16" fmla="*/ 2558977 h 4884231"/>
                <a:gd name="connsiteX17" fmla="*/ 3626365 w 4814598"/>
                <a:gd name="connsiteY17" fmla="*/ 4229640 h 4884231"/>
                <a:gd name="connsiteX18" fmla="*/ 2170902 w 4814598"/>
                <a:gd name="connsiteY18" fmla="*/ 4884231 h 4884231"/>
                <a:gd name="connsiteX19" fmla="*/ 246267 w 4814598"/>
                <a:gd name="connsiteY19" fmla="*/ 3777538 h 4884231"/>
                <a:gd name="connsiteX20" fmla="*/ 40127 w 4814598"/>
                <a:gd name="connsiteY20" fmla="*/ 3489366 h 4884231"/>
                <a:gd name="connsiteX21" fmla="*/ 0 w 4814598"/>
                <a:gd name="connsiteY21" fmla="*/ 3432245 h 4884231"/>
                <a:gd name="connsiteX22" fmla="*/ 0 w 4814598"/>
                <a:gd name="connsiteY22" fmla="*/ 1432577 h 4884231"/>
                <a:gd name="connsiteX23" fmla="*/ 54624 w 4814598"/>
                <a:gd name="connsiteY23" fmla="*/ 1339196 h 4884231"/>
                <a:gd name="connsiteX24" fmla="*/ 2550817 w 4814598"/>
                <a:gd name="connsiteY24" fmla="*/ 0 h 4884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14598" h="4884231">
                  <a:moveTo>
                    <a:pt x="2550817" y="454009"/>
                  </a:moveTo>
                  <a:cubicBezTo>
                    <a:pt x="2255802" y="454009"/>
                    <a:pt x="1956792" y="511396"/>
                    <a:pt x="1662321" y="624807"/>
                  </a:cubicBezTo>
                  <a:cubicBezTo>
                    <a:pt x="1375660" y="735041"/>
                    <a:pt x="1102800" y="897394"/>
                    <a:pt x="873072" y="1094253"/>
                  </a:cubicBezTo>
                  <a:cubicBezTo>
                    <a:pt x="639348" y="1294471"/>
                    <a:pt x="455656" y="1522293"/>
                    <a:pt x="327171" y="1771181"/>
                  </a:cubicBezTo>
                  <a:cubicBezTo>
                    <a:pt x="195872" y="2025607"/>
                    <a:pt x="129223" y="2290658"/>
                    <a:pt x="129223" y="2558977"/>
                  </a:cubicBezTo>
                  <a:cubicBezTo>
                    <a:pt x="129223" y="2829294"/>
                    <a:pt x="235552" y="2987108"/>
                    <a:pt x="456836" y="3290477"/>
                  </a:cubicBezTo>
                  <a:cubicBezTo>
                    <a:pt x="510228" y="3363663"/>
                    <a:pt x="565435" y="3439392"/>
                    <a:pt x="621914" y="3522657"/>
                  </a:cubicBezTo>
                  <a:cubicBezTo>
                    <a:pt x="1053495" y="4158815"/>
                    <a:pt x="1516766" y="4430222"/>
                    <a:pt x="2170902" y="4430222"/>
                  </a:cubicBezTo>
                  <a:cubicBezTo>
                    <a:pt x="2600213" y="4430222"/>
                    <a:pt x="2915205" y="4209119"/>
                    <a:pt x="3346786" y="3871881"/>
                  </a:cubicBezTo>
                  <a:cubicBezTo>
                    <a:pt x="3395002" y="3834198"/>
                    <a:pt x="3443218" y="3796969"/>
                    <a:pt x="3489890" y="3761012"/>
                  </a:cubicBezTo>
                  <a:cubicBezTo>
                    <a:pt x="3742864" y="3565879"/>
                    <a:pt x="3981763" y="3381551"/>
                    <a:pt x="4140757" y="3181424"/>
                  </a:cubicBezTo>
                  <a:cubicBezTo>
                    <a:pt x="4292760" y="2990104"/>
                    <a:pt x="4360589" y="2798149"/>
                    <a:pt x="4360589" y="2558977"/>
                  </a:cubicBezTo>
                  <a:cubicBezTo>
                    <a:pt x="4360589" y="1959594"/>
                    <a:pt x="4185341" y="1420595"/>
                    <a:pt x="3867171" y="1041315"/>
                  </a:cubicBezTo>
                  <a:cubicBezTo>
                    <a:pt x="3711446" y="855807"/>
                    <a:pt x="3524667" y="711614"/>
                    <a:pt x="3312009" y="612822"/>
                  </a:cubicBezTo>
                  <a:cubicBezTo>
                    <a:pt x="3085095" y="507491"/>
                    <a:pt x="2829034" y="454009"/>
                    <a:pt x="2550817" y="454009"/>
                  </a:cubicBezTo>
                  <a:close/>
                  <a:moveTo>
                    <a:pt x="2550817" y="0"/>
                  </a:moveTo>
                  <a:cubicBezTo>
                    <a:pt x="3970050" y="0"/>
                    <a:pt x="4814598" y="1145647"/>
                    <a:pt x="4814598" y="2558977"/>
                  </a:cubicBezTo>
                  <a:cubicBezTo>
                    <a:pt x="4814598" y="3376738"/>
                    <a:pt x="4225839" y="3761193"/>
                    <a:pt x="3626365" y="4229640"/>
                  </a:cubicBezTo>
                  <a:cubicBezTo>
                    <a:pt x="3189699" y="4570874"/>
                    <a:pt x="2769014" y="4884231"/>
                    <a:pt x="2170902" y="4884231"/>
                  </a:cubicBezTo>
                  <a:cubicBezTo>
                    <a:pt x="1283950" y="4884231"/>
                    <a:pt x="708085" y="4458279"/>
                    <a:pt x="246267" y="3777538"/>
                  </a:cubicBezTo>
                  <a:cubicBezTo>
                    <a:pt x="176985" y="3675432"/>
                    <a:pt x="106654" y="3581344"/>
                    <a:pt x="40127" y="3489366"/>
                  </a:cubicBezTo>
                  <a:lnTo>
                    <a:pt x="0" y="3432245"/>
                  </a:lnTo>
                  <a:lnTo>
                    <a:pt x="0" y="1432577"/>
                  </a:lnTo>
                  <a:lnTo>
                    <a:pt x="54624" y="1339196"/>
                  </a:lnTo>
                  <a:cubicBezTo>
                    <a:pt x="578230" y="541497"/>
                    <a:pt x="1569352" y="0"/>
                    <a:pt x="2550817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 useBgFill="1">
          <p:nvSpPr>
            <p:cNvPr id="23" name="Freeform: Shape 18">
              <a:extLst>
                <a:ext uri="{FF2B5EF4-FFF2-40B4-BE49-F238E27FC236}">
                  <a16:creationId xmlns:a16="http://schemas.microsoft.com/office/drawing/2014/main" id="{0858A699-36FD-4E40-A79C-7B11883C9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96695"/>
              <a:ext cx="4850918" cy="5212025"/>
            </a:xfrm>
            <a:custGeom>
              <a:avLst/>
              <a:gdLst>
                <a:gd name="connsiteX0" fmla="*/ 2244906 w 4850918"/>
                <a:gd name="connsiteY0" fmla="*/ 0 h 5212025"/>
                <a:gd name="connsiteX1" fmla="*/ 4850918 w 4850918"/>
                <a:gd name="connsiteY1" fmla="*/ 2606013 h 5212025"/>
                <a:gd name="connsiteX2" fmla="*/ 2244906 w 4850918"/>
                <a:gd name="connsiteY2" fmla="*/ 5212025 h 5212025"/>
                <a:gd name="connsiteX3" fmla="*/ 83949 w 4850918"/>
                <a:gd name="connsiteY3" fmla="*/ 4063077 h 5212025"/>
                <a:gd name="connsiteX4" fmla="*/ 0 w 4850918"/>
                <a:gd name="connsiteY4" fmla="*/ 3924890 h 5212025"/>
                <a:gd name="connsiteX5" fmla="*/ 0 w 4850918"/>
                <a:gd name="connsiteY5" fmla="*/ 3598606 h 5212025"/>
                <a:gd name="connsiteX6" fmla="*/ 15357 w 4850918"/>
                <a:gd name="connsiteY6" fmla="*/ 3619452 h 5212025"/>
                <a:gd name="connsiteX7" fmla="*/ 107340 w 4850918"/>
                <a:gd name="connsiteY7" fmla="*/ 3738402 h 5212025"/>
                <a:gd name="connsiteX8" fmla="*/ 168177 w 4850918"/>
                <a:gd name="connsiteY8" fmla="*/ 3816401 h 5212025"/>
                <a:gd name="connsiteX9" fmla="*/ 245086 w 4850918"/>
                <a:gd name="connsiteY9" fmla="*/ 3916919 h 5212025"/>
                <a:gd name="connsiteX10" fmla="*/ 284403 w 4850918"/>
                <a:gd name="connsiteY10" fmla="*/ 3970310 h 5212025"/>
                <a:gd name="connsiteX11" fmla="*/ 319634 w 4850918"/>
                <a:gd name="connsiteY11" fmla="*/ 4018253 h 5212025"/>
                <a:gd name="connsiteX12" fmla="*/ 319816 w 4850918"/>
                <a:gd name="connsiteY12" fmla="*/ 4018435 h 5212025"/>
                <a:gd name="connsiteX13" fmla="*/ 319998 w 4850918"/>
                <a:gd name="connsiteY13" fmla="*/ 4018617 h 5212025"/>
                <a:gd name="connsiteX14" fmla="*/ 381652 w 4850918"/>
                <a:gd name="connsiteY14" fmla="*/ 4099884 h 5212025"/>
                <a:gd name="connsiteX15" fmla="*/ 393547 w 4850918"/>
                <a:gd name="connsiteY15" fmla="*/ 4115230 h 5212025"/>
                <a:gd name="connsiteX16" fmla="*/ 399540 w 4850918"/>
                <a:gd name="connsiteY16" fmla="*/ 4122676 h 5212025"/>
                <a:gd name="connsiteX17" fmla="*/ 470547 w 4850918"/>
                <a:gd name="connsiteY17" fmla="*/ 4208756 h 5212025"/>
                <a:gd name="connsiteX18" fmla="*/ 633445 w 4850918"/>
                <a:gd name="connsiteY18" fmla="*/ 4384730 h 5212025"/>
                <a:gd name="connsiteX19" fmla="*/ 997833 w 4850918"/>
                <a:gd name="connsiteY19" fmla="*/ 4677384 h 5212025"/>
                <a:gd name="connsiteX20" fmla="*/ 1198505 w 4850918"/>
                <a:gd name="connsiteY20" fmla="*/ 4786982 h 5212025"/>
                <a:gd name="connsiteX21" fmla="*/ 1198687 w 4850918"/>
                <a:gd name="connsiteY21" fmla="*/ 4787073 h 5212025"/>
                <a:gd name="connsiteX22" fmla="*/ 1198869 w 4850918"/>
                <a:gd name="connsiteY22" fmla="*/ 4787164 h 5212025"/>
                <a:gd name="connsiteX23" fmla="*/ 1410709 w 4850918"/>
                <a:gd name="connsiteY23" fmla="*/ 4869975 h 5212025"/>
                <a:gd name="connsiteX24" fmla="*/ 1631902 w 4850918"/>
                <a:gd name="connsiteY24" fmla="*/ 4927271 h 5212025"/>
                <a:gd name="connsiteX25" fmla="*/ 1744134 w 4850918"/>
                <a:gd name="connsiteY25" fmla="*/ 4946157 h 5212025"/>
                <a:gd name="connsiteX26" fmla="*/ 1856819 w 4850918"/>
                <a:gd name="connsiteY26" fmla="*/ 4958961 h 5212025"/>
                <a:gd name="connsiteX27" fmla="*/ 2090089 w 4850918"/>
                <a:gd name="connsiteY27" fmla="*/ 4969130 h 5212025"/>
                <a:gd name="connsiteX28" fmla="*/ 2101802 w 4850918"/>
                <a:gd name="connsiteY28" fmla="*/ 4969130 h 5212025"/>
                <a:gd name="connsiteX29" fmla="*/ 2117238 w 4850918"/>
                <a:gd name="connsiteY29" fmla="*/ 4969221 h 5212025"/>
                <a:gd name="connsiteX30" fmla="*/ 2147294 w 4850918"/>
                <a:gd name="connsiteY30" fmla="*/ 4968767 h 5212025"/>
                <a:gd name="connsiteX31" fmla="*/ 2147566 w 4850918"/>
                <a:gd name="connsiteY31" fmla="*/ 4968767 h 5212025"/>
                <a:gd name="connsiteX32" fmla="*/ 2147838 w 4850918"/>
                <a:gd name="connsiteY32" fmla="*/ 4968767 h 5212025"/>
                <a:gd name="connsiteX33" fmla="*/ 2176078 w 4850918"/>
                <a:gd name="connsiteY33" fmla="*/ 4968041 h 5212025"/>
                <a:gd name="connsiteX34" fmla="*/ 2204499 w 4850918"/>
                <a:gd name="connsiteY34" fmla="*/ 4966588 h 5212025"/>
                <a:gd name="connsiteX35" fmla="*/ 2315822 w 4850918"/>
                <a:gd name="connsiteY35" fmla="*/ 4956872 h 5212025"/>
                <a:gd name="connsiteX36" fmla="*/ 2746222 w 4850918"/>
                <a:gd name="connsiteY36" fmla="*/ 4840555 h 5212025"/>
                <a:gd name="connsiteX37" fmla="*/ 2950617 w 4850918"/>
                <a:gd name="connsiteY37" fmla="*/ 4739220 h 5212025"/>
                <a:gd name="connsiteX38" fmla="*/ 3148929 w 4850918"/>
                <a:gd name="connsiteY38" fmla="*/ 4615367 h 5212025"/>
                <a:gd name="connsiteX39" fmla="*/ 3342791 w 4850918"/>
                <a:gd name="connsiteY39" fmla="*/ 4474533 h 5212025"/>
                <a:gd name="connsiteX40" fmla="*/ 3438496 w 4850918"/>
                <a:gd name="connsiteY40" fmla="*/ 4399894 h 5212025"/>
                <a:gd name="connsiteX41" fmla="*/ 3536108 w 4850918"/>
                <a:gd name="connsiteY41" fmla="*/ 4321804 h 5212025"/>
                <a:gd name="connsiteX42" fmla="*/ 3700641 w 4850918"/>
                <a:gd name="connsiteY42" fmla="*/ 4192956 h 5212025"/>
                <a:gd name="connsiteX43" fmla="*/ 3927282 w 4850918"/>
                <a:gd name="connsiteY43" fmla="*/ 4014258 h 5212025"/>
                <a:gd name="connsiteX44" fmla="*/ 4279230 w 4850918"/>
                <a:gd name="connsiteY44" fmla="*/ 3693909 h 5212025"/>
                <a:gd name="connsiteX45" fmla="*/ 4424785 w 4850918"/>
                <a:gd name="connsiteY45" fmla="*/ 3517209 h 5212025"/>
                <a:gd name="connsiteX46" fmla="*/ 4539922 w 4850918"/>
                <a:gd name="connsiteY46" fmla="*/ 3324800 h 5212025"/>
                <a:gd name="connsiteX47" fmla="*/ 4660234 w 4850918"/>
                <a:gd name="connsiteY47" fmla="*/ 2893945 h 5212025"/>
                <a:gd name="connsiteX48" fmla="*/ 4667045 w 4850918"/>
                <a:gd name="connsiteY48" fmla="*/ 2779081 h 5212025"/>
                <a:gd name="connsiteX49" fmla="*/ 4667135 w 4850918"/>
                <a:gd name="connsiteY49" fmla="*/ 2774632 h 5212025"/>
                <a:gd name="connsiteX50" fmla="*/ 4667408 w 4850918"/>
                <a:gd name="connsiteY50" fmla="*/ 2719787 h 5212025"/>
                <a:gd name="connsiteX51" fmla="*/ 4667317 w 4850918"/>
                <a:gd name="connsiteY51" fmla="*/ 2702444 h 5212025"/>
                <a:gd name="connsiteX52" fmla="*/ 4666772 w 4850918"/>
                <a:gd name="connsiteY52" fmla="*/ 2658950 h 5212025"/>
                <a:gd name="connsiteX53" fmla="*/ 4654787 w 4850918"/>
                <a:gd name="connsiteY53" fmla="*/ 2416691 h 5212025"/>
                <a:gd name="connsiteX54" fmla="*/ 4581781 w 4850918"/>
                <a:gd name="connsiteY54" fmla="*/ 1936985 h 5212025"/>
                <a:gd name="connsiteX55" fmla="*/ 4435046 w 4850918"/>
                <a:gd name="connsiteY55" fmla="*/ 1474894 h 5212025"/>
                <a:gd name="connsiteX56" fmla="*/ 4386104 w 4850918"/>
                <a:gd name="connsiteY56" fmla="*/ 1364116 h 5212025"/>
                <a:gd name="connsiteX57" fmla="*/ 4331623 w 4850918"/>
                <a:gd name="connsiteY57" fmla="*/ 1255698 h 5212025"/>
                <a:gd name="connsiteX58" fmla="*/ 4206861 w 4850918"/>
                <a:gd name="connsiteY58" fmla="*/ 1048216 h 5212025"/>
                <a:gd name="connsiteX59" fmla="*/ 3895592 w 4850918"/>
                <a:gd name="connsiteY59" fmla="*/ 681922 h 5212025"/>
                <a:gd name="connsiteX60" fmla="*/ 3710356 w 4850918"/>
                <a:gd name="connsiteY60" fmla="*/ 530192 h 5212025"/>
                <a:gd name="connsiteX61" fmla="*/ 3507777 w 4850918"/>
                <a:gd name="connsiteY61" fmla="*/ 403705 h 5212025"/>
                <a:gd name="connsiteX62" fmla="*/ 3065936 w 4850918"/>
                <a:gd name="connsiteY62" fmla="*/ 232543 h 5212025"/>
                <a:gd name="connsiteX63" fmla="*/ 2834573 w 4850918"/>
                <a:gd name="connsiteY63" fmla="*/ 187233 h 5212025"/>
                <a:gd name="connsiteX64" fmla="*/ 2601212 w 4850918"/>
                <a:gd name="connsiteY64" fmla="*/ 166894 h 5212025"/>
                <a:gd name="connsiteX65" fmla="*/ 2499332 w 4850918"/>
                <a:gd name="connsiteY65" fmla="*/ 164715 h 5212025"/>
                <a:gd name="connsiteX66" fmla="*/ 2131857 w 4850918"/>
                <a:gd name="connsiteY66" fmla="*/ 192046 h 5212025"/>
                <a:gd name="connsiteX67" fmla="*/ 1901130 w 4850918"/>
                <a:gd name="connsiteY67" fmla="*/ 237084 h 5212025"/>
                <a:gd name="connsiteX68" fmla="*/ 1674579 w 4850918"/>
                <a:gd name="connsiteY68" fmla="*/ 301553 h 5212025"/>
                <a:gd name="connsiteX69" fmla="*/ 1453477 w 4850918"/>
                <a:gd name="connsiteY69" fmla="*/ 383819 h 5212025"/>
                <a:gd name="connsiteX70" fmla="*/ 1238821 w 4850918"/>
                <a:gd name="connsiteY70" fmla="*/ 483338 h 5212025"/>
                <a:gd name="connsiteX71" fmla="*/ 831666 w 4850918"/>
                <a:gd name="connsiteY71" fmla="*/ 727777 h 5212025"/>
                <a:gd name="connsiteX72" fmla="*/ 735416 w 4850918"/>
                <a:gd name="connsiteY72" fmla="*/ 798148 h 5212025"/>
                <a:gd name="connsiteX73" fmla="*/ 735234 w 4850918"/>
                <a:gd name="connsiteY73" fmla="*/ 798330 h 5212025"/>
                <a:gd name="connsiteX74" fmla="*/ 735053 w 4850918"/>
                <a:gd name="connsiteY74" fmla="*/ 798511 h 5212025"/>
                <a:gd name="connsiteX75" fmla="*/ 695554 w 4850918"/>
                <a:gd name="connsiteY75" fmla="*/ 828748 h 5212025"/>
                <a:gd name="connsiteX76" fmla="*/ 687563 w 4850918"/>
                <a:gd name="connsiteY76" fmla="*/ 835014 h 5212025"/>
                <a:gd name="connsiteX77" fmla="*/ 641254 w 4850918"/>
                <a:gd name="connsiteY77" fmla="*/ 871970 h 5212025"/>
                <a:gd name="connsiteX78" fmla="*/ 461013 w 4850918"/>
                <a:gd name="connsiteY78" fmla="*/ 1030147 h 5212025"/>
                <a:gd name="connsiteX79" fmla="*/ 139938 w 4850918"/>
                <a:gd name="connsiteY79" fmla="*/ 1388360 h 5212025"/>
                <a:gd name="connsiteX80" fmla="*/ 3281 w 4850918"/>
                <a:gd name="connsiteY80" fmla="*/ 1587670 h 5212025"/>
                <a:gd name="connsiteX81" fmla="*/ 0 w 4850918"/>
                <a:gd name="connsiteY81" fmla="*/ 1593348 h 5212025"/>
                <a:gd name="connsiteX82" fmla="*/ 0 w 4850918"/>
                <a:gd name="connsiteY82" fmla="*/ 1287136 h 5212025"/>
                <a:gd name="connsiteX83" fmla="*/ 83949 w 4850918"/>
                <a:gd name="connsiteY83" fmla="*/ 1148949 h 5212025"/>
                <a:gd name="connsiteX84" fmla="*/ 2244906 w 4850918"/>
                <a:gd name="connsiteY84" fmla="*/ 0 h 521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4850918" h="5212025">
                  <a:moveTo>
                    <a:pt x="2244906" y="0"/>
                  </a:moveTo>
                  <a:cubicBezTo>
                    <a:pt x="3684206" y="0"/>
                    <a:pt x="4850918" y="1166713"/>
                    <a:pt x="4850918" y="2606013"/>
                  </a:cubicBezTo>
                  <a:cubicBezTo>
                    <a:pt x="4850918" y="4045313"/>
                    <a:pt x="3684206" y="5212025"/>
                    <a:pt x="2244906" y="5212025"/>
                  </a:cubicBezTo>
                  <a:cubicBezTo>
                    <a:pt x="1345344" y="5212025"/>
                    <a:pt x="552260" y="4756278"/>
                    <a:pt x="83949" y="4063077"/>
                  </a:cubicBezTo>
                  <a:lnTo>
                    <a:pt x="0" y="3924890"/>
                  </a:lnTo>
                  <a:lnTo>
                    <a:pt x="0" y="3598606"/>
                  </a:lnTo>
                  <a:lnTo>
                    <a:pt x="15357" y="3619452"/>
                  </a:lnTo>
                  <a:cubicBezTo>
                    <a:pt x="45413" y="3659314"/>
                    <a:pt x="76921" y="3699539"/>
                    <a:pt x="107340" y="3738402"/>
                  </a:cubicBezTo>
                  <a:cubicBezTo>
                    <a:pt x="127316" y="3763917"/>
                    <a:pt x="148019" y="3790250"/>
                    <a:pt x="168177" y="3816401"/>
                  </a:cubicBezTo>
                  <a:cubicBezTo>
                    <a:pt x="189334" y="3843732"/>
                    <a:pt x="217210" y="3879781"/>
                    <a:pt x="245086" y="3916919"/>
                  </a:cubicBezTo>
                  <a:cubicBezTo>
                    <a:pt x="258343" y="3934443"/>
                    <a:pt x="271600" y="3952695"/>
                    <a:pt x="284403" y="3970310"/>
                  </a:cubicBezTo>
                  <a:cubicBezTo>
                    <a:pt x="296571" y="3987018"/>
                    <a:pt x="308102" y="4002908"/>
                    <a:pt x="319634" y="4018253"/>
                  </a:cubicBezTo>
                  <a:lnTo>
                    <a:pt x="319816" y="4018435"/>
                  </a:lnTo>
                  <a:lnTo>
                    <a:pt x="319998" y="4018617"/>
                  </a:lnTo>
                  <a:cubicBezTo>
                    <a:pt x="339883" y="4045948"/>
                    <a:pt x="361131" y="4073370"/>
                    <a:pt x="381652" y="4099884"/>
                  </a:cubicBezTo>
                  <a:lnTo>
                    <a:pt x="393547" y="4115230"/>
                  </a:lnTo>
                  <a:lnTo>
                    <a:pt x="399540" y="4122676"/>
                  </a:lnTo>
                  <a:cubicBezTo>
                    <a:pt x="422604" y="4151187"/>
                    <a:pt x="446303" y="4180698"/>
                    <a:pt x="470547" y="4208756"/>
                  </a:cubicBezTo>
                  <a:cubicBezTo>
                    <a:pt x="523848" y="4271228"/>
                    <a:pt x="578692" y="4330430"/>
                    <a:pt x="633445" y="4384730"/>
                  </a:cubicBezTo>
                  <a:cubicBezTo>
                    <a:pt x="750035" y="4499776"/>
                    <a:pt x="872708" y="4598296"/>
                    <a:pt x="997833" y="4677384"/>
                  </a:cubicBezTo>
                  <a:cubicBezTo>
                    <a:pt x="1068659" y="4721786"/>
                    <a:pt x="1134218" y="4757653"/>
                    <a:pt x="1198505" y="4786982"/>
                  </a:cubicBezTo>
                  <a:lnTo>
                    <a:pt x="1198687" y="4787073"/>
                  </a:lnTo>
                  <a:lnTo>
                    <a:pt x="1198869" y="4787164"/>
                  </a:lnTo>
                  <a:cubicBezTo>
                    <a:pt x="1264246" y="4817945"/>
                    <a:pt x="1335525" y="4845821"/>
                    <a:pt x="1410709" y="4869975"/>
                  </a:cubicBezTo>
                  <a:cubicBezTo>
                    <a:pt x="1479900" y="4892221"/>
                    <a:pt x="1554358" y="4911562"/>
                    <a:pt x="1631902" y="4927271"/>
                  </a:cubicBezTo>
                  <a:cubicBezTo>
                    <a:pt x="1667588" y="4934353"/>
                    <a:pt x="1705452" y="4940709"/>
                    <a:pt x="1744134" y="4946157"/>
                  </a:cubicBezTo>
                  <a:cubicBezTo>
                    <a:pt x="1780454" y="4951243"/>
                    <a:pt x="1818409" y="4955510"/>
                    <a:pt x="1856819" y="4958961"/>
                  </a:cubicBezTo>
                  <a:cubicBezTo>
                    <a:pt x="1930277" y="4965680"/>
                    <a:pt x="2006551" y="4968949"/>
                    <a:pt x="2090089" y="4969130"/>
                  </a:cubicBezTo>
                  <a:lnTo>
                    <a:pt x="2101802" y="4969130"/>
                  </a:lnTo>
                  <a:cubicBezTo>
                    <a:pt x="2106978" y="4969221"/>
                    <a:pt x="2112063" y="4969221"/>
                    <a:pt x="2117238" y="4969221"/>
                  </a:cubicBezTo>
                  <a:cubicBezTo>
                    <a:pt x="2129678" y="4969221"/>
                    <a:pt x="2138940" y="4969130"/>
                    <a:pt x="2147294" y="4968767"/>
                  </a:cubicBezTo>
                  <a:lnTo>
                    <a:pt x="2147566" y="4968767"/>
                  </a:lnTo>
                  <a:lnTo>
                    <a:pt x="2147838" y="4968767"/>
                  </a:lnTo>
                  <a:lnTo>
                    <a:pt x="2176078" y="4968041"/>
                  </a:lnTo>
                  <a:lnTo>
                    <a:pt x="2204499" y="4966588"/>
                  </a:lnTo>
                  <a:cubicBezTo>
                    <a:pt x="2236824" y="4965135"/>
                    <a:pt x="2271238" y="4962138"/>
                    <a:pt x="2315822" y="4956872"/>
                  </a:cubicBezTo>
                  <a:cubicBezTo>
                    <a:pt x="2460651" y="4939166"/>
                    <a:pt x="2605480" y="4900030"/>
                    <a:pt x="2746222" y="4840555"/>
                  </a:cubicBezTo>
                  <a:cubicBezTo>
                    <a:pt x="2810783" y="4813587"/>
                    <a:pt x="2877613" y="4780444"/>
                    <a:pt x="2950617" y="4739220"/>
                  </a:cubicBezTo>
                  <a:cubicBezTo>
                    <a:pt x="3013452" y="4703989"/>
                    <a:pt x="3078285" y="4663492"/>
                    <a:pt x="3148929" y="4615367"/>
                  </a:cubicBezTo>
                  <a:cubicBezTo>
                    <a:pt x="3207042" y="4575777"/>
                    <a:pt x="3268696" y="4531012"/>
                    <a:pt x="3342791" y="4474533"/>
                  </a:cubicBezTo>
                  <a:cubicBezTo>
                    <a:pt x="3375298" y="4449835"/>
                    <a:pt x="3408077" y="4423956"/>
                    <a:pt x="3438496" y="4399894"/>
                  </a:cubicBezTo>
                  <a:lnTo>
                    <a:pt x="3536108" y="4321804"/>
                  </a:lnTo>
                  <a:cubicBezTo>
                    <a:pt x="3591043" y="4278219"/>
                    <a:pt x="3646795" y="4234907"/>
                    <a:pt x="3700641" y="4192956"/>
                  </a:cubicBezTo>
                  <a:cubicBezTo>
                    <a:pt x="3775643" y="4134571"/>
                    <a:pt x="3853279" y="4074187"/>
                    <a:pt x="3927282" y="4014258"/>
                  </a:cubicBezTo>
                  <a:cubicBezTo>
                    <a:pt x="4077741" y="3892493"/>
                    <a:pt x="4186340" y="3793610"/>
                    <a:pt x="4279230" y="3693909"/>
                  </a:cubicBezTo>
                  <a:cubicBezTo>
                    <a:pt x="4335800" y="3632800"/>
                    <a:pt x="4383471" y="3574959"/>
                    <a:pt x="4424785" y="3517209"/>
                  </a:cubicBezTo>
                  <a:cubicBezTo>
                    <a:pt x="4471367" y="3451559"/>
                    <a:pt x="4508959" y="3388725"/>
                    <a:pt x="4539922" y="3324800"/>
                  </a:cubicBezTo>
                  <a:cubicBezTo>
                    <a:pt x="4604664" y="3192774"/>
                    <a:pt x="4645162" y="3047763"/>
                    <a:pt x="4660234" y="2893945"/>
                  </a:cubicBezTo>
                  <a:cubicBezTo>
                    <a:pt x="4663776" y="2857443"/>
                    <a:pt x="4666046" y="2818671"/>
                    <a:pt x="4667045" y="2779081"/>
                  </a:cubicBezTo>
                  <a:lnTo>
                    <a:pt x="4667135" y="2774632"/>
                  </a:lnTo>
                  <a:cubicBezTo>
                    <a:pt x="4667408" y="2756834"/>
                    <a:pt x="4667680" y="2738583"/>
                    <a:pt x="4667408" y="2719787"/>
                  </a:cubicBezTo>
                  <a:cubicBezTo>
                    <a:pt x="4667408" y="2713976"/>
                    <a:pt x="4667317" y="2708256"/>
                    <a:pt x="4667317" y="2702444"/>
                  </a:cubicBezTo>
                  <a:cubicBezTo>
                    <a:pt x="4667317" y="2688188"/>
                    <a:pt x="4667226" y="2673569"/>
                    <a:pt x="4666772" y="2658950"/>
                  </a:cubicBezTo>
                  <a:cubicBezTo>
                    <a:pt x="4665228" y="2576139"/>
                    <a:pt x="4661142" y="2494599"/>
                    <a:pt x="4654787" y="2416691"/>
                  </a:cubicBezTo>
                  <a:cubicBezTo>
                    <a:pt x="4640531" y="2247618"/>
                    <a:pt x="4616014" y="2086263"/>
                    <a:pt x="4581781" y="1936985"/>
                  </a:cubicBezTo>
                  <a:cubicBezTo>
                    <a:pt x="4544280" y="1773814"/>
                    <a:pt x="4494884" y="1618361"/>
                    <a:pt x="4435046" y="1474894"/>
                  </a:cubicBezTo>
                  <a:cubicBezTo>
                    <a:pt x="4419519" y="1437484"/>
                    <a:pt x="4402993" y="1400164"/>
                    <a:pt x="4386104" y="1364116"/>
                  </a:cubicBezTo>
                  <a:cubicBezTo>
                    <a:pt x="4369578" y="1329248"/>
                    <a:pt x="4351236" y="1292837"/>
                    <a:pt x="4331623" y="1255698"/>
                  </a:cubicBezTo>
                  <a:cubicBezTo>
                    <a:pt x="4294757" y="1186054"/>
                    <a:pt x="4252988" y="1116318"/>
                    <a:pt x="4206861" y="1048216"/>
                  </a:cubicBezTo>
                  <a:cubicBezTo>
                    <a:pt x="4117058" y="913920"/>
                    <a:pt x="4012273" y="790612"/>
                    <a:pt x="3895592" y="681922"/>
                  </a:cubicBezTo>
                  <a:cubicBezTo>
                    <a:pt x="3836662" y="627441"/>
                    <a:pt x="3774281" y="576319"/>
                    <a:pt x="3710356" y="530192"/>
                  </a:cubicBezTo>
                  <a:cubicBezTo>
                    <a:pt x="3642437" y="481795"/>
                    <a:pt x="3574335" y="439299"/>
                    <a:pt x="3507777" y="403705"/>
                  </a:cubicBezTo>
                  <a:cubicBezTo>
                    <a:pt x="3371575" y="329974"/>
                    <a:pt x="3222932" y="272406"/>
                    <a:pt x="3065936" y="232543"/>
                  </a:cubicBezTo>
                  <a:cubicBezTo>
                    <a:pt x="2990933" y="213475"/>
                    <a:pt x="2913116" y="198220"/>
                    <a:pt x="2834573" y="187233"/>
                  </a:cubicBezTo>
                  <a:cubicBezTo>
                    <a:pt x="2758208" y="176610"/>
                    <a:pt x="2679756" y="169799"/>
                    <a:pt x="2601212" y="166894"/>
                  </a:cubicBezTo>
                  <a:cubicBezTo>
                    <a:pt x="2567434" y="165441"/>
                    <a:pt x="2533201" y="164715"/>
                    <a:pt x="2499332" y="164715"/>
                  </a:cubicBezTo>
                  <a:cubicBezTo>
                    <a:pt x="2378294" y="164715"/>
                    <a:pt x="2254531" y="173886"/>
                    <a:pt x="2131857" y="192046"/>
                  </a:cubicBezTo>
                  <a:cubicBezTo>
                    <a:pt x="2052043" y="204304"/>
                    <a:pt x="1974407" y="219468"/>
                    <a:pt x="1901130" y="237084"/>
                  </a:cubicBezTo>
                  <a:cubicBezTo>
                    <a:pt x="1822314" y="256334"/>
                    <a:pt x="1746040" y="278035"/>
                    <a:pt x="1674579" y="301553"/>
                  </a:cubicBezTo>
                  <a:cubicBezTo>
                    <a:pt x="1599849" y="326069"/>
                    <a:pt x="1525483" y="353764"/>
                    <a:pt x="1453477" y="383819"/>
                  </a:cubicBezTo>
                  <a:cubicBezTo>
                    <a:pt x="1381199" y="414147"/>
                    <a:pt x="1309011" y="447653"/>
                    <a:pt x="1238821" y="483338"/>
                  </a:cubicBezTo>
                  <a:cubicBezTo>
                    <a:pt x="1097715" y="555162"/>
                    <a:pt x="960695" y="637338"/>
                    <a:pt x="831666" y="727777"/>
                  </a:cubicBezTo>
                  <a:cubicBezTo>
                    <a:pt x="805061" y="746573"/>
                    <a:pt x="770102" y="771543"/>
                    <a:pt x="735416" y="798148"/>
                  </a:cubicBezTo>
                  <a:lnTo>
                    <a:pt x="735234" y="798330"/>
                  </a:lnTo>
                  <a:lnTo>
                    <a:pt x="735053" y="798511"/>
                  </a:lnTo>
                  <a:cubicBezTo>
                    <a:pt x="721796" y="808318"/>
                    <a:pt x="708448" y="818669"/>
                    <a:pt x="695554" y="828748"/>
                  </a:cubicBezTo>
                  <a:lnTo>
                    <a:pt x="687563" y="835014"/>
                  </a:lnTo>
                  <a:cubicBezTo>
                    <a:pt x="670765" y="847817"/>
                    <a:pt x="654784" y="860892"/>
                    <a:pt x="641254" y="871970"/>
                  </a:cubicBezTo>
                  <a:cubicBezTo>
                    <a:pt x="574061" y="926996"/>
                    <a:pt x="515131" y="978753"/>
                    <a:pt x="461013" y="1030147"/>
                  </a:cubicBezTo>
                  <a:cubicBezTo>
                    <a:pt x="343152" y="1141288"/>
                    <a:pt x="235189" y="1261782"/>
                    <a:pt x="139938" y="1388360"/>
                  </a:cubicBezTo>
                  <a:cubicBezTo>
                    <a:pt x="90632" y="1453919"/>
                    <a:pt x="44596" y="1521021"/>
                    <a:pt x="3281" y="1587670"/>
                  </a:cubicBezTo>
                  <a:lnTo>
                    <a:pt x="0" y="1593348"/>
                  </a:lnTo>
                  <a:lnTo>
                    <a:pt x="0" y="1287136"/>
                  </a:lnTo>
                  <a:lnTo>
                    <a:pt x="83949" y="1148949"/>
                  </a:lnTo>
                  <a:cubicBezTo>
                    <a:pt x="552260" y="455747"/>
                    <a:pt x="1345344" y="0"/>
                    <a:pt x="224490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6090574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Online Doctor scheduling services attracts more patients . Doctors will see you at your convenience! No more waiting!!Will make sure that there are no more phone calls Will make Reminders/Cancellations/Reschedules easy Can reduce absenteeism Can improve patient satisfaction Delivers a premium experience Benefits of Online Doctor Appointment system for the patients:-Will book appointments with a tap Can search doctors by location, insurance, reviews Can increase wellness benefits usage</a:t>
            </a:r>
          </a:p>
        </p:txBody>
      </p:sp>
    </p:spTree>
    <p:extLst>
      <p:ext uri="{BB962C8B-B14F-4D97-AF65-F5344CB8AC3E}">
        <p14:creationId xmlns:p14="http://schemas.microsoft.com/office/powerpoint/2010/main" val="34414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0"/>
            <a:ext cx="10515600" cy="1325563"/>
          </a:xfrm>
        </p:spPr>
        <p:txBody>
          <a:bodyPr/>
          <a:lstStyle/>
          <a:p>
            <a:r>
              <a:rPr lang="en-US" b="1" u="sng" dirty="0">
                <a:solidFill>
                  <a:schemeClr val="accent2">
                    <a:lumMod val="50000"/>
                  </a:schemeClr>
                </a:solidFill>
              </a:rPr>
              <a:t>Database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5B5979-D2D9-0C1F-A016-1373B37937B7}"/>
              </a:ext>
            </a:extLst>
          </p:cNvPr>
          <p:cNvSpPr/>
          <p:nvPr/>
        </p:nvSpPr>
        <p:spPr>
          <a:xfrm>
            <a:off x="9290050" y="365125"/>
            <a:ext cx="2501900" cy="39909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Long </a:t>
            </a:r>
            <a:r>
              <a:rPr lang="en-IN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patientId</a:t>
            </a:r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Varchar </a:t>
            </a:r>
            <a:r>
              <a:rPr lang="en-IN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patientName</a:t>
            </a:r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int age; </a:t>
            </a:r>
          </a:p>
          <a:p>
            <a:pPr>
              <a:lnSpc>
                <a:spcPct val="150000"/>
              </a:lnSpc>
            </a:pPr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Varchar address; Varchar disease;</a:t>
            </a:r>
          </a:p>
          <a:p>
            <a:pPr>
              <a:lnSpc>
                <a:spcPct val="150000"/>
              </a:lnSpc>
            </a:pPr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int weight; </a:t>
            </a:r>
          </a:p>
          <a:p>
            <a:pPr>
              <a:lnSpc>
                <a:spcPct val="150000"/>
              </a:lnSpc>
            </a:pPr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Varchar email; </a:t>
            </a:r>
          </a:p>
          <a:p>
            <a:pPr>
              <a:lnSpc>
                <a:spcPct val="150000"/>
              </a:lnSpc>
            </a:pPr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Long mobile;</a:t>
            </a:r>
          </a:p>
          <a:p>
            <a:pPr>
              <a:lnSpc>
                <a:spcPct val="150000"/>
              </a:lnSpc>
            </a:pPr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Varchar password;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B62589-22C1-929B-E345-965308BCA680}"/>
              </a:ext>
            </a:extLst>
          </p:cNvPr>
          <p:cNvSpPr/>
          <p:nvPr/>
        </p:nvSpPr>
        <p:spPr>
          <a:xfrm>
            <a:off x="9290050" y="4795043"/>
            <a:ext cx="2603500" cy="1697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nb-NO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Long UserId;</a:t>
            </a:r>
          </a:p>
          <a:p>
            <a:pPr>
              <a:lnSpc>
                <a:spcPct val="150000"/>
              </a:lnSpc>
            </a:pPr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Varchar</a:t>
            </a:r>
            <a:r>
              <a:rPr lang="nb-NO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password;</a:t>
            </a:r>
          </a:p>
          <a:p>
            <a:pPr>
              <a:lnSpc>
                <a:spcPct val="150000"/>
              </a:lnSpc>
            </a:pPr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Varchar</a:t>
            </a:r>
            <a:r>
              <a:rPr lang="nb-NO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role; </a:t>
            </a:r>
          </a:p>
          <a:p>
            <a:pPr>
              <a:lnSpc>
                <a:spcPct val="150000"/>
              </a:lnSpc>
            </a:pPr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Varchar</a:t>
            </a:r>
            <a:r>
              <a:rPr lang="nb-NO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userName;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B91D9F-EC1B-DD69-36A7-319BE074E8C2}"/>
              </a:ext>
            </a:extLst>
          </p:cNvPr>
          <p:cNvSpPr/>
          <p:nvPr/>
        </p:nvSpPr>
        <p:spPr>
          <a:xfrm>
            <a:off x="298450" y="2262982"/>
            <a:ext cx="2806700" cy="35941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N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Long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doctorId</a:t>
            </a:r>
            <a:r>
              <a:rPr lang="en-IN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String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doctorName</a:t>
            </a:r>
            <a:r>
              <a:rPr lang="en-IN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String specialization; String password;</a:t>
            </a:r>
          </a:p>
          <a:p>
            <a:pPr>
              <a:lnSpc>
                <a:spcPct val="150000"/>
              </a:lnSpc>
            </a:pPr>
            <a:r>
              <a:rPr lang="en-IN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int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yearsOfExperience</a:t>
            </a:r>
            <a:r>
              <a:rPr lang="en-IN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; String email;</a:t>
            </a:r>
          </a:p>
          <a:p>
            <a:pPr>
              <a:lnSpc>
                <a:spcPct val="150000"/>
              </a:lnSpc>
            </a:pPr>
            <a:r>
              <a:rPr lang="en-IN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 Long mobile;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FFF873D-FF99-6FD0-367E-78FEB4E76AD8}"/>
              </a:ext>
            </a:extLst>
          </p:cNvPr>
          <p:cNvSpPr/>
          <p:nvPr/>
        </p:nvSpPr>
        <p:spPr>
          <a:xfrm>
            <a:off x="3808412" y="965200"/>
            <a:ext cx="5026025" cy="5355432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Long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transactionId</a:t>
            </a:r>
            <a:endParaRPr lang="en-IN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Long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patientId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; </a:t>
            </a:r>
          </a:p>
          <a:p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String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patientName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; </a:t>
            </a:r>
          </a:p>
          <a:p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int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patientAge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;</a:t>
            </a:r>
          </a:p>
          <a:p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String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patientAddress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;</a:t>
            </a:r>
          </a:p>
          <a:p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String disease; </a:t>
            </a:r>
          </a:p>
          <a:p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int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patientweight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;</a:t>
            </a:r>
          </a:p>
          <a:p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Long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doctorId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;</a:t>
            </a:r>
          </a:p>
          <a:p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String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doctorName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;</a:t>
            </a:r>
          </a:p>
          <a:p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String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doctorSpecialization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;</a:t>
            </a:r>
          </a:p>
          <a:p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String status = "pending";</a:t>
            </a:r>
          </a:p>
          <a:p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String prescription;</a:t>
            </a:r>
          </a:p>
          <a:p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String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dateOfRequest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;</a:t>
            </a:r>
          </a:p>
          <a:p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String feedback; </a:t>
            </a:r>
          </a:p>
          <a:p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String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dateOfTreatment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;</a:t>
            </a:r>
          </a:p>
          <a:p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String feedback;</a:t>
            </a:r>
          </a:p>
          <a:p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String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dateOfExpectedAppointment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;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B5C44F2-2192-3D02-0F71-B002F674E1C8}"/>
              </a:ext>
            </a:extLst>
          </p:cNvPr>
          <p:cNvSpPr/>
          <p:nvPr/>
        </p:nvSpPr>
        <p:spPr>
          <a:xfrm>
            <a:off x="4051300" y="1600200"/>
            <a:ext cx="4127500" cy="16129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0972F4-A21A-990F-8272-A242AEC7769C}"/>
              </a:ext>
            </a:extLst>
          </p:cNvPr>
          <p:cNvSpPr/>
          <p:nvPr/>
        </p:nvSpPr>
        <p:spPr>
          <a:xfrm>
            <a:off x="9290049" y="571500"/>
            <a:ext cx="2466975" cy="24511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8F3E8A9-31A8-160F-BA07-129569E76A36}"/>
              </a:ext>
            </a:extLst>
          </p:cNvPr>
          <p:cNvCxnSpPr/>
          <p:nvPr/>
        </p:nvCxnSpPr>
        <p:spPr>
          <a:xfrm flipV="1">
            <a:off x="8178800" y="1600200"/>
            <a:ext cx="1111249" cy="662782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4D7B3AE-D349-F09F-F894-FFC963788906}"/>
              </a:ext>
            </a:extLst>
          </p:cNvPr>
          <p:cNvSpPr/>
          <p:nvPr/>
        </p:nvSpPr>
        <p:spPr>
          <a:xfrm>
            <a:off x="4051300" y="3228182"/>
            <a:ext cx="4127500" cy="8104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BC5D2F5-FAF2-C625-BDF8-D483931AD613}"/>
              </a:ext>
            </a:extLst>
          </p:cNvPr>
          <p:cNvSpPr/>
          <p:nvPr/>
        </p:nvSpPr>
        <p:spPr>
          <a:xfrm>
            <a:off x="400050" y="2679700"/>
            <a:ext cx="2343150" cy="1219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AFF18AC-75F5-4B03-B0C9-7D07A50E855E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2743200" y="3213100"/>
            <a:ext cx="1308100" cy="42029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DE12C6D-1297-D6D7-D53E-817B1DB36162}"/>
              </a:ext>
            </a:extLst>
          </p:cNvPr>
          <p:cNvSpPr txBox="1"/>
          <p:nvPr/>
        </p:nvSpPr>
        <p:spPr>
          <a:xfrm>
            <a:off x="368299" y="5904468"/>
            <a:ext cx="298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Collection Name : Doctors</a:t>
            </a:r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CAEF75-B9E0-D5ED-2DB0-69FD858D58C9}"/>
              </a:ext>
            </a:extLst>
          </p:cNvPr>
          <p:cNvSpPr txBox="1"/>
          <p:nvPr/>
        </p:nvSpPr>
        <p:spPr>
          <a:xfrm>
            <a:off x="4565649" y="6344446"/>
            <a:ext cx="402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Collection Name : Transactions </a:t>
            </a:r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E9E867-82AD-4939-F58B-7A4136FA6B99}"/>
              </a:ext>
            </a:extLst>
          </p:cNvPr>
          <p:cNvSpPr txBox="1"/>
          <p:nvPr/>
        </p:nvSpPr>
        <p:spPr>
          <a:xfrm>
            <a:off x="9543256" y="6488668"/>
            <a:ext cx="366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Name : User </a:t>
            </a:r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435ECCE-7C97-F90E-5E97-C7DEEF5DD012}"/>
              </a:ext>
            </a:extLst>
          </p:cNvPr>
          <p:cNvSpPr txBox="1"/>
          <p:nvPr/>
        </p:nvSpPr>
        <p:spPr>
          <a:xfrm>
            <a:off x="9397999" y="4346893"/>
            <a:ext cx="366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Name : Patients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983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498" y="23855"/>
            <a:ext cx="10515600" cy="1097280"/>
          </a:xfrm>
        </p:spPr>
        <p:txBody>
          <a:bodyPr/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Project Flow Diagram</a:t>
            </a:r>
          </a:p>
        </p:txBody>
      </p:sp>
      <p:pic>
        <p:nvPicPr>
          <p:cNvPr id="6" name="Picture 4" descr="Computer Icons Management Computer Software, administrator icon, logo,  monochrome, silhouette png | PNGWing">
            <a:extLst>
              <a:ext uri="{FF2B5EF4-FFF2-40B4-BE49-F238E27FC236}">
                <a16:creationId xmlns:a16="http://schemas.microsoft.com/office/drawing/2014/main" id="{6EA6E57D-16FC-6BBC-B588-6F3D29D9F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98" y="2944270"/>
            <a:ext cx="2115010" cy="117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99654-74A4-B3BF-B4D2-11DFF96C6EBC}"/>
              </a:ext>
            </a:extLst>
          </p:cNvPr>
          <p:cNvSpPr/>
          <p:nvPr/>
        </p:nvSpPr>
        <p:spPr>
          <a:xfrm>
            <a:off x="2971545" y="1842868"/>
            <a:ext cx="1111347" cy="386861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1A52C64-FDD4-7907-ABB0-1BF673E063B8}"/>
              </a:ext>
            </a:extLst>
          </p:cNvPr>
          <p:cNvSpPr/>
          <p:nvPr/>
        </p:nvSpPr>
        <p:spPr>
          <a:xfrm>
            <a:off x="2391508" y="3260035"/>
            <a:ext cx="580037" cy="503582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179BD6-034C-596A-49FB-C823E2EB279A}"/>
              </a:ext>
            </a:extLst>
          </p:cNvPr>
          <p:cNvSpPr/>
          <p:nvPr/>
        </p:nvSpPr>
        <p:spPr>
          <a:xfrm>
            <a:off x="5443048" y="1235970"/>
            <a:ext cx="1497496" cy="84813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 Service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D892FC-BA60-EEBE-DC9F-EB38DD26A18D}"/>
              </a:ext>
            </a:extLst>
          </p:cNvPr>
          <p:cNvSpPr/>
          <p:nvPr/>
        </p:nvSpPr>
        <p:spPr>
          <a:xfrm>
            <a:off x="5443048" y="3925753"/>
            <a:ext cx="1497496" cy="84813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2BE881-36BA-5D46-3A95-45954FB4A049}"/>
              </a:ext>
            </a:extLst>
          </p:cNvPr>
          <p:cNvSpPr/>
          <p:nvPr/>
        </p:nvSpPr>
        <p:spPr>
          <a:xfrm>
            <a:off x="5454785" y="2578261"/>
            <a:ext cx="1497496" cy="84813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E3B86D-11AB-0809-C446-FB67FCA9F250}"/>
              </a:ext>
            </a:extLst>
          </p:cNvPr>
          <p:cNvSpPr/>
          <p:nvPr/>
        </p:nvSpPr>
        <p:spPr>
          <a:xfrm>
            <a:off x="5454785" y="5287413"/>
            <a:ext cx="1497496" cy="84813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 Service</a:t>
            </a:r>
            <a:endParaRPr lang="en-IN" dirty="0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6EF6DC5A-0DF7-99F5-C205-70B3644A925C}"/>
              </a:ext>
            </a:extLst>
          </p:cNvPr>
          <p:cNvSpPr/>
          <p:nvPr/>
        </p:nvSpPr>
        <p:spPr>
          <a:xfrm>
            <a:off x="8731667" y="830273"/>
            <a:ext cx="2072168" cy="2332382"/>
          </a:xfrm>
          <a:prstGeom prst="flowChartMagneticDisk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 DB</a:t>
            </a:r>
            <a:endParaRPr lang="en-IN" dirty="0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C64E5059-00BC-E589-A50B-C573A27F4377}"/>
              </a:ext>
            </a:extLst>
          </p:cNvPr>
          <p:cNvSpPr/>
          <p:nvPr/>
        </p:nvSpPr>
        <p:spPr>
          <a:xfrm>
            <a:off x="8845825" y="3936667"/>
            <a:ext cx="2072168" cy="2332382"/>
          </a:xfrm>
          <a:prstGeom prst="flowChartMagneticDisk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 DB</a:t>
            </a:r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8FE767-C152-8538-85B5-A9A6DA7AE91E}"/>
              </a:ext>
            </a:extLst>
          </p:cNvPr>
          <p:cNvCxnSpPr/>
          <p:nvPr/>
        </p:nvCxnSpPr>
        <p:spPr>
          <a:xfrm flipV="1">
            <a:off x="4094629" y="1748854"/>
            <a:ext cx="1360156" cy="17882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867606-EDED-6B4E-7AB7-2171C48FC1F5}"/>
              </a:ext>
            </a:extLst>
          </p:cNvPr>
          <p:cNvCxnSpPr>
            <a:endCxn id="11" idx="1"/>
          </p:cNvCxnSpPr>
          <p:nvPr/>
        </p:nvCxnSpPr>
        <p:spPr>
          <a:xfrm flipV="1">
            <a:off x="4082892" y="3002331"/>
            <a:ext cx="1371893" cy="6287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48F143-D856-D18E-B96C-59484AFD2196}"/>
              </a:ext>
            </a:extLst>
          </p:cNvPr>
          <p:cNvCxnSpPr/>
          <p:nvPr/>
        </p:nvCxnSpPr>
        <p:spPr>
          <a:xfrm>
            <a:off x="4094629" y="3695803"/>
            <a:ext cx="1360156" cy="718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32DB33-FB26-9D4C-13D1-C1F4F4E4477E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4082892" y="3777176"/>
            <a:ext cx="1371893" cy="19343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0D42006-EB4F-C931-7343-22C0A457E28B}"/>
              </a:ext>
            </a:extLst>
          </p:cNvPr>
          <p:cNvCxnSpPr>
            <a:stCxn id="9" idx="3"/>
            <a:endCxn id="21" idx="2"/>
          </p:cNvCxnSpPr>
          <p:nvPr/>
        </p:nvCxnSpPr>
        <p:spPr>
          <a:xfrm>
            <a:off x="6940544" y="1660040"/>
            <a:ext cx="1791123" cy="33642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42AA260-B568-9CF9-7C52-8C8CBE40D3E4}"/>
              </a:ext>
            </a:extLst>
          </p:cNvPr>
          <p:cNvCxnSpPr/>
          <p:nvPr/>
        </p:nvCxnSpPr>
        <p:spPr>
          <a:xfrm flipV="1">
            <a:off x="6952281" y="2345635"/>
            <a:ext cx="1779386" cy="81702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7948D3B-AD14-0029-14E4-3DB18A50BB7A}"/>
              </a:ext>
            </a:extLst>
          </p:cNvPr>
          <p:cNvCxnSpPr/>
          <p:nvPr/>
        </p:nvCxnSpPr>
        <p:spPr>
          <a:xfrm>
            <a:off x="6964018" y="4214191"/>
            <a:ext cx="1881807" cy="64734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BFAA963-B075-7C21-18FB-FEF38D000C15}"/>
              </a:ext>
            </a:extLst>
          </p:cNvPr>
          <p:cNvCxnSpPr/>
          <p:nvPr/>
        </p:nvCxnSpPr>
        <p:spPr>
          <a:xfrm flipV="1">
            <a:off x="6952281" y="5287413"/>
            <a:ext cx="1893544" cy="5833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418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Technologies Used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Spring Boot</a:t>
            </a:r>
          </a:p>
          <a:p>
            <a:r>
              <a:rPr lang="en-US" dirty="0"/>
              <a:t>Swagger</a:t>
            </a:r>
          </a:p>
          <a:p>
            <a:r>
              <a:rPr lang="en-US" dirty="0"/>
              <a:t>Eureka Server</a:t>
            </a:r>
          </a:p>
          <a:p>
            <a:r>
              <a:rPr lang="en-US" dirty="0"/>
              <a:t>Logger</a:t>
            </a:r>
          </a:p>
          <a:p>
            <a:r>
              <a:rPr lang="en-US" dirty="0"/>
              <a:t>Angular</a:t>
            </a:r>
          </a:p>
          <a:p>
            <a:r>
              <a:rPr lang="en-US" dirty="0"/>
              <a:t>Bootstrap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4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FFFF"/>
                </a:solidFill>
              </a:rPr>
              <a:t>Development Phase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u="sng" dirty="0"/>
              <a:t>Microservices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Doctor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Patient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Transaction Service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EUREKA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60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&amp;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down the task /timeline which needs to be done in phase2, for enhancement and achieving  final product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25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FFFF"/>
                </a:solidFill>
              </a:rPr>
              <a:t>Experimental Results</a:t>
            </a:r>
            <a:endParaRPr lang="en-US" u="sng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Mockito test</a:t>
            </a:r>
          </a:p>
          <a:p>
            <a:r>
              <a:rPr lang="en-US" dirty="0"/>
              <a:t>Logger</a:t>
            </a:r>
          </a:p>
          <a:p>
            <a:r>
              <a:rPr lang="en-US" dirty="0"/>
              <a:t>Swagger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8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 &amp; Future Directions (1mt)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Conclude with the main ideas and results of your work.</a:t>
            </a:r>
          </a:p>
          <a:p>
            <a:r>
              <a:rPr lang="en-US" dirty="0"/>
              <a:t>Discuss lessons learned and future directions for your work</a:t>
            </a:r>
            <a:br>
              <a:rPr lang="en-US" dirty="0"/>
            </a:br>
            <a:r>
              <a:rPr lang="en-US" dirty="0"/>
              <a:t>What lessons did you learn from your project?</a:t>
            </a:r>
          </a:p>
          <a:p>
            <a:r>
              <a:rPr lang="en-US" dirty="0"/>
              <a:t> What was difficult? </a:t>
            </a:r>
          </a:p>
          <a:p>
            <a:r>
              <a:rPr lang="en-US" dirty="0"/>
              <a:t>What do you wish you could have done (or done differently)? </a:t>
            </a:r>
          </a:p>
          <a:p>
            <a:r>
              <a:rPr lang="en-US" dirty="0"/>
              <a:t>How could your project be extended...what's next?</a:t>
            </a:r>
          </a:p>
          <a:p>
            <a:r>
              <a:rPr lang="en-US" dirty="0"/>
              <a:t> Are there any interesting problems or questions that resulted from your work?</a:t>
            </a:r>
          </a:p>
          <a:p>
            <a:r>
              <a:rPr lang="en-US" dirty="0"/>
              <a:t>Keep a separate slide about issues you have faced and solutions you found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56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394</Words>
  <Application>Microsoft Office PowerPoint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Office Theme</vt:lpstr>
      <vt:lpstr>Medical Service System</vt:lpstr>
      <vt:lpstr>Get trusted and experienced doctor online consultation</vt:lpstr>
      <vt:lpstr>Database Diagram</vt:lpstr>
      <vt:lpstr>Project Flow Diagram</vt:lpstr>
      <vt:lpstr>Technologies Used</vt:lpstr>
      <vt:lpstr>Development Phase</vt:lpstr>
      <vt:lpstr>Phases &amp; Timeline</vt:lpstr>
      <vt:lpstr>Experimental Results</vt:lpstr>
      <vt:lpstr>Conclusions &amp; Future Directions (1mt)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Theresa Rani P.T</dc:creator>
  <cp:lastModifiedBy>LP848</cp:lastModifiedBy>
  <cp:revision>24</cp:revision>
  <dcterms:created xsi:type="dcterms:W3CDTF">2020-05-19T07:26:22Z</dcterms:created>
  <dcterms:modified xsi:type="dcterms:W3CDTF">2023-01-10T19:02:07Z</dcterms:modified>
</cp:coreProperties>
</file>