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59" r:id="rId3"/>
    <p:sldId id="273" r:id="rId4"/>
    <p:sldId id="274" r:id="rId5"/>
    <p:sldId id="277" r:id="rId6"/>
    <p:sldId id="258" r:id="rId7"/>
    <p:sldId id="278" r:id="rId8"/>
    <p:sldId id="266" r:id="rId9"/>
    <p:sldId id="265" r:id="rId10"/>
    <p:sldId id="262" r:id="rId11"/>
    <p:sldId id="27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naz M" initials="SM" lastIdx="1" clrIdx="0">
    <p:extLst>
      <p:ext uri="{19B8F6BF-5375-455C-9EA6-DF929625EA0E}">
        <p15:presenceInfo xmlns:p15="http://schemas.microsoft.com/office/powerpoint/2012/main" userId="6a6f0080fb60c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0"/>
    <a:srgbClr val="A5A5A5"/>
    <a:srgbClr val="D87A51"/>
    <a:srgbClr val="C48170"/>
    <a:srgbClr val="2C4C84"/>
    <a:srgbClr val="C5806F"/>
    <a:srgbClr val="FAC001"/>
    <a:srgbClr val="243B64"/>
    <a:srgbClr val="7C899A"/>
    <a:srgbClr val="900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/>
    <p:restoredTop sz="91667"/>
  </p:normalViewPr>
  <p:slideViewPr>
    <p:cSldViewPr snapToGrid="0" snapToObjects="1">
      <p:cViewPr varScale="1">
        <p:scale>
          <a:sx n="93" d="100"/>
          <a:sy n="93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9D07C-4799-4EB7-BFCB-92D71EC37D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46447F-E211-40E4-BCF0-0E9F41BD81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Creates and uses the database</a:t>
          </a:r>
        </a:p>
      </dgm:t>
    </dgm:pt>
    <dgm:pt modelId="{9C3834A0-3E5E-4C1C-9334-4D941A11B9B2}" type="parTrans" cxnId="{3303D2B1-839D-40CD-A1D3-E04C7122D932}">
      <dgm:prSet/>
      <dgm:spPr/>
      <dgm:t>
        <a:bodyPr/>
        <a:lstStyle/>
        <a:p>
          <a:endParaRPr lang="en-US"/>
        </a:p>
      </dgm:t>
    </dgm:pt>
    <dgm:pt modelId="{0BA4FA0C-B7A1-4A52-B26D-880887C47FC1}" type="sibTrans" cxnId="{3303D2B1-839D-40CD-A1D3-E04C7122D932}">
      <dgm:prSet/>
      <dgm:spPr/>
      <dgm:t>
        <a:bodyPr/>
        <a:lstStyle/>
        <a:p>
          <a:endParaRPr lang="en-US"/>
        </a:p>
      </dgm:t>
    </dgm:pt>
    <dgm:pt modelId="{9B89FBAE-F57C-447C-BA6E-7E4002F6F6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Creates 9 different tables</a:t>
          </a:r>
        </a:p>
      </dgm:t>
    </dgm:pt>
    <dgm:pt modelId="{268C9838-A166-48D0-9B7A-513C26C55A85}" type="parTrans" cxnId="{346A95FB-9631-4092-A4F2-A11AA49B2AE5}">
      <dgm:prSet/>
      <dgm:spPr/>
      <dgm:t>
        <a:bodyPr/>
        <a:lstStyle/>
        <a:p>
          <a:endParaRPr lang="en-US"/>
        </a:p>
      </dgm:t>
    </dgm:pt>
    <dgm:pt modelId="{AE71F7CF-1A83-4EE7-8ABE-374134314E75}" type="sibTrans" cxnId="{346A95FB-9631-4092-A4F2-A11AA49B2AE5}">
      <dgm:prSet/>
      <dgm:spPr/>
      <dgm:t>
        <a:bodyPr/>
        <a:lstStyle/>
        <a:p>
          <a:endParaRPr lang="en-US"/>
        </a:p>
      </dgm:t>
    </dgm:pt>
    <dgm:pt modelId="{86532994-0972-4104-8C8F-C9BEA0429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001BE6-316B-463D-8BBC-E9C0ED6344DF}" type="parTrans" cxnId="{1CDF9AF1-9595-4560-A13C-A57E5C124E3C}">
      <dgm:prSet/>
      <dgm:spPr/>
      <dgm:t>
        <a:bodyPr/>
        <a:lstStyle/>
        <a:p>
          <a:endParaRPr lang="en-US"/>
        </a:p>
      </dgm:t>
    </dgm:pt>
    <dgm:pt modelId="{6D8ABD6D-4464-47E9-85F6-BCC6A9C35B56}" type="sibTrans" cxnId="{1CDF9AF1-9595-4560-A13C-A57E5C124E3C}">
      <dgm:prSet/>
      <dgm:spPr/>
      <dgm:t>
        <a:bodyPr/>
        <a:lstStyle/>
        <a:p>
          <a:endParaRPr lang="en-US"/>
        </a:p>
      </dgm:t>
    </dgm:pt>
    <dgm:pt modelId="{5B0D706F-D531-4B4C-BF3D-152FB755FF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Inserts data into 4 tables</a:t>
          </a:r>
        </a:p>
      </dgm:t>
    </dgm:pt>
    <dgm:pt modelId="{F78B9159-DD68-487B-AF1C-64DEBA54D4EE}" type="parTrans" cxnId="{B9B61567-E370-44B4-9352-F3FACC02D37D}">
      <dgm:prSet/>
      <dgm:spPr/>
      <dgm:t>
        <a:bodyPr/>
        <a:lstStyle/>
        <a:p>
          <a:endParaRPr lang="en-US"/>
        </a:p>
      </dgm:t>
    </dgm:pt>
    <dgm:pt modelId="{ADD3B054-6FA4-4E39-95A5-F1E29D282E06}" type="sibTrans" cxnId="{B9B61567-E370-44B4-9352-F3FACC02D37D}">
      <dgm:prSet/>
      <dgm:spPr/>
      <dgm:t>
        <a:bodyPr/>
        <a:lstStyle/>
        <a:p>
          <a:endParaRPr lang="en-US"/>
        </a:p>
      </dgm:t>
    </dgm:pt>
    <dgm:pt modelId="{9148B7F8-F2DC-439A-8E5B-936AAA3D35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import wizard was used to import data for 5 tables</a:t>
          </a:r>
        </a:p>
      </dgm:t>
    </dgm:pt>
    <dgm:pt modelId="{0EE4B38C-1FD1-4E57-9A63-927AF0ACE669}" type="parTrans" cxnId="{BDCFB841-6A8A-4765-A732-0F5E6F19BD5A}">
      <dgm:prSet/>
      <dgm:spPr/>
      <dgm:t>
        <a:bodyPr/>
        <a:lstStyle/>
        <a:p>
          <a:endParaRPr lang="en-US"/>
        </a:p>
      </dgm:t>
    </dgm:pt>
    <dgm:pt modelId="{419EE423-422E-4063-929A-0A859FF39694}" type="sibTrans" cxnId="{BDCFB841-6A8A-4765-A732-0F5E6F19BD5A}">
      <dgm:prSet/>
      <dgm:spPr/>
      <dgm:t>
        <a:bodyPr/>
        <a:lstStyle/>
        <a:p>
          <a:endParaRPr lang="en-US"/>
        </a:p>
      </dgm:t>
    </dgm:pt>
    <dgm:pt modelId="{1D71B01A-8911-40B4-BA03-1FAF144066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Sets Primary and Foreign Keys</a:t>
          </a:r>
        </a:p>
      </dgm:t>
    </dgm:pt>
    <dgm:pt modelId="{0FA3A0EA-4C51-4394-81C7-BB7FD3A17F71}" type="parTrans" cxnId="{85B1141B-EAAD-4F14-B650-FF39D1BDAEDB}">
      <dgm:prSet/>
      <dgm:spPr/>
      <dgm:t>
        <a:bodyPr/>
        <a:lstStyle/>
        <a:p>
          <a:endParaRPr lang="en-US"/>
        </a:p>
      </dgm:t>
    </dgm:pt>
    <dgm:pt modelId="{5C7ABFBD-A52E-46B5-8CB7-35D1F9C30A62}" type="sibTrans" cxnId="{85B1141B-EAAD-4F14-B650-FF39D1BDAEDB}">
      <dgm:prSet/>
      <dgm:spPr/>
      <dgm:t>
        <a:bodyPr/>
        <a:lstStyle/>
        <a:p>
          <a:endParaRPr lang="en-US"/>
        </a:p>
      </dgm:t>
    </dgm:pt>
    <dgm:pt modelId="{E179D10B-384F-43C3-B8E3-2B79030BC7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32F059-1B59-485D-B17F-AA2ACD18746B}" type="parTrans" cxnId="{21528819-5ED1-45DC-93CC-58A22CC44F37}">
      <dgm:prSet/>
      <dgm:spPr/>
      <dgm:t>
        <a:bodyPr/>
        <a:lstStyle/>
        <a:p>
          <a:endParaRPr lang="en-US"/>
        </a:p>
      </dgm:t>
    </dgm:pt>
    <dgm:pt modelId="{30FD0A5C-68AA-49D5-9B0A-F7577AE19FBE}" type="sibTrans" cxnId="{21528819-5ED1-45DC-93CC-58A22CC44F37}">
      <dgm:prSet/>
      <dgm:spPr/>
      <dgm:t>
        <a:bodyPr/>
        <a:lstStyle/>
        <a:p>
          <a:endParaRPr lang="en-US"/>
        </a:p>
      </dgm:t>
    </dgm:pt>
    <dgm:pt modelId="{88EFA3DC-1F46-4778-8C7D-BB083976C7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Queries:</a:t>
          </a:r>
        </a:p>
      </dgm:t>
    </dgm:pt>
    <dgm:pt modelId="{FD20E0CB-73C5-4D26-9E46-5333E4D5F37F}" type="parTrans" cxnId="{EECBC212-DB3A-4278-9828-32CCA35BFDA7}">
      <dgm:prSet/>
      <dgm:spPr/>
      <dgm:t>
        <a:bodyPr/>
        <a:lstStyle/>
        <a:p>
          <a:endParaRPr lang="en-US"/>
        </a:p>
      </dgm:t>
    </dgm:pt>
    <dgm:pt modelId="{74E55DCB-A509-421E-815E-3D1E85AC2E28}" type="sibTrans" cxnId="{EECBC212-DB3A-4278-9828-32CCA35BFDA7}">
      <dgm:prSet/>
      <dgm:spPr/>
      <dgm:t>
        <a:bodyPr/>
        <a:lstStyle/>
        <a:p>
          <a:endParaRPr lang="en-US"/>
        </a:p>
      </dgm:t>
    </dgm:pt>
    <dgm:pt modelId="{88028408-9E94-4EA6-90E1-0A82483B0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Subqueries</a:t>
          </a:r>
        </a:p>
      </dgm:t>
    </dgm:pt>
    <dgm:pt modelId="{B4CF1A41-4C72-4FE8-AAF7-A2283C692A32}" type="parTrans" cxnId="{85ABB95F-034D-4AF4-8B37-1D09F7156956}">
      <dgm:prSet/>
      <dgm:spPr/>
      <dgm:t>
        <a:bodyPr/>
        <a:lstStyle/>
        <a:p>
          <a:endParaRPr lang="en-US"/>
        </a:p>
      </dgm:t>
    </dgm:pt>
    <dgm:pt modelId="{41641410-C84A-4C4B-B625-8D711850EFE6}" type="sibTrans" cxnId="{85ABB95F-034D-4AF4-8B37-1D09F7156956}">
      <dgm:prSet/>
      <dgm:spPr/>
      <dgm:t>
        <a:bodyPr/>
        <a:lstStyle/>
        <a:p>
          <a:endParaRPr lang="en-US"/>
        </a:p>
      </dgm:t>
    </dgm:pt>
    <dgm:pt modelId="{F291BE95-A3CE-024C-8F47-5068E88BE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Joins</a:t>
          </a:r>
        </a:p>
      </dgm:t>
    </dgm:pt>
    <dgm:pt modelId="{898590A7-584B-F245-A53B-1D25D5D53D88}" type="parTrans" cxnId="{2DF7A490-6962-1648-A83E-35836BFF6A72}">
      <dgm:prSet/>
      <dgm:spPr/>
      <dgm:t>
        <a:bodyPr/>
        <a:lstStyle/>
        <a:p>
          <a:endParaRPr lang="en-GB"/>
        </a:p>
      </dgm:t>
    </dgm:pt>
    <dgm:pt modelId="{1FA05E41-0650-9B44-9E49-B94621F686CC}" type="sibTrans" cxnId="{2DF7A490-6962-1648-A83E-35836BFF6A72}">
      <dgm:prSet/>
      <dgm:spPr/>
      <dgm:t>
        <a:bodyPr/>
        <a:lstStyle/>
        <a:p>
          <a:endParaRPr lang="en-GB"/>
        </a:p>
      </dgm:t>
    </dgm:pt>
    <dgm:pt modelId="{204A1439-6E94-CF4C-A93F-BDBEC5440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Create/use a stored function</a:t>
          </a:r>
        </a:p>
      </dgm:t>
    </dgm:pt>
    <dgm:pt modelId="{F58C9F90-0127-8B47-842A-2838DA28E684}" type="parTrans" cxnId="{AC47B51D-FE6C-5341-AB45-392FF020D9B2}">
      <dgm:prSet/>
      <dgm:spPr/>
      <dgm:t>
        <a:bodyPr/>
        <a:lstStyle/>
        <a:p>
          <a:endParaRPr lang="en-GB"/>
        </a:p>
      </dgm:t>
    </dgm:pt>
    <dgm:pt modelId="{A1ECD81A-209D-F148-A99A-2C9A484642B5}" type="sibTrans" cxnId="{AC47B51D-FE6C-5341-AB45-392FF020D9B2}">
      <dgm:prSet/>
      <dgm:spPr/>
      <dgm:t>
        <a:bodyPr/>
        <a:lstStyle/>
        <a:p>
          <a:endParaRPr lang="en-GB"/>
        </a:p>
      </dgm:t>
    </dgm:pt>
    <dgm:pt modelId="{0FA269D0-6F3E-CB4A-899E-F2797329B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views</a:t>
          </a:r>
        </a:p>
      </dgm:t>
    </dgm:pt>
    <dgm:pt modelId="{729E15C6-B0E8-3345-BDDF-D1139B65C7E9}" type="parTrans" cxnId="{EE9978A5-A7FE-B747-9160-ADDD44D8301B}">
      <dgm:prSet/>
      <dgm:spPr/>
      <dgm:t>
        <a:bodyPr/>
        <a:lstStyle/>
        <a:p>
          <a:endParaRPr lang="en-GB"/>
        </a:p>
      </dgm:t>
    </dgm:pt>
    <dgm:pt modelId="{9EA4C96B-E0EF-B94C-BC4E-55CB5988DCCF}" type="sibTrans" cxnId="{EE9978A5-A7FE-B747-9160-ADDD44D8301B}">
      <dgm:prSet/>
      <dgm:spPr/>
      <dgm:t>
        <a:bodyPr/>
        <a:lstStyle/>
        <a:p>
          <a:endParaRPr lang="en-GB"/>
        </a:p>
      </dgm:t>
    </dgm:pt>
    <dgm:pt modelId="{96F48132-1E42-6141-A538-C075D89AB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by</a:t>
          </a:r>
        </a:p>
      </dgm:t>
    </dgm:pt>
    <dgm:pt modelId="{54EA1BE4-8252-7C4C-A490-9909807FC70E}" type="parTrans" cxnId="{B5684A47-07BC-9B49-ACE0-6703646539DA}">
      <dgm:prSet/>
      <dgm:spPr/>
      <dgm:t>
        <a:bodyPr/>
        <a:lstStyle/>
        <a:p>
          <a:endParaRPr lang="en-GB"/>
        </a:p>
      </dgm:t>
    </dgm:pt>
    <dgm:pt modelId="{59C89D92-3A80-A44D-98FF-4401C3744691}" type="sibTrans" cxnId="{B5684A47-07BC-9B49-ACE0-6703646539DA}">
      <dgm:prSet/>
      <dgm:spPr/>
      <dgm:t>
        <a:bodyPr/>
        <a:lstStyle/>
        <a:p>
          <a:endParaRPr lang="en-GB"/>
        </a:p>
      </dgm:t>
    </dgm:pt>
    <dgm:pt modelId="{93BBB7C3-6B72-2F4B-AF7C-D6BABD1F9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Create/use a stored procedure</a:t>
          </a:r>
        </a:p>
      </dgm:t>
    </dgm:pt>
    <dgm:pt modelId="{0CA60720-306F-7C4B-A299-CDF89FF86DE6}" type="parTrans" cxnId="{C5F13CB0-A534-BD46-A8C7-DFD6747E0B98}">
      <dgm:prSet/>
      <dgm:spPr/>
      <dgm:t>
        <a:bodyPr/>
        <a:lstStyle/>
        <a:p>
          <a:endParaRPr lang="en-GB"/>
        </a:p>
      </dgm:t>
    </dgm:pt>
    <dgm:pt modelId="{EE967827-05ED-8546-8F6B-156DCEA5139A}" type="sibTrans" cxnId="{C5F13CB0-A534-BD46-A8C7-DFD6747E0B98}">
      <dgm:prSet/>
      <dgm:spPr/>
      <dgm:t>
        <a:bodyPr/>
        <a:lstStyle/>
        <a:p>
          <a:endParaRPr lang="en-GB"/>
        </a:p>
      </dgm:t>
    </dgm:pt>
    <dgm:pt modelId="{F2A1D4D6-9B8B-45CF-8F79-E59DCB62E10D}" type="pres">
      <dgm:prSet presAssocID="{D7A9D07C-4799-4EB7-BFCB-92D71EC37D0C}" presName="root" presStyleCnt="0">
        <dgm:presLayoutVars>
          <dgm:dir/>
          <dgm:resizeHandles val="exact"/>
        </dgm:presLayoutVars>
      </dgm:prSet>
      <dgm:spPr/>
    </dgm:pt>
    <dgm:pt modelId="{13648A1A-585E-4A71-9A20-2F43A98E6664}" type="pres">
      <dgm:prSet presAssocID="{3346447F-E211-40E4-BCF0-0E9F41BD8151}" presName="compNode" presStyleCnt="0"/>
      <dgm:spPr/>
    </dgm:pt>
    <dgm:pt modelId="{AFA4ED6A-94AA-4137-BF18-A953B9B72A85}" type="pres">
      <dgm:prSet presAssocID="{3346447F-E211-40E4-BCF0-0E9F41BD81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C6E90D-5EEB-4B60-9967-DE91D326C33C}" type="pres">
      <dgm:prSet presAssocID="{3346447F-E211-40E4-BCF0-0E9F41BD8151}" presName="iconSpace" presStyleCnt="0"/>
      <dgm:spPr/>
    </dgm:pt>
    <dgm:pt modelId="{2C499024-9854-49EA-A0C6-B7404F63A1EB}" type="pres">
      <dgm:prSet presAssocID="{3346447F-E211-40E4-BCF0-0E9F41BD8151}" presName="parTx" presStyleLbl="revTx" presStyleIdx="0" presStyleCnt="10">
        <dgm:presLayoutVars>
          <dgm:chMax val="0"/>
          <dgm:chPref val="0"/>
        </dgm:presLayoutVars>
      </dgm:prSet>
      <dgm:spPr/>
    </dgm:pt>
    <dgm:pt modelId="{A164057C-5D41-4EA7-8280-4CB07C8BD15D}" type="pres">
      <dgm:prSet presAssocID="{3346447F-E211-40E4-BCF0-0E9F41BD8151}" presName="txSpace" presStyleCnt="0"/>
      <dgm:spPr/>
    </dgm:pt>
    <dgm:pt modelId="{32F0DED4-5F4E-42E7-8DD6-E60CC082D609}" type="pres">
      <dgm:prSet presAssocID="{3346447F-E211-40E4-BCF0-0E9F41BD8151}" presName="desTx" presStyleLbl="revTx" presStyleIdx="1" presStyleCnt="10">
        <dgm:presLayoutVars/>
      </dgm:prSet>
      <dgm:spPr/>
    </dgm:pt>
    <dgm:pt modelId="{79951079-BD94-49C2-A985-30BEF0EABE24}" type="pres">
      <dgm:prSet presAssocID="{0BA4FA0C-B7A1-4A52-B26D-880887C47FC1}" presName="sibTrans" presStyleCnt="0"/>
      <dgm:spPr/>
    </dgm:pt>
    <dgm:pt modelId="{A3B5768D-8ACC-4AE5-AE77-C49EB79F147E}" type="pres">
      <dgm:prSet presAssocID="{9B89FBAE-F57C-447C-BA6E-7E4002F6F61F}" presName="compNode" presStyleCnt="0"/>
      <dgm:spPr/>
    </dgm:pt>
    <dgm:pt modelId="{58AA76FD-3B22-466E-81DE-6875F4C70B78}" type="pres">
      <dgm:prSet presAssocID="{9B89FBAE-F57C-447C-BA6E-7E4002F6F6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FA8AC92-22DA-4EA0-AFC1-F439F1758C96}" type="pres">
      <dgm:prSet presAssocID="{9B89FBAE-F57C-447C-BA6E-7E4002F6F61F}" presName="iconSpace" presStyleCnt="0"/>
      <dgm:spPr/>
    </dgm:pt>
    <dgm:pt modelId="{0B813428-0B81-4165-9631-43F72A013F92}" type="pres">
      <dgm:prSet presAssocID="{9B89FBAE-F57C-447C-BA6E-7E4002F6F61F}" presName="parTx" presStyleLbl="revTx" presStyleIdx="2" presStyleCnt="10">
        <dgm:presLayoutVars>
          <dgm:chMax val="0"/>
          <dgm:chPref val="0"/>
        </dgm:presLayoutVars>
      </dgm:prSet>
      <dgm:spPr/>
    </dgm:pt>
    <dgm:pt modelId="{3DA1A6B8-0A5A-44B6-BDC2-EE2CAD55221C}" type="pres">
      <dgm:prSet presAssocID="{9B89FBAE-F57C-447C-BA6E-7E4002F6F61F}" presName="txSpace" presStyleCnt="0"/>
      <dgm:spPr/>
    </dgm:pt>
    <dgm:pt modelId="{79A6C7B9-8BE1-4A46-AB57-31197E243D1E}" type="pres">
      <dgm:prSet presAssocID="{9B89FBAE-F57C-447C-BA6E-7E4002F6F61F}" presName="desTx" presStyleLbl="revTx" presStyleIdx="3" presStyleCnt="10">
        <dgm:presLayoutVars/>
      </dgm:prSet>
      <dgm:spPr/>
    </dgm:pt>
    <dgm:pt modelId="{FA611601-57C6-4B5E-81CE-DF6DE34FDEAB}" type="pres">
      <dgm:prSet presAssocID="{AE71F7CF-1A83-4EE7-8ABE-374134314E75}" presName="sibTrans" presStyleCnt="0"/>
      <dgm:spPr/>
    </dgm:pt>
    <dgm:pt modelId="{A07BF946-7AF7-421F-98E2-21B23CA9A799}" type="pres">
      <dgm:prSet presAssocID="{5B0D706F-D531-4B4C-BF3D-152FB755FF58}" presName="compNode" presStyleCnt="0"/>
      <dgm:spPr/>
    </dgm:pt>
    <dgm:pt modelId="{3C66F183-A074-4EC2-8BFA-D38543CB82B3}" type="pres">
      <dgm:prSet presAssocID="{5B0D706F-D531-4B4C-BF3D-152FB755FF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A970A22-2D1F-40E6-979C-EA9A612EF04C}" type="pres">
      <dgm:prSet presAssocID="{5B0D706F-D531-4B4C-BF3D-152FB755FF58}" presName="iconSpace" presStyleCnt="0"/>
      <dgm:spPr/>
    </dgm:pt>
    <dgm:pt modelId="{57E53695-B4A1-47DB-B755-E7E52FA0CBBD}" type="pres">
      <dgm:prSet presAssocID="{5B0D706F-D531-4B4C-BF3D-152FB755FF58}" presName="parTx" presStyleLbl="revTx" presStyleIdx="4" presStyleCnt="10">
        <dgm:presLayoutVars>
          <dgm:chMax val="0"/>
          <dgm:chPref val="0"/>
        </dgm:presLayoutVars>
      </dgm:prSet>
      <dgm:spPr/>
    </dgm:pt>
    <dgm:pt modelId="{398F883F-A4C9-469D-A867-5143C1A5FE22}" type="pres">
      <dgm:prSet presAssocID="{5B0D706F-D531-4B4C-BF3D-152FB755FF58}" presName="txSpace" presStyleCnt="0"/>
      <dgm:spPr/>
    </dgm:pt>
    <dgm:pt modelId="{5BA907E8-1882-4A31-9BB0-5216C277F0CF}" type="pres">
      <dgm:prSet presAssocID="{5B0D706F-D531-4B4C-BF3D-152FB755FF58}" presName="desTx" presStyleLbl="revTx" presStyleIdx="5" presStyleCnt="10">
        <dgm:presLayoutVars/>
      </dgm:prSet>
      <dgm:spPr/>
    </dgm:pt>
    <dgm:pt modelId="{F19A3A00-82BC-4ED2-93B0-86C16C92B10F}" type="pres">
      <dgm:prSet presAssocID="{ADD3B054-6FA4-4E39-95A5-F1E29D282E06}" presName="sibTrans" presStyleCnt="0"/>
      <dgm:spPr/>
    </dgm:pt>
    <dgm:pt modelId="{41575861-3AE3-476E-8924-6BCD797AF809}" type="pres">
      <dgm:prSet presAssocID="{1D71B01A-8911-40B4-BA03-1FAF14406683}" presName="compNode" presStyleCnt="0"/>
      <dgm:spPr/>
    </dgm:pt>
    <dgm:pt modelId="{B9384E5A-8378-4D32-A451-D33880A36F5B}" type="pres">
      <dgm:prSet presAssocID="{1D71B01A-8911-40B4-BA03-1FAF144066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55E47B4-ABE3-4C2A-ACA9-30B78034F7A6}" type="pres">
      <dgm:prSet presAssocID="{1D71B01A-8911-40B4-BA03-1FAF14406683}" presName="iconSpace" presStyleCnt="0"/>
      <dgm:spPr/>
    </dgm:pt>
    <dgm:pt modelId="{19267F73-1AC9-4337-A196-5275904C042C}" type="pres">
      <dgm:prSet presAssocID="{1D71B01A-8911-40B4-BA03-1FAF14406683}" presName="parTx" presStyleLbl="revTx" presStyleIdx="6" presStyleCnt="10">
        <dgm:presLayoutVars>
          <dgm:chMax val="0"/>
          <dgm:chPref val="0"/>
        </dgm:presLayoutVars>
      </dgm:prSet>
      <dgm:spPr/>
    </dgm:pt>
    <dgm:pt modelId="{8CA790AA-0D5F-4495-94E5-EA376311F299}" type="pres">
      <dgm:prSet presAssocID="{1D71B01A-8911-40B4-BA03-1FAF14406683}" presName="txSpace" presStyleCnt="0"/>
      <dgm:spPr/>
    </dgm:pt>
    <dgm:pt modelId="{84BE9B91-E262-480A-8D02-547EF16F1D90}" type="pres">
      <dgm:prSet presAssocID="{1D71B01A-8911-40B4-BA03-1FAF14406683}" presName="desTx" presStyleLbl="revTx" presStyleIdx="7" presStyleCnt="10">
        <dgm:presLayoutVars/>
      </dgm:prSet>
      <dgm:spPr/>
    </dgm:pt>
    <dgm:pt modelId="{F8E491B1-ACBB-4695-9FEE-BA4B8DD2BFA4}" type="pres">
      <dgm:prSet presAssocID="{5C7ABFBD-A52E-46B5-8CB7-35D1F9C30A62}" presName="sibTrans" presStyleCnt="0"/>
      <dgm:spPr/>
    </dgm:pt>
    <dgm:pt modelId="{380D5D4D-923A-4BEB-B4D2-B2E744320956}" type="pres">
      <dgm:prSet presAssocID="{88EFA3DC-1F46-4778-8C7D-BB083976C774}" presName="compNode" presStyleCnt="0"/>
      <dgm:spPr/>
    </dgm:pt>
    <dgm:pt modelId="{F44B5436-D9DA-4864-877D-1755683AA628}" type="pres">
      <dgm:prSet presAssocID="{88EFA3DC-1F46-4778-8C7D-BB083976C7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674F85-9402-4527-9176-5D2789848B36}" type="pres">
      <dgm:prSet presAssocID="{88EFA3DC-1F46-4778-8C7D-BB083976C774}" presName="iconSpace" presStyleCnt="0"/>
      <dgm:spPr/>
    </dgm:pt>
    <dgm:pt modelId="{BC67BCE5-0F07-4397-A268-199EE549D324}" type="pres">
      <dgm:prSet presAssocID="{88EFA3DC-1F46-4778-8C7D-BB083976C774}" presName="parTx" presStyleLbl="revTx" presStyleIdx="8" presStyleCnt="10">
        <dgm:presLayoutVars>
          <dgm:chMax val="0"/>
          <dgm:chPref val="0"/>
        </dgm:presLayoutVars>
      </dgm:prSet>
      <dgm:spPr/>
    </dgm:pt>
    <dgm:pt modelId="{63F64B34-3ABF-4F2B-9300-86244A722AFE}" type="pres">
      <dgm:prSet presAssocID="{88EFA3DC-1F46-4778-8C7D-BB083976C774}" presName="txSpace" presStyleCnt="0"/>
      <dgm:spPr/>
    </dgm:pt>
    <dgm:pt modelId="{E5BD2480-2777-4549-96E0-EFAC745535CA}" type="pres">
      <dgm:prSet presAssocID="{88EFA3DC-1F46-4778-8C7D-BB083976C774}" presName="desTx" presStyleLbl="revTx" presStyleIdx="9" presStyleCnt="10">
        <dgm:presLayoutVars/>
      </dgm:prSet>
      <dgm:spPr/>
    </dgm:pt>
  </dgm:ptLst>
  <dgm:cxnLst>
    <dgm:cxn modelId="{0B393D06-8052-7A4D-BD37-E938587331D1}" type="presOf" srcId="{5B0D706F-D531-4B4C-BF3D-152FB755FF58}" destId="{57E53695-B4A1-47DB-B755-E7E52FA0CBBD}" srcOrd="0" destOrd="0" presId="urn:microsoft.com/office/officeart/2018/2/layout/IconLabelDescriptionList"/>
    <dgm:cxn modelId="{EECBC212-DB3A-4278-9828-32CCA35BFDA7}" srcId="{D7A9D07C-4799-4EB7-BFCB-92D71EC37D0C}" destId="{88EFA3DC-1F46-4778-8C7D-BB083976C774}" srcOrd="4" destOrd="0" parTransId="{FD20E0CB-73C5-4D26-9E46-5333E4D5F37F}" sibTransId="{74E55DCB-A509-421E-815E-3D1E85AC2E28}"/>
    <dgm:cxn modelId="{21528819-5ED1-45DC-93CC-58A22CC44F37}" srcId="{1D71B01A-8911-40B4-BA03-1FAF14406683}" destId="{E179D10B-384F-43C3-B8E3-2B79030BC71B}" srcOrd="0" destOrd="0" parTransId="{3B32F059-1B59-485D-B17F-AA2ACD18746B}" sibTransId="{30FD0A5C-68AA-49D5-9B0A-F7577AE19FBE}"/>
    <dgm:cxn modelId="{5DE0191A-41F8-374A-A8F2-44DA3CD8DCFC}" type="presOf" srcId="{3346447F-E211-40E4-BCF0-0E9F41BD8151}" destId="{2C499024-9854-49EA-A0C6-B7404F63A1EB}" srcOrd="0" destOrd="0" presId="urn:microsoft.com/office/officeart/2018/2/layout/IconLabelDescriptionList"/>
    <dgm:cxn modelId="{85B1141B-EAAD-4F14-B650-FF39D1BDAEDB}" srcId="{D7A9D07C-4799-4EB7-BFCB-92D71EC37D0C}" destId="{1D71B01A-8911-40B4-BA03-1FAF14406683}" srcOrd="3" destOrd="0" parTransId="{0FA3A0EA-4C51-4394-81C7-BB7FD3A17F71}" sibTransId="{5C7ABFBD-A52E-46B5-8CB7-35D1F9C30A62}"/>
    <dgm:cxn modelId="{AC47B51D-FE6C-5341-AB45-392FF020D9B2}" srcId="{88EFA3DC-1F46-4778-8C7D-BB083976C774}" destId="{204A1439-6E94-CF4C-A93F-BDBEC5440AAB}" srcOrd="2" destOrd="0" parTransId="{F58C9F90-0127-8B47-842A-2838DA28E684}" sibTransId="{A1ECD81A-209D-F148-A99A-2C9A484642B5}"/>
    <dgm:cxn modelId="{1D91B21F-9364-8248-9DE6-36B68AD42D99}" type="presOf" srcId="{9B89FBAE-F57C-447C-BA6E-7E4002F6F61F}" destId="{0B813428-0B81-4165-9631-43F72A013F92}" srcOrd="0" destOrd="0" presId="urn:microsoft.com/office/officeart/2018/2/layout/IconLabelDescriptionList"/>
    <dgm:cxn modelId="{61BFA131-1683-BB41-B2D2-30A730B971B3}" type="presOf" srcId="{9148B7F8-F2DC-439A-8E5B-936AAA3D3526}" destId="{5BA907E8-1882-4A31-9BB0-5216C277F0CF}" srcOrd="0" destOrd="0" presId="urn:microsoft.com/office/officeart/2018/2/layout/IconLabelDescriptionList"/>
    <dgm:cxn modelId="{EC200C37-9A66-B743-84F5-67571353767B}" type="presOf" srcId="{204A1439-6E94-CF4C-A93F-BDBEC5440AAB}" destId="{E5BD2480-2777-4549-96E0-EFAC745535CA}" srcOrd="0" destOrd="2" presId="urn:microsoft.com/office/officeart/2018/2/layout/IconLabelDescriptionList"/>
    <dgm:cxn modelId="{DC9CF83E-E0E1-BB48-BB2F-220E5A8764C0}" type="presOf" srcId="{E179D10B-384F-43C3-B8E3-2B79030BC71B}" destId="{84BE9B91-E262-480A-8D02-547EF16F1D90}" srcOrd="0" destOrd="0" presId="urn:microsoft.com/office/officeart/2018/2/layout/IconLabelDescriptionList"/>
    <dgm:cxn modelId="{5D971C3F-0AA5-8146-AA17-7B0A4890F4CE}" type="presOf" srcId="{86532994-0972-4104-8C8F-C9BEA0429AF6}" destId="{79A6C7B9-8BE1-4A46-AB57-31197E243D1E}" srcOrd="0" destOrd="0" presId="urn:microsoft.com/office/officeart/2018/2/layout/IconLabelDescriptionList"/>
    <dgm:cxn modelId="{BDCFB841-6A8A-4765-A732-0F5E6F19BD5A}" srcId="{5B0D706F-D531-4B4C-BF3D-152FB755FF58}" destId="{9148B7F8-F2DC-439A-8E5B-936AAA3D3526}" srcOrd="0" destOrd="0" parTransId="{0EE4B38C-1FD1-4E57-9A63-927AF0ACE669}" sibTransId="{419EE423-422E-4063-929A-0A859FF39694}"/>
    <dgm:cxn modelId="{B5684A47-07BC-9B49-ACE0-6703646539DA}" srcId="{88EFA3DC-1F46-4778-8C7D-BB083976C774}" destId="{96F48132-1E42-6141-A538-C075D89AB44D}" srcOrd="4" destOrd="0" parTransId="{54EA1BE4-8252-7C4C-A490-9909807FC70E}" sibTransId="{59C89D92-3A80-A44D-98FF-4401C3744691}"/>
    <dgm:cxn modelId="{85ABB95F-034D-4AF4-8B37-1D09F7156956}" srcId="{88EFA3DC-1F46-4778-8C7D-BB083976C774}" destId="{88028408-9E94-4EA6-90E1-0A82483B0E01}" srcOrd="0" destOrd="0" parTransId="{B4CF1A41-4C72-4FE8-AAF7-A2283C692A32}" sibTransId="{41641410-C84A-4C4B-B625-8D711850EFE6}"/>
    <dgm:cxn modelId="{B9B61567-E370-44B4-9352-F3FACC02D37D}" srcId="{D7A9D07C-4799-4EB7-BFCB-92D71EC37D0C}" destId="{5B0D706F-D531-4B4C-BF3D-152FB755FF58}" srcOrd="2" destOrd="0" parTransId="{F78B9159-DD68-487B-AF1C-64DEBA54D4EE}" sibTransId="{ADD3B054-6FA4-4E39-95A5-F1E29D282E06}"/>
    <dgm:cxn modelId="{DAA5A86D-54CA-FA45-97C2-19F723ABCA0F}" type="presOf" srcId="{D7A9D07C-4799-4EB7-BFCB-92D71EC37D0C}" destId="{F2A1D4D6-9B8B-45CF-8F79-E59DCB62E10D}" srcOrd="0" destOrd="0" presId="urn:microsoft.com/office/officeart/2018/2/layout/IconLabelDescriptionList"/>
    <dgm:cxn modelId="{DD049073-82AB-E645-AF3D-60380B5AFA9E}" type="presOf" srcId="{F291BE95-A3CE-024C-8F47-5068E88BE0D4}" destId="{E5BD2480-2777-4549-96E0-EFAC745535CA}" srcOrd="0" destOrd="1" presId="urn:microsoft.com/office/officeart/2018/2/layout/IconLabelDescriptionList"/>
    <dgm:cxn modelId="{2DF7A490-6962-1648-A83E-35836BFF6A72}" srcId="{88EFA3DC-1F46-4778-8C7D-BB083976C774}" destId="{F291BE95-A3CE-024C-8F47-5068E88BE0D4}" srcOrd="1" destOrd="0" parTransId="{898590A7-584B-F245-A53B-1D25D5D53D88}" sibTransId="{1FA05E41-0650-9B44-9E49-B94621F686CC}"/>
    <dgm:cxn modelId="{19EC0596-5B0F-8340-BAE6-F3877E692047}" type="presOf" srcId="{88EFA3DC-1F46-4778-8C7D-BB083976C774}" destId="{BC67BCE5-0F07-4397-A268-199EE549D324}" srcOrd="0" destOrd="0" presId="urn:microsoft.com/office/officeart/2018/2/layout/IconLabelDescriptionList"/>
    <dgm:cxn modelId="{B0535AA1-303F-0A4C-B71C-77A5B0943A9E}" type="presOf" srcId="{1D71B01A-8911-40B4-BA03-1FAF14406683}" destId="{19267F73-1AC9-4337-A196-5275904C042C}" srcOrd="0" destOrd="0" presId="urn:microsoft.com/office/officeart/2018/2/layout/IconLabelDescriptionList"/>
    <dgm:cxn modelId="{B24DB6A3-D78C-1146-9396-0305EBF159F6}" type="presOf" srcId="{93BBB7C3-6B72-2F4B-AF7C-D6BABD1F952D}" destId="{E5BD2480-2777-4549-96E0-EFAC745535CA}" srcOrd="0" destOrd="5" presId="urn:microsoft.com/office/officeart/2018/2/layout/IconLabelDescriptionList"/>
    <dgm:cxn modelId="{EE9978A5-A7FE-B747-9160-ADDD44D8301B}" srcId="{88EFA3DC-1F46-4778-8C7D-BB083976C774}" destId="{0FA269D0-6F3E-CB4A-899E-F2797329BDC8}" srcOrd="3" destOrd="0" parTransId="{729E15C6-B0E8-3345-BDDF-D1139B65C7E9}" sibTransId="{9EA4C96B-E0EF-B94C-BC4E-55CB5988DCCF}"/>
    <dgm:cxn modelId="{DE7199AC-6C4E-4747-84C7-2017D5BCF9CE}" type="presOf" srcId="{96F48132-1E42-6141-A538-C075D89AB44D}" destId="{E5BD2480-2777-4549-96E0-EFAC745535CA}" srcOrd="0" destOrd="4" presId="urn:microsoft.com/office/officeart/2018/2/layout/IconLabelDescriptionList"/>
    <dgm:cxn modelId="{C5F13CB0-A534-BD46-A8C7-DFD6747E0B98}" srcId="{88EFA3DC-1F46-4778-8C7D-BB083976C774}" destId="{93BBB7C3-6B72-2F4B-AF7C-D6BABD1F952D}" srcOrd="5" destOrd="0" parTransId="{0CA60720-306F-7C4B-A299-CDF89FF86DE6}" sibTransId="{EE967827-05ED-8546-8F6B-156DCEA5139A}"/>
    <dgm:cxn modelId="{3303D2B1-839D-40CD-A1D3-E04C7122D932}" srcId="{D7A9D07C-4799-4EB7-BFCB-92D71EC37D0C}" destId="{3346447F-E211-40E4-BCF0-0E9F41BD8151}" srcOrd="0" destOrd="0" parTransId="{9C3834A0-3E5E-4C1C-9334-4D941A11B9B2}" sibTransId="{0BA4FA0C-B7A1-4A52-B26D-880887C47FC1}"/>
    <dgm:cxn modelId="{F87363C2-144A-D54F-9D44-C56E6C5DC88A}" type="presOf" srcId="{88028408-9E94-4EA6-90E1-0A82483B0E01}" destId="{E5BD2480-2777-4549-96E0-EFAC745535CA}" srcOrd="0" destOrd="0" presId="urn:microsoft.com/office/officeart/2018/2/layout/IconLabelDescriptionList"/>
    <dgm:cxn modelId="{984683E0-9260-8C42-985C-AD74D45552BE}" type="presOf" srcId="{0FA269D0-6F3E-CB4A-899E-F2797329BDC8}" destId="{E5BD2480-2777-4549-96E0-EFAC745535CA}" srcOrd="0" destOrd="3" presId="urn:microsoft.com/office/officeart/2018/2/layout/IconLabelDescriptionList"/>
    <dgm:cxn modelId="{1CDF9AF1-9595-4560-A13C-A57E5C124E3C}" srcId="{9B89FBAE-F57C-447C-BA6E-7E4002F6F61F}" destId="{86532994-0972-4104-8C8F-C9BEA0429AF6}" srcOrd="0" destOrd="0" parTransId="{C1001BE6-316B-463D-8BBC-E9C0ED6344DF}" sibTransId="{6D8ABD6D-4464-47E9-85F6-BCC6A9C35B56}"/>
    <dgm:cxn modelId="{346A95FB-9631-4092-A4F2-A11AA49B2AE5}" srcId="{D7A9D07C-4799-4EB7-BFCB-92D71EC37D0C}" destId="{9B89FBAE-F57C-447C-BA6E-7E4002F6F61F}" srcOrd="1" destOrd="0" parTransId="{268C9838-A166-48D0-9B7A-513C26C55A85}" sibTransId="{AE71F7CF-1A83-4EE7-8ABE-374134314E75}"/>
    <dgm:cxn modelId="{F74F0F95-6B74-7449-9777-CEB7DB12D204}" type="presParOf" srcId="{F2A1D4D6-9B8B-45CF-8F79-E59DCB62E10D}" destId="{13648A1A-585E-4A71-9A20-2F43A98E6664}" srcOrd="0" destOrd="0" presId="urn:microsoft.com/office/officeart/2018/2/layout/IconLabelDescriptionList"/>
    <dgm:cxn modelId="{5117698C-155E-2F49-A4F6-647662AE216F}" type="presParOf" srcId="{13648A1A-585E-4A71-9A20-2F43A98E6664}" destId="{AFA4ED6A-94AA-4137-BF18-A953B9B72A85}" srcOrd="0" destOrd="0" presId="urn:microsoft.com/office/officeart/2018/2/layout/IconLabelDescriptionList"/>
    <dgm:cxn modelId="{20BBDA28-8F30-5B4D-A99A-E68223A83683}" type="presParOf" srcId="{13648A1A-585E-4A71-9A20-2F43A98E6664}" destId="{20C6E90D-5EEB-4B60-9967-DE91D326C33C}" srcOrd="1" destOrd="0" presId="urn:microsoft.com/office/officeart/2018/2/layout/IconLabelDescriptionList"/>
    <dgm:cxn modelId="{E2A6C629-B900-B74B-A14C-AD0BFE1822CC}" type="presParOf" srcId="{13648A1A-585E-4A71-9A20-2F43A98E6664}" destId="{2C499024-9854-49EA-A0C6-B7404F63A1EB}" srcOrd="2" destOrd="0" presId="urn:microsoft.com/office/officeart/2018/2/layout/IconLabelDescriptionList"/>
    <dgm:cxn modelId="{2494F72B-29AB-2246-AB3A-B79075ED70B1}" type="presParOf" srcId="{13648A1A-585E-4A71-9A20-2F43A98E6664}" destId="{A164057C-5D41-4EA7-8280-4CB07C8BD15D}" srcOrd="3" destOrd="0" presId="urn:microsoft.com/office/officeart/2018/2/layout/IconLabelDescriptionList"/>
    <dgm:cxn modelId="{04D5C3EC-3003-0045-8C0C-C7F1D72828A2}" type="presParOf" srcId="{13648A1A-585E-4A71-9A20-2F43A98E6664}" destId="{32F0DED4-5F4E-42E7-8DD6-E60CC082D609}" srcOrd="4" destOrd="0" presId="urn:microsoft.com/office/officeart/2018/2/layout/IconLabelDescriptionList"/>
    <dgm:cxn modelId="{ED0520E5-1BF5-0A46-9A61-9E062CEC8E56}" type="presParOf" srcId="{F2A1D4D6-9B8B-45CF-8F79-E59DCB62E10D}" destId="{79951079-BD94-49C2-A985-30BEF0EABE24}" srcOrd="1" destOrd="0" presId="urn:microsoft.com/office/officeart/2018/2/layout/IconLabelDescriptionList"/>
    <dgm:cxn modelId="{FC1A0406-2914-394E-9F91-A94CF4A8DC30}" type="presParOf" srcId="{F2A1D4D6-9B8B-45CF-8F79-E59DCB62E10D}" destId="{A3B5768D-8ACC-4AE5-AE77-C49EB79F147E}" srcOrd="2" destOrd="0" presId="urn:microsoft.com/office/officeart/2018/2/layout/IconLabelDescriptionList"/>
    <dgm:cxn modelId="{F86048B8-8234-134C-9263-2271CAC6A107}" type="presParOf" srcId="{A3B5768D-8ACC-4AE5-AE77-C49EB79F147E}" destId="{58AA76FD-3B22-466E-81DE-6875F4C70B78}" srcOrd="0" destOrd="0" presId="urn:microsoft.com/office/officeart/2018/2/layout/IconLabelDescriptionList"/>
    <dgm:cxn modelId="{3C7A9FF6-5A01-B54F-B4C1-981DBB5DE424}" type="presParOf" srcId="{A3B5768D-8ACC-4AE5-AE77-C49EB79F147E}" destId="{8FA8AC92-22DA-4EA0-AFC1-F439F1758C96}" srcOrd="1" destOrd="0" presId="urn:microsoft.com/office/officeart/2018/2/layout/IconLabelDescriptionList"/>
    <dgm:cxn modelId="{1F43404C-8EEE-C345-917D-6AAD9A0ADD52}" type="presParOf" srcId="{A3B5768D-8ACC-4AE5-AE77-C49EB79F147E}" destId="{0B813428-0B81-4165-9631-43F72A013F92}" srcOrd="2" destOrd="0" presId="urn:microsoft.com/office/officeart/2018/2/layout/IconLabelDescriptionList"/>
    <dgm:cxn modelId="{9E48C78F-17A4-BB4A-8E2E-CA226D0AA254}" type="presParOf" srcId="{A3B5768D-8ACC-4AE5-AE77-C49EB79F147E}" destId="{3DA1A6B8-0A5A-44B6-BDC2-EE2CAD55221C}" srcOrd="3" destOrd="0" presId="urn:microsoft.com/office/officeart/2018/2/layout/IconLabelDescriptionList"/>
    <dgm:cxn modelId="{C479195A-8DC7-7145-B9A7-9894AA38DC10}" type="presParOf" srcId="{A3B5768D-8ACC-4AE5-AE77-C49EB79F147E}" destId="{79A6C7B9-8BE1-4A46-AB57-31197E243D1E}" srcOrd="4" destOrd="0" presId="urn:microsoft.com/office/officeart/2018/2/layout/IconLabelDescriptionList"/>
    <dgm:cxn modelId="{E97C480E-D8CE-6345-891C-6BB14312D52B}" type="presParOf" srcId="{F2A1D4D6-9B8B-45CF-8F79-E59DCB62E10D}" destId="{FA611601-57C6-4B5E-81CE-DF6DE34FDEAB}" srcOrd="3" destOrd="0" presId="urn:microsoft.com/office/officeart/2018/2/layout/IconLabelDescriptionList"/>
    <dgm:cxn modelId="{88F8ED25-6FA0-4E48-9F84-94DCD7BEF28A}" type="presParOf" srcId="{F2A1D4D6-9B8B-45CF-8F79-E59DCB62E10D}" destId="{A07BF946-7AF7-421F-98E2-21B23CA9A799}" srcOrd="4" destOrd="0" presId="urn:microsoft.com/office/officeart/2018/2/layout/IconLabelDescriptionList"/>
    <dgm:cxn modelId="{BE541E7A-60F5-2544-AD21-7E2F19146164}" type="presParOf" srcId="{A07BF946-7AF7-421F-98E2-21B23CA9A799}" destId="{3C66F183-A074-4EC2-8BFA-D38543CB82B3}" srcOrd="0" destOrd="0" presId="urn:microsoft.com/office/officeart/2018/2/layout/IconLabelDescriptionList"/>
    <dgm:cxn modelId="{54045C0A-269F-0541-93C8-5D6138A2B70F}" type="presParOf" srcId="{A07BF946-7AF7-421F-98E2-21B23CA9A799}" destId="{6A970A22-2D1F-40E6-979C-EA9A612EF04C}" srcOrd="1" destOrd="0" presId="urn:microsoft.com/office/officeart/2018/2/layout/IconLabelDescriptionList"/>
    <dgm:cxn modelId="{E7A5A302-32FE-6149-A4AA-0D3FFD01CEB3}" type="presParOf" srcId="{A07BF946-7AF7-421F-98E2-21B23CA9A799}" destId="{57E53695-B4A1-47DB-B755-E7E52FA0CBBD}" srcOrd="2" destOrd="0" presId="urn:microsoft.com/office/officeart/2018/2/layout/IconLabelDescriptionList"/>
    <dgm:cxn modelId="{EA908F42-87EC-2244-8DD6-17FBA746943A}" type="presParOf" srcId="{A07BF946-7AF7-421F-98E2-21B23CA9A799}" destId="{398F883F-A4C9-469D-A867-5143C1A5FE22}" srcOrd="3" destOrd="0" presId="urn:microsoft.com/office/officeart/2018/2/layout/IconLabelDescriptionList"/>
    <dgm:cxn modelId="{B388E9FA-08D9-8B44-8938-7D34E22A7B4F}" type="presParOf" srcId="{A07BF946-7AF7-421F-98E2-21B23CA9A799}" destId="{5BA907E8-1882-4A31-9BB0-5216C277F0CF}" srcOrd="4" destOrd="0" presId="urn:microsoft.com/office/officeart/2018/2/layout/IconLabelDescriptionList"/>
    <dgm:cxn modelId="{E46160F4-7BCF-8249-9D24-BA8473809E02}" type="presParOf" srcId="{F2A1D4D6-9B8B-45CF-8F79-E59DCB62E10D}" destId="{F19A3A00-82BC-4ED2-93B0-86C16C92B10F}" srcOrd="5" destOrd="0" presId="urn:microsoft.com/office/officeart/2018/2/layout/IconLabelDescriptionList"/>
    <dgm:cxn modelId="{C50E653C-FD36-834F-8015-740ECF45D22B}" type="presParOf" srcId="{F2A1D4D6-9B8B-45CF-8F79-E59DCB62E10D}" destId="{41575861-3AE3-476E-8924-6BCD797AF809}" srcOrd="6" destOrd="0" presId="urn:microsoft.com/office/officeart/2018/2/layout/IconLabelDescriptionList"/>
    <dgm:cxn modelId="{14E86DEF-5DC9-F440-876C-6076F6255696}" type="presParOf" srcId="{41575861-3AE3-476E-8924-6BCD797AF809}" destId="{B9384E5A-8378-4D32-A451-D33880A36F5B}" srcOrd="0" destOrd="0" presId="urn:microsoft.com/office/officeart/2018/2/layout/IconLabelDescriptionList"/>
    <dgm:cxn modelId="{AEC31D8B-485C-B849-9FB6-394F720E9CE0}" type="presParOf" srcId="{41575861-3AE3-476E-8924-6BCD797AF809}" destId="{855E47B4-ABE3-4C2A-ACA9-30B78034F7A6}" srcOrd="1" destOrd="0" presId="urn:microsoft.com/office/officeart/2018/2/layout/IconLabelDescriptionList"/>
    <dgm:cxn modelId="{30591165-D489-6449-B760-CC5021C043D6}" type="presParOf" srcId="{41575861-3AE3-476E-8924-6BCD797AF809}" destId="{19267F73-1AC9-4337-A196-5275904C042C}" srcOrd="2" destOrd="0" presId="urn:microsoft.com/office/officeart/2018/2/layout/IconLabelDescriptionList"/>
    <dgm:cxn modelId="{2D8EE456-28ED-194F-A89D-55C17C7F9F56}" type="presParOf" srcId="{41575861-3AE3-476E-8924-6BCD797AF809}" destId="{8CA790AA-0D5F-4495-94E5-EA376311F299}" srcOrd="3" destOrd="0" presId="urn:microsoft.com/office/officeart/2018/2/layout/IconLabelDescriptionList"/>
    <dgm:cxn modelId="{90006B1C-4697-994E-AA24-7C642D916D83}" type="presParOf" srcId="{41575861-3AE3-476E-8924-6BCD797AF809}" destId="{84BE9B91-E262-480A-8D02-547EF16F1D90}" srcOrd="4" destOrd="0" presId="urn:microsoft.com/office/officeart/2018/2/layout/IconLabelDescriptionList"/>
    <dgm:cxn modelId="{ED9EBF9B-A982-484F-BA24-5ABF55AF794C}" type="presParOf" srcId="{F2A1D4D6-9B8B-45CF-8F79-E59DCB62E10D}" destId="{F8E491B1-ACBB-4695-9FEE-BA4B8DD2BFA4}" srcOrd="7" destOrd="0" presId="urn:microsoft.com/office/officeart/2018/2/layout/IconLabelDescriptionList"/>
    <dgm:cxn modelId="{0882565F-5457-8E49-BE39-19FAA1033C69}" type="presParOf" srcId="{F2A1D4D6-9B8B-45CF-8F79-E59DCB62E10D}" destId="{380D5D4D-923A-4BEB-B4D2-B2E744320956}" srcOrd="8" destOrd="0" presId="urn:microsoft.com/office/officeart/2018/2/layout/IconLabelDescriptionList"/>
    <dgm:cxn modelId="{2421536A-322B-7642-9203-EE5211C313AC}" type="presParOf" srcId="{380D5D4D-923A-4BEB-B4D2-B2E744320956}" destId="{F44B5436-D9DA-4864-877D-1755683AA628}" srcOrd="0" destOrd="0" presId="urn:microsoft.com/office/officeart/2018/2/layout/IconLabelDescriptionList"/>
    <dgm:cxn modelId="{77B626A0-1FE8-8748-96C0-B046E307D21E}" type="presParOf" srcId="{380D5D4D-923A-4BEB-B4D2-B2E744320956}" destId="{23674F85-9402-4527-9176-5D2789848B36}" srcOrd="1" destOrd="0" presId="urn:microsoft.com/office/officeart/2018/2/layout/IconLabelDescriptionList"/>
    <dgm:cxn modelId="{EBF4A48A-546A-A243-9D2C-4D7C9E1832CC}" type="presParOf" srcId="{380D5D4D-923A-4BEB-B4D2-B2E744320956}" destId="{BC67BCE5-0F07-4397-A268-199EE549D324}" srcOrd="2" destOrd="0" presId="urn:microsoft.com/office/officeart/2018/2/layout/IconLabelDescriptionList"/>
    <dgm:cxn modelId="{B8B3D6A3-B87E-A847-B9B7-AA4D3984BBA7}" type="presParOf" srcId="{380D5D4D-923A-4BEB-B4D2-B2E744320956}" destId="{63F64B34-3ABF-4F2B-9300-86244A722AFE}" srcOrd="3" destOrd="0" presId="urn:microsoft.com/office/officeart/2018/2/layout/IconLabelDescriptionList"/>
    <dgm:cxn modelId="{2EB63D77-8FA2-9349-B859-AE594EDCAC50}" type="presParOf" srcId="{380D5D4D-923A-4BEB-B4D2-B2E744320956}" destId="{E5BD2480-2777-4549-96E0-EFAC745535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75B40-E033-442B-A91B-87212FA01E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36CD6A-5879-484C-ABD5-3C88A24C5D1A}">
      <dgm:prSet custT="1"/>
      <dgm:spPr/>
      <dgm:t>
        <a:bodyPr/>
        <a:lstStyle/>
        <a:p>
          <a:pPr algn="ctr"/>
          <a:r>
            <a:rPr lang="en-US" sz="1900"/>
            <a:t>Maximum age (defendants) in each offence category</a:t>
          </a:r>
          <a:endParaRPr lang="en-US" sz="1900" dirty="0"/>
        </a:p>
      </dgm:t>
    </dgm:pt>
    <dgm:pt modelId="{AC8CA6E7-F683-450B-9F1A-02310C8563D6}" type="parTrans" cxnId="{5AA9B1EA-F75C-4D08-BD86-EB256C3A7C54}">
      <dgm:prSet/>
      <dgm:spPr/>
      <dgm:t>
        <a:bodyPr/>
        <a:lstStyle/>
        <a:p>
          <a:endParaRPr lang="en-US"/>
        </a:p>
      </dgm:t>
    </dgm:pt>
    <dgm:pt modelId="{14860C9A-7DB6-42B5-AF9C-20077C75BEFB}" type="sibTrans" cxnId="{5AA9B1EA-F75C-4D08-BD86-EB256C3A7C54}">
      <dgm:prSet/>
      <dgm:spPr/>
      <dgm:t>
        <a:bodyPr/>
        <a:lstStyle/>
        <a:p>
          <a:endParaRPr lang="en-US"/>
        </a:p>
      </dgm:t>
    </dgm:pt>
    <dgm:pt modelId="{53151307-0ABA-4917-A9BF-14BC943E3D01}">
      <dgm:prSet custT="1"/>
      <dgm:spPr/>
      <dgm:t>
        <a:bodyPr/>
        <a:lstStyle/>
        <a:p>
          <a:pPr algn="ctr"/>
          <a:r>
            <a:rPr lang="en-US" sz="1900" dirty="0"/>
            <a:t>Minimum age (female victims) in each offence category</a:t>
          </a:r>
        </a:p>
      </dgm:t>
    </dgm:pt>
    <dgm:pt modelId="{3A686C63-42AD-43A3-93B1-820D0AB7744E}" type="parTrans" cxnId="{124DF0B0-F711-44DE-8E0F-CDFF2C6EFA4C}">
      <dgm:prSet/>
      <dgm:spPr/>
      <dgm:t>
        <a:bodyPr/>
        <a:lstStyle/>
        <a:p>
          <a:endParaRPr lang="en-US"/>
        </a:p>
      </dgm:t>
    </dgm:pt>
    <dgm:pt modelId="{55875294-5CE0-4F8B-94CA-4B043661B2D9}" type="sibTrans" cxnId="{124DF0B0-F711-44DE-8E0F-CDFF2C6EFA4C}">
      <dgm:prSet/>
      <dgm:spPr/>
      <dgm:t>
        <a:bodyPr/>
        <a:lstStyle/>
        <a:p>
          <a:endParaRPr lang="en-US"/>
        </a:p>
      </dgm:t>
    </dgm:pt>
    <dgm:pt modelId="{D7E2817A-9984-4DB6-889E-1D14096BD7A1}">
      <dgm:prSet custT="1"/>
      <dgm:spPr/>
      <dgm:t>
        <a:bodyPr/>
        <a:lstStyle/>
        <a:p>
          <a:pPr algn="ctr"/>
          <a:r>
            <a:rPr lang="en-US" sz="2100"/>
            <a:t>Offence count in each police area</a:t>
          </a:r>
          <a:endParaRPr lang="en-US" sz="2100" dirty="0"/>
        </a:p>
      </dgm:t>
    </dgm:pt>
    <dgm:pt modelId="{76884282-E320-48D1-81A8-634BEE466682}" type="parTrans" cxnId="{0BB60E99-A720-4F42-9C44-A7B5D494F7BB}">
      <dgm:prSet/>
      <dgm:spPr/>
      <dgm:t>
        <a:bodyPr/>
        <a:lstStyle/>
        <a:p>
          <a:endParaRPr lang="en-US"/>
        </a:p>
      </dgm:t>
    </dgm:pt>
    <dgm:pt modelId="{5E526184-498E-492C-B6D4-83D619C353C8}" type="sibTrans" cxnId="{0BB60E99-A720-4F42-9C44-A7B5D494F7BB}">
      <dgm:prSet/>
      <dgm:spPr/>
      <dgm:t>
        <a:bodyPr/>
        <a:lstStyle/>
        <a:p>
          <a:endParaRPr lang="en-US"/>
        </a:p>
      </dgm:t>
    </dgm:pt>
    <dgm:pt modelId="{446AFAB8-ACA9-2B4F-A3AB-7F4C87AE6040}" type="pres">
      <dgm:prSet presAssocID="{DF675B40-E033-442B-A91B-87212FA01EBC}" presName="linear" presStyleCnt="0">
        <dgm:presLayoutVars>
          <dgm:animLvl val="lvl"/>
          <dgm:resizeHandles val="exact"/>
        </dgm:presLayoutVars>
      </dgm:prSet>
      <dgm:spPr/>
    </dgm:pt>
    <dgm:pt modelId="{AFF75714-BE91-CC43-B4C1-C495CF36E2E6}" type="pres">
      <dgm:prSet presAssocID="{2536CD6A-5879-484C-ABD5-3C88A24C5D1A}" presName="parentText" presStyleLbl="node1" presStyleIdx="0" presStyleCnt="3" custScaleY="106759" custLinFactY="-51473" custLinFactNeighborX="1063" custLinFactNeighborY="-100000">
        <dgm:presLayoutVars>
          <dgm:chMax val="0"/>
          <dgm:bulletEnabled val="1"/>
        </dgm:presLayoutVars>
      </dgm:prSet>
      <dgm:spPr/>
    </dgm:pt>
    <dgm:pt modelId="{83E420DB-4196-6B4D-8441-EA5036B43D47}" type="pres">
      <dgm:prSet presAssocID="{14860C9A-7DB6-42B5-AF9C-20077C75BEFB}" presName="spacer" presStyleCnt="0"/>
      <dgm:spPr/>
    </dgm:pt>
    <dgm:pt modelId="{F7E76653-4ED4-7049-9D50-BF405476304E}" type="pres">
      <dgm:prSet presAssocID="{53151307-0ABA-4917-A9BF-14BC943E3D01}" presName="parentText" presStyleLbl="node1" presStyleIdx="1" presStyleCnt="3" custScaleY="117523" custLinFactNeighborX="-379" custLinFactNeighborY="-63384">
        <dgm:presLayoutVars>
          <dgm:chMax val="0"/>
          <dgm:bulletEnabled val="1"/>
        </dgm:presLayoutVars>
      </dgm:prSet>
      <dgm:spPr/>
    </dgm:pt>
    <dgm:pt modelId="{A2AAED09-1289-3E4B-BD8B-BF61780F5E7A}" type="pres">
      <dgm:prSet presAssocID="{55875294-5CE0-4F8B-94CA-4B043661B2D9}" presName="spacer" presStyleCnt="0"/>
      <dgm:spPr/>
    </dgm:pt>
    <dgm:pt modelId="{2400F110-19EA-3E4B-8EE6-A3374C69B683}" type="pres">
      <dgm:prSet presAssocID="{D7E2817A-9984-4DB6-889E-1D14096BD7A1}" presName="parentText" presStyleLbl="node1" presStyleIdx="2" presStyleCnt="3" custScaleY="111890" custLinFactY="26741" custLinFactNeighborX="-17" custLinFactNeighborY="100000">
        <dgm:presLayoutVars>
          <dgm:chMax val="0"/>
          <dgm:bulletEnabled val="1"/>
        </dgm:presLayoutVars>
      </dgm:prSet>
      <dgm:spPr/>
    </dgm:pt>
  </dgm:ptLst>
  <dgm:cxnLst>
    <dgm:cxn modelId="{98504015-48E1-BA4D-B545-DEDE3E63F0E2}" type="presOf" srcId="{D7E2817A-9984-4DB6-889E-1D14096BD7A1}" destId="{2400F110-19EA-3E4B-8EE6-A3374C69B683}" srcOrd="0" destOrd="0" presId="urn:microsoft.com/office/officeart/2005/8/layout/vList2"/>
    <dgm:cxn modelId="{FF0C504B-6EEA-0948-A97F-8476C9512854}" type="presOf" srcId="{DF675B40-E033-442B-A91B-87212FA01EBC}" destId="{446AFAB8-ACA9-2B4F-A3AB-7F4C87AE6040}" srcOrd="0" destOrd="0" presId="urn:microsoft.com/office/officeart/2005/8/layout/vList2"/>
    <dgm:cxn modelId="{C2EB2E5C-9FAD-774C-BA0E-E0419B216D42}" type="presOf" srcId="{2536CD6A-5879-484C-ABD5-3C88A24C5D1A}" destId="{AFF75714-BE91-CC43-B4C1-C495CF36E2E6}" srcOrd="0" destOrd="0" presId="urn:microsoft.com/office/officeart/2005/8/layout/vList2"/>
    <dgm:cxn modelId="{0BB60E99-A720-4F42-9C44-A7B5D494F7BB}" srcId="{DF675B40-E033-442B-A91B-87212FA01EBC}" destId="{D7E2817A-9984-4DB6-889E-1D14096BD7A1}" srcOrd="2" destOrd="0" parTransId="{76884282-E320-48D1-81A8-634BEE466682}" sibTransId="{5E526184-498E-492C-B6D4-83D619C353C8}"/>
    <dgm:cxn modelId="{124DF0B0-F711-44DE-8E0F-CDFF2C6EFA4C}" srcId="{DF675B40-E033-442B-A91B-87212FA01EBC}" destId="{53151307-0ABA-4917-A9BF-14BC943E3D01}" srcOrd="1" destOrd="0" parTransId="{3A686C63-42AD-43A3-93B1-820D0AB7744E}" sibTransId="{55875294-5CE0-4F8B-94CA-4B043661B2D9}"/>
    <dgm:cxn modelId="{5AA9B1EA-F75C-4D08-BD86-EB256C3A7C54}" srcId="{DF675B40-E033-442B-A91B-87212FA01EBC}" destId="{2536CD6A-5879-484C-ABD5-3C88A24C5D1A}" srcOrd="0" destOrd="0" parTransId="{AC8CA6E7-F683-450B-9F1A-02310C8563D6}" sibTransId="{14860C9A-7DB6-42B5-AF9C-20077C75BEFB}"/>
    <dgm:cxn modelId="{A3EB38EB-5B5B-D445-8EF6-2E98EF6073A5}" type="presOf" srcId="{53151307-0ABA-4917-A9BF-14BC943E3D01}" destId="{F7E76653-4ED4-7049-9D50-BF405476304E}" srcOrd="0" destOrd="0" presId="urn:microsoft.com/office/officeart/2005/8/layout/vList2"/>
    <dgm:cxn modelId="{DC982601-64DF-8A4B-AEC6-2432400152DE}" type="presParOf" srcId="{446AFAB8-ACA9-2B4F-A3AB-7F4C87AE6040}" destId="{AFF75714-BE91-CC43-B4C1-C495CF36E2E6}" srcOrd="0" destOrd="0" presId="urn:microsoft.com/office/officeart/2005/8/layout/vList2"/>
    <dgm:cxn modelId="{75169588-E45A-C84A-BF53-D7193FF09835}" type="presParOf" srcId="{446AFAB8-ACA9-2B4F-A3AB-7F4C87AE6040}" destId="{83E420DB-4196-6B4D-8441-EA5036B43D47}" srcOrd="1" destOrd="0" presId="urn:microsoft.com/office/officeart/2005/8/layout/vList2"/>
    <dgm:cxn modelId="{4CC5D24D-28D8-704D-B070-6C4983A3F652}" type="presParOf" srcId="{446AFAB8-ACA9-2B4F-A3AB-7F4C87AE6040}" destId="{F7E76653-4ED4-7049-9D50-BF405476304E}" srcOrd="2" destOrd="0" presId="urn:microsoft.com/office/officeart/2005/8/layout/vList2"/>
    <dgm:cxn modelId="{74E553B1-03A8-8943-9989-28B811C46170}" type="presParOf" srcId="{446AFAB8-ACA9-2B4F-A3AB-7F4C87AE6040}" destId="{A2AAED09-1289-3E4B-BD8B-BF61780F5E7A}" srcOrd="3" destOrd="0" presId="urn:microsoft.com/office/officeart/2005/8/layout/vList2"/>
    <dgm:cxn modelId="{125042AB-1A79-A841-9BF2-5CA94B7CA33A}" type="presParOf" srcId="{446AFAB8-ACA9-2B4F-A3AB-7F4C87AE6040}" destId="{2400F110-19EA-3E4B-8EE6-A3374C69B6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4ED6A-94AA-4137-BF18-A953B9B72A85}">
      <dsp:nvSpPr>
        <dsp:cNvPr id="0" name=""/>
        <dsp:cNvSpPr/>
      </dsp:nvSpPr>
      <dsp:spPr>
        <a:xfrm>
          <a:off x="8761" y="272350"/>
          <a:ext cx="620288" cy="620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99024-9854-49EA-A0C6-B7404F63A1EB}">
      <dsp:nvSpPr>
        <dsp:cNvPr id="0" name=""/>
        <dsp:cNvSpPr/>
      </dsp:nvSpPr>
      <dsp:spPr>
        <a:xfrm>
          <a:off x="8761" y="1003865"/>
          <a:ext cx="1772251" cy="44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Creates and uses the database</a:t>
          </a:r>
        </a:p>
      </dsp:txBody>
      <dsp:txXfrm>
        <a:off x="8761" y="1003865"/>
        <a:ext cx="1772251" cy="440293"/>
      </dsp:txXfrm>
    </dsp:sp>
    <dsp:sp modelId="{32F0DED4-5F4E-42E7-8DD6-E60CC082D609}">
      <dsp:nvSpPr>
        <dsp:cNvPr id="0" name=""/>
        <dsp:cNvSpPr/>
      </dsp:nvSpPr>
      <dsp:spPr>
        <a:xfrm>
          <a:off x="8761" y="1495892"/>
          <a:ext cx="1772251" cy="136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A76FD-3B22-466E-81DE-6875F4C70B78}">
      <dsp:nvSpPr>
        <dsp:cNvPr id="0" name=""/>
        <dsp:cNvSpPr/>
      </dsp:nvSpPr>
      <dsp:spPr>
        <a:xfrm>
          <a:off x="2091157" y="272350"/>
          <a:ext cx="620288" cy="620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3428-0B81-4165-9631-43F72A013F92}">
      <dsp:nvSpPr>
        <dsp:cNvPr id="0" name=""/>
        <dsp:cNvSpPr/>
      </dsp:nvSpPr>
      <dsp:spPr>
        <a:xfrm>
          <a:off x="2091157" y="1003865"/>
          <a:ext cx="1772251" cy="44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Creates 9 different tables</a:t>
          </a:r>
        </a:p>
      </dsp:txBody>
      <dsp:txXfrm>
        <a:off x="2091157" y="1003865"/>
        <a:ext cx="1772251" cy="440293"/>
      </dsp:txXfrm>
    </dsp:sp>
    <dsp:sp modelId="{79A6C7B9-8BE1-4A46-AB57-31197E243D1E}">
      <dsp:nvSpPr>
        <dsp:cNvPr id="0" name=""/>
        <dsp:cNvSpPr/>
      </dsp:nvSpPr>
      <dsp:spPr>
        <a:xfrm>
          <a:off x="2091157" y="1495892"/>
          <a:ext cx="1772251" cy="136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1157" y="1495892"/>
        <a:ext cx="1772251" cy="1363120"/>
      </dsp:txXfrm>
    </dsp:sp>
    <dsp:sp modelId="{3C66F183-A074-4EC2-8BFA-D38543CB82B3}">
      <dsp:nvSpPr>
        <dsp:cNvPr id="0" name=""/>
        <dsp:cNvSpPr/>
      </dsp:nvSpPr>
      <dsp:spPr>
        <a:xfrm>
          <a:off x="4173554" y="272350"/>
          <a:ext cx="620288" cy="620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3695-B4A1-47DB-B755-E7E52FA0CBBD}">
      <dsp:nvSpPr>
        <dsp:cNvPr id="0" name=""/>
        <dsp:cNvSpPr/>
      </dsp:nvSpPr>
      <dsp:spPr>
        <a:xfrm>
          <a:off x="4173554" y="1003865"/>
          <a:ext cx="1772251" cy="44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Inserts data into 4 tables</a:t>
          </a:r>
        </a:p>
      </dsp:txBody>
      <dsp:txXfrm>
        <a:off x="4173554" y="1003865"/>
        <a:ext cx="1772251" cy="440293"/>
      </dsp:txXfrm>
    </dsp:sp>
    <dsp:sp modelId="{5BA907E8-1882-4A31-9BB0-5216C277F0CF}">
      <dsp:nvSpPr>
        <dsp:cNvPr id="0" name=""/>
        <dsp:cNvSpPr/>
      </dsp:nvSpPr>
      <dsp:spPr>
        <a:xfrm>
          <a:off x="4173554" y="1495892"/>
          <a:ext cx="1772251" cy="136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import wizard was used to import data for 5 tables</a:t>
          </a:r>
        </a:p>
      </dsp:txBody>
      <dsp:txXfrm>
        <a:off x="4173554" y="1495892"/>
        <a:ext cx="1772251" cy="1363120"/>
      </dsp:txXfrm>
    </dsp:sp>
    <dsp:sp modelId="{B9384E5A-8378-4D32-A451-D33880A36F5B}">
      <dsp:nvSpPr>
        <dsp:cNvPr id="0" name=""/>
        <dsp:cNvSpPr/>
      </dsp:nvSpPr>
      <dsp:spPr>
        <a:xfrm>
          <a:off x="6255950" y="272350"/>
          <a:ext cx="620288" cy="620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67F73-1AC9-4337-A196-5275904C042C}">
      <dsp:nvSpPr>
        <dsp:cNvPr id="0" name=""/>
        <dsp:cNvSpPr/>
      </dsp:nvSpPr>
      <dsp:spPr>
        <a:xfrm>
          <a:off x="6255950" y="1003865"/>
          <a:ext cx="1772251" cy="44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Sets Primary and Foreign Keys</a:t>
          </a:r>
        </a:p>
      </dsp:txBody>
      <dsp:txXfrm>
        <a:off x="6255950" y="1003865"/>
        <a:ext cx="1772251" cy="440293"/>
      </dsp:txXfrm>
    </dsp:sp>
    <dsp:sp modelId="{84BE9B91-E262-480A-8D02-547EF16F1D90}">
      <dsp:nvSpPr>
        <dsp:cNvPr id="0" name=""/>
        <dsp:cNvSpPr/>
      </dsp:nvSpPr>
      <dsp:spPr>
        <a:xfrm>
          <a:off x="6255950" y="1495892"/>
          <a:ext cx="1772251" cy="136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55950" y="1495892"/>
        <a:ext cx="1772251" cy="1363120"/>
      </dsp:txXfrm>
    </dsp:sp>
    <dsp:sp modelId="{F44B5436-D9DA-4864-877D-1755683AA628}">
      <dsp:nvSpPr>
        <dsp:cNvPr id="0" name=""/>
        <dsp:cNvSpPr/>
      </dsp:nvSpPr>
      <dsp:spPr>
        <a:xfrm>
          <a:off x="8338346" y="272350"/>
          <a:ext cx="620288" cy="620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7BCE5-0F07-4397-A268-199EE549D324}">
      <dsp:nvSpPr>
        <dsp:cNvPr id="0" name=""/>
        <dsp:cNvSpPr/>
      </dsp:nvSpPr>
      <dsp:spPr>
        <a:xfrm>
          <a:off x="8338346" y="1003865"/>
          <a:ext cx="1772251" cy="44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Queries:</a:t>
          </a:r>
        </a:p>
      </dsp:txBody>
      <dsp:txXfrm>
        <a:off x="8338346" y="1003865"/>
        <a:ext cx="1772251" cy="440293"/>
      </dsp:txXfrm>
    </dsp:sp>
    <dsp:sp modelId="{E5BD2480-2777-4549-96E0-EFAC745535CA}">
      <dsp:nvSpPr>
        <dsp:cNvPr id="0" name=""/>
        <dsp:cNvSpPr/>
      </dsp:nvSpPr>
      <dsp:spPr>
        <a:xfrm>
          <a:off x="8338346" y="1495892"/>
          <a:ext cx="1772251" cy="136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Subqueries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Create/use a stored function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Creating views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Group by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Create/use a stored procedure</a:t>
          </a:r>
        </a:p>
      </dsp:txBody>
      <dsp:txXfrm>
        <a:off x="8338346" y="1495892"/>
        <a:ext cx="1772251" cy="136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75714-BE91-CC43-B4C1-C495CF36E2E6}">
      <dsp:nvSpPr>
        <dsp:cNvPr id="0" name=""/>
        <dsp:cNvSpPr/>
      </dsp:nvSpPr>
      <dsp:spPr>
        <a:xfrm>
          <a:off x="0" y="259562"/>
          <a:ext cx="3758183" cy="1299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Maximum age (defendants) in each offence category</a:t>
          </a:r>
          <a:endParaRPr lang="en-US" sz="1900" kern="1200" dirty="0"/>
        </a:p>
      </dsp:txBody>
      <dsp:txXfrm>
        <a:off x="63414" y="322976"/>
        <a:ext cx="3631355" cy="1172215"/>
      </dsp:txXfrm>
    </dsp:sp>
    <dsp:sp modelId="{F7E76653-4ED4-7049-9D50-BF405476304E}">
      <dsp:nvSpPr>
        <dsp:cNvPr id="0" name=""/>
        <dsp:cNvSpPr/>
      </dsp:nvSpPr>
      <dsp:spPr>
        <a:xfrm>
          <a:off x="0" y="2440674"/>
          <a:ext cx="3758183" cy="143001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 age (female victims) in each offence category</a:t>
          </a:r>
        </a:p>
      </dsp:txBody>
      <dsp:txXfrm>
        <a:off x="69808" y="2510482"/>
        <a:ext cx="3618567" cy="1290403"/>
      </dsp:txXfrm>
    </dsp:sp>
    <dsp:sp modelId="{2400F110-19EA-3E4B-8EE6-A3374C69B683}">
      <dsp:nvSpPr>
        <dsp:cNvPr id="0" name=""/>
        <dsp:cNvSpPr/>
      </dsp:nvSpPr>
      <dsp:spPr>
        <a:xfrm>
          <a:off x="0" y="4689133"/>
          <a:ext cx="3758183" cy="136147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Offence count in each police area</a:t>
          </a:r>
          <a:endParaRPr lang="en-US" sz="2100" kern="1200" dirty="0"/>
        </a:p>
      </dsp:txBody>
      <dsp:txXfrm>
        <a:off x="66462" y="4755595"/>
        <a:ext cx="3625259" cy="1228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A3499-E60C-9B4C-9238-3F7CABA31B2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55B41-7703-1F41-9C1C-C44975A8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8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55B41-7703-1F41-9C1C-C44975A87D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004-393D-BD4C-A22A-FE81E31F7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F50A-0096-F14D-BFDE-4CB7B8AC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8FEC-178B-B349-BDC8-FDF86B06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F086-01AA-4C47-8EC6-363C6E94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3515-0A77-6E4E-AC79-BF68A060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1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C555-E5E4-9041-A565-375195EA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184F1-5025-BF41-8C89-F81865F3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6075-211E-854E-ABBE-7F841568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D1EF-9E59-554A-AFC7-494A6C42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053D-9B00-844B-A1CA-BBD74647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5A605-1EC4-A745-A375-20224EAEC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7F30-7A84-D049-880D-A65DAB4B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7C85-90A1-FC43-B900-C5A03242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FF86-BDDD-AD40-A649-951B9B6C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A144-91CE-CD40-A2E6-E2584CA0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3AB-DEBB-254D-80AF-2011B3B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098B-D339-B747-862B-01AD4666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A02B-6A3E-AF4F-A48A-8A8B87DE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4E2E-F31E-6347-9279-43C86383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6000-8BCC-F542-B592-5E1E80EB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1D1-C199-A248-9FAB-23BEB7AA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FC59-02A3-264A-9AE3-0AF57A94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F3AC-C5D1-1748-A1CA-C93A7261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7529-24BD-CD4C-8541-B746D67D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57BF-FF90-7A4B-9186-22C0FF46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A54B-F8FF-3F40-B201-9A2A66B3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25D0-AE6A-EE4E-90E4-3968912E7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18C24-5990-474B-B3EC-888B9DEB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921D-363F-C741-A08A-47DC5879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D931-1974-7245-BC56-12ED220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8169-4CB8-5A49-9683-DDF2D5DB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FC55-139F-7946-B6E5-7C5EE45B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769C-6065-804B-9C09-70DBB930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C109F-DEEF-8E41-AF8B-49D43125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6E9C5-797A-E143-80D8-CFA39A0B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86A6-862B-F949-80F4-80902CF3A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7A8CE-F11F-EA42-A5B3-094207F9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A628A-8A1C-DE43-84A5-1242D838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C4485-DDD0-E940-8494-8A789B9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6D6B-21FD-5D45-BBFE-3F13D3AC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A708E-7942-0746-9454-D6AC601C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F760C-EA3F-804C-BB1F-5BE46162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76FD-55E4-1A47-B3F9-16307F34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D1C04-8412-C647-BBCD-587EBE06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09A7-EEF5-2949-BCC0-2BDE32A4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304A-9E5E-224F-91FE-9C7E74E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2164-4FCE-1B4D-8B91-C565BDE4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CA4A-F7BA-314F-B320-979F9BC2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2E1CD-725E-AA4A-A83B-275D32CE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5EB1-5182-1A46-BB41-ABDAA239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FF803-6616-D94C-9DAF-F60264D3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9E5A-56EC-9D4F-AA42-BBA0AA3A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FBD6-9837-8F45-A980-DA5F44D7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7E910-0B6B-7048-85A2-90991420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2B67E-E102-714B-982C-96C8BEE5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0D76-D993-2F4E-8817-773AC448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FB23-8892-1545-8CD0-271F72EB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17CE5-B690-AE42-A4ED-D4AF7054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09E93-38B5-EA4D-986C-F3BAA69C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40B6-7FB1-1D47-AFCB-400184B2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CD0A-36A2-5645-A06C-8D2B7A178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25BC-648C-3145-9829-B80918F58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6497-2CF3-5144-8774-582C3799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38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37.png"/><Relationship Id="rId4" Type="http://schemas.openxmlformats.org/officeDocument/2006/relationships/diagramData" Target="../diagrams/data2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8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BAFE9-EE9B-4BD1-BDBE-2A511922D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83" b="2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80" name="Picture 70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20B4-8726-A04F-9A70-1D0974067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2000250"/>
            <a:ext cx="3948269" cy="2930417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Final CF:G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Data Science &amp; </a:t>
            </a:r>
            <a:r>
              <a:rPr lang="en-US" sz="4400">
                <a:solidFill>
                  <a:srgbClr val="000000"/>
                </a:solidFill>
              </a:rPr>
              <a:t>SQL Project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045E3-E136-BA41-8926-34A75C06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84" y="3095577"/>
            <a:ext cx="3745947" cy="1061105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Prosecutions and Convictions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71ECB-C37E-F94C-94B6-8DF0BFA06455}"/>
              </a:ext>
            </a:extLst>
          </p:cNvPr>
          <p:cNvSpPr txBox="1"/>
          <p:nvPr/>
        </p:nvSpPr>
        <p:spPr>
          <a:xfrm>
            <a:off x="2567740" y="5829970"/>
            <a:ext cx="28070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500" dirty="0"/>
              <a:t>By Sarvenaz Moradi</a:t>
            </a:r>
          </a:p>
        </p:txBody>
      </p:sp>
    </p:spTree>
    <p:extLst>
      <p:ext uri="{BB962C8B-B14F-4D97-AF65-F5344CB8AC3E}">
        <p14:creationId xmlns:p14="http://schemas.microsoft.com/office/powerpoint/2010/main" val="416135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4" y="1929671"/>
            <a:ext cx="2811780" cy="2820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‘GROUP BY’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1FF9439-4993-4B53-BB99-2EF4E394A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10360"/>
              </p:ext>
            </p:extLst>
          </p:nvPr>
        </p:nvGraphicFramePr>
        <p:xfrm>
          <a:off x="8165592" y="100584"/>
          <a:ext cx="3758183" cy="661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343B27-E0BE-3E44-928D-19A03A2957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34096">
            <a:off x="2895628" y="562429"/>
            <a:ext cx="4890289" cy="1552996"/>
          </a:xfrm>
          <a:prstGeom prst="rect">
            <a:avLst/>
          </a:prstGeom>
          <a:solidFill>
            <a:srgbClr val="ED7D30"/>
          </a:solidFill>
          <a:ln w="127000" cap="sq">
            <a:solidFill>
              <a:srgbClr val="ED7D3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B4B1D-05B4-5242-9CC1-29CEA87FE6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0228">
            <a:off x="2929455" y="2650672"/>
            <a:ext cx="5058272" cy="1777231"/>
          </a:xfrm>
          <a:prstGeom prst="rect">
            <a:avLst/>
          </a:prstGeom>
          <a:ln w="127000" cap="sq">
            <a:solidFill>
              <a:srgbClr val="C4817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65CC4-B4FF-5440-B349-D61871E7A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048403">
            <a:off x="2827722" y="4913614"/>
            <a:ext cx="5072039" cy="1490286"/>
          </a:xfrm>
          <a:prstGeom prst="rect">
            <a:avLst/>
          </a:prstGeom>
          <a:ln w="127000" cap="sq">
            <a:solidFill>
              <a:srgbClr val="A5A5A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92F30-65BF-5840-89DA-5D3B58D19D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2059" y="1219612"/>
            <a:ext cx="2561790" cy="1219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CE7442-1D71-924B-AB72-115E5C9E3C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8530" y="3315843"/>
            <a:ext cx="2649109" cy="1219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B2011-381D-0244-AF8F-33BEF34BFD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5382626"/>
            <a:ext cx="2069592" cy="13369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4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Stored procedure </a:t>
            </a:r>
            <a:br>
              <a:rPr lang="en-US" sz="1800"/>
            </a:br>
            <a:r>
              <a:rPr lang="en-US" sz="1800"/>
              <a:t>‘insert_new_defendant’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8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D7B179-C99E-294B-9C55-9056D3CC5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4" y="1324198"/>
            <a:ext cx="8080937" cy="4209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E1191-E7DB-4146-A196-267A8820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18" y="5801084"/>
            <a:ext cx="6416274" cy="664992"/>
          </a:xfrm>
          <a:prstGeom prst="rect">
            <a:avLst/>
          </a:prstGeom>
          <a:ln w="127000" cap="sq">
            <a:solidFill>
              <a:srgbClr val="ED7D3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67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end..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does the project do?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7282CD3-8932-4C77-B75A-747C5C8A2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8851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323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50757-5316-E546-8F79-19600097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76" y="875111"/>
            <a:ext cx="11021578" cy="116834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‘LOAD DATA INFILE’ problem..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8553C-0E21-4D46-AE9C-E0DD4956BE9C}"/>
              </a:ext>
            </a:extLst>
          </p:cNvPr>
          <p:cNvSpPr txBox="1"/>
          <p:nvPr/>
        </p:nvSpPr>
        <p:spPr>
          <a:xfrm>
            <a:off x="524656" y="2043452"/>
            <a:ext cx="11212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‘LOAD DATA INFLIE’ command would return a ‘</a:t>
            </a:r>
            <a:r>
              <a:rPr lang="en-GB" sz="2100"/>
              <a:t>secure-file-priv’ error</a:t>
            </a:r>
          </a:p>
          <a:p>
            <a:r>
              <a:rPr lang="en-GB" sz="2100"/>
              <a:t>Locating the ‘my.cnf’ file in order to manually configure the ‘secure-file-path’ was not possible due to having problems installing MySQL SHELL on my Mac..</a:t>
            </a:r>
          </a:p>
          <a:p>
            <a:endParaRPr lang="en-GB" sz="2100"/>
          </a:p>
          <a:p>
            <a:r>
              <a:rPr lang="en-GB" sz="2100"/>
              <a:t>Hence,</a:t>
            </a:r>
          </a:p>
          <a:p>
            <a:r>
              <a:rPr lang="en-GB" sz="2100"/>
              <a:t>The data import wizard was used for 5 tables</a:t>
            </a:r>
            <a:endParaRPr lang="en-US" sz="2100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274961-B2DA-9343-A1BE-24998909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517" y="2920543"/>
            <a:ext cx="4635608" cy="3470882"/>
          </a:xfrm>
          <a:prstGeom prst="rect">
            <a:avLst/>
          </a:prstGeom>
          <a:ln w="101600" cap="sq">
            <a:solidFill>
              <a:srgbClr val="D87A5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52B1EB-2E74-4D4F-924D-F58F3B064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431" y="4212974"/>
            <a:ext cx="1777092" cy="2440459"/>
          </a:xfrm>
          <a:prstGeom prst="rect">
            <a:avLst/>
          </a:prstGeom>
          <a:ln w="101600" cap="sq">
            <a:solidFill>
              <a:srgbClr val="A5A5A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4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0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2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0" name="Picture 74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4" y="802251"/>
            <a:ext cx="8203428" cy="1401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the database about?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441D0-F03C-5A48-99A0-DCFECC7E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78951"/>
            <a:ext cx="10515600" cy="3973409"/>
          </a:xfrm>
        </p:spPr>
        <p:txBody>
          <a:bodyPr>
            <a:normAutofit/>
          </a:bodyPr>
          <a:lstStyle/>
          <a:p>
            <a:r>
              <a:rPr lang="en-US" dirty="0"/>
              <a:t>Defendants: </a:t>
            </a:r>
          </a:p>
          <a:p>
            <a:pPr lvl="1"/>
            <a:r>
              <a:rPr lang="en-US" dirty="0"/>
              <a:t>Name, age, ethnicity, sex</a:t>
            </a:r>
          </a:p>
          <a:p>
            <a:pPr lvl="1"/>
            <a:r>
              <a:rPr lang="en-US" dirty="0"/>
              <a:t>Prosecution date, conviction date</a:t>
            </a:r>
          </a:p>
          <a:p>
            <a:r>
              <a:rPr lang="en-US" dirty="0"/>
              <a:t>Victims: </a:t>
            </a:r>
          </a:p>
          <a:p>
            <a:pPr lvl="1"/>
            <a:r>
              <a:rPr lang="en-US" dirty="0"/>
              <a:t>Name, age, ethnicity, sex</a:t>
            </a:r>
          </a:p>
          <a:p>
            <a:r>
              <a:rPr lang="en-US" dirty="0"/>
              <a:t>Offences:</a:t>
            </a:r>
          </a:p>
          <a:p>
            <a:pPr lvl="1"/>
            <a:r>
              <a:rPr lang="en-US" dirty="0"/>
              <a:t>Name, where it happened, when it happened</a:t>
            </a:r>
          </a:p>
        </p:txBody>
      </p:sp>
    </p:spTree>
    <p:extLst>
      <p:ext uri="{BB962C8B-B14F-4D97-AF65-F5344CB8AC3E}">
        <p14:creationId xmlns:p14="http://schemas.microsoft.com/office/powerpoint/2010/main" val="17406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/>
              <a:t>What does the database look like?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BCBFA3-756B-FD41-8F9B-EEF3E331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41552" y="0"/>
            <a:ext cx="6950447" cy="6857999"/>
          </a:xfrm>
        </p:spPr>
      </p:pic>
    </p:spTree>
    <p:extLst>
      <p:ext uri="{BB962C8B-B14F-4D97-AF65-F5344CB8AC3E}">
        <p14:creationId xmlns:p14="http://schemas.microsoft.com/office/powerpoint/2010/main" val="10641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270" y="265398"/>
            <a:ext cx="7469460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‘Join’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19415-DD17-F94A-90FD-A4DB82FA7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7477">
            <a:off x="718822" y="5923762"/>
            <a:ext cx="45719" cy="78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AF9423-95C0-834E-A656-07E3900F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8692">
            <a:off x="952267" y="5727076"/>
            <a:ext cx="45719" cy="789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63060D-7F08-D54D-B0E2-D08048F72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8692">
            <a:off x="937598" y="5771170"/>
            <a:ext cx="56538" cy="81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C854F-9856-0C4F-BEAF-E8E45248F91A}"/>
              </a:ext>
            </a:extLst>
          </p:cNvPr>
          <p:cNvSpPr txBox="1"/>
          <p:nvPr/>
        </p:nvSpPr>
        <p:spPr>
          <a:xfrm>
            <a:off x="2630078" y="1432874"/>
            <a:ext cx="670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names of all the defendants with their conviction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name &amp; age of those who were prosecuted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43F3C-E23E-2947-8B93-3D6183287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3401">
            <a:off x="4006745" y="2985009"/>
            <a:ext cx="8107640" cy="1763466"/>
          </a:xfrm>
          <a:prstGeom prst="rect">
            <a:avLst/>
          </a:prstGeom>
          <a:ln w="127000" cap="sq">
            <a:solidFill>
              <a:srgbClr val="A5A5A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09D3C-0FDE-5443-845F-D2D583BF0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29311">
            <a:off x="389546" y="4717111"/>
            <a:ext cx="7907614" cy="1792854"/>
          </a:xfrm>
          <a:prstGeom prst="rect">
            <a:avLst/>
          </a:prstGeom>
          <a:ln w="127000" cap="sq">
            <a:solidFill>
              <a:srgbClr val="ED7D3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8F31A-1CDF-1846-A53F-17ED4AF22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07" y="2972050"/>
            <a:ext cx="3548531" cy="15499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DA59C-B4C1-9444-AF70-03AD717BE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5721" y="5166673"/>
            <a:ext cx="4468079" cy="13900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42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270" y="265398"/>
            <a:ext cx="7469460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‘Subquery’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19415-DD17-F94A-90FD-A4DB82FA7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7477">
            <a:off x="718822" y="5923762"/>
            <a:ext cx="45719" cy="78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AF9423-95C0-834E-A656-07E3900F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8692">
            <a:off x="952267" y="5727076"/>
            <a:ext cx="45719" cy="789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63060D-7F08-D54D-B0E2-D08048F72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8692">
            <a:off x="937598" y="5771170"/>
            <a:ext cx="56538" cy="81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C854F-9856-0C4F-BEAF-E8E45248F91A}"/>
              </a:ext>
            </a:extLst>
          </p:cNvPr>
          <p:cNvSpPr txBox="1"/>
          <p:nvPr/>
        </p:nvSpPr>
        <p:spPr>
          <a:xfrm>
            <a:off x="2630078" y="1432874"/>
            <a:ext cx="670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defendants who committed a crime in the police area ‘p6’ &amp; are older than the defendant named “Adkins”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defendants who have known victims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65023-9107-6445-BB6F-B7ED373F6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7658">
            <a:off x="757132" y="3345688"/>
            <a:ext cx="11170322" cy="1444868"/>
          </a:xfrm>
          <a:prstGeom prst="rect">
            <a:avLst/>
          </a:prstGeom>
          <a:ln w="127000" cap="sq">
            <a:solidFill>
              <a:srgbClr val="FAC00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E0DAF-E870-C740-AA42-B2DB760D8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42149">
            <a:off x="810233" y="4637133"/>
            <a:ext cx="6450864" cy="1655532"/>
          </a:xfrm>
          <a:prstGeom prst="rect">
            <a:avLst/>
          </a:prstGeom>
          <a:ln w="127000" cap="sq">
            <a:solidFill>
              <a:srgbClr val="C4817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62F4EE-FD24-4C4A-B3F5-420D0F201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367" y="4686107"/>
            <a:ext cx="3037709" cy="14766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36042-6632-8643-9AA3-4A719BC3F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774" y="5775900"/>
            <a:ext cx="3728634" cy="8026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65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9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9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r>
              <a:rPr lang="en-US" sz="3200"/>
              <a:t>Stored function ‘is_adult’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038BF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F2D09C-A5DD-5D48-ACE1-17E3B180B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8" r="3" b="2718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BF81-16FD-2D42-ACE6-870969BA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1433323"/>
          </a:xfrm>
        </p:spPr>
        <p:txBody>
          <a:bodyPr anchor="ctr">
            <a:normAutofit/>
          </a:bodyPr>
          <a:lstStyle/>
          <a:p>
            <a:pPr>
              <a:buClr>
                <a:srgbClr val="038BF4"/>
              </a:buClr>
            </a:pPr>
            <a:r>
              <a:rPr lang="en-US" sz="1800" dirty="0"/>
              <a:t>Find out which defendants are adult and which ones are not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53DE-2194-AB4A-A29F-FF303516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575" y="4479542"/>
            <a:ext cx="3762413" cy="18028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4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959FB-1129-0241-996E-6DEE774C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7" y="1299496"/>
            <a:ext cx="3669161" cy="16510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views: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479C9-E8E4-214F-8528-DF0328EAE493}"/>
              </a:ext>
            </a:extLst>
          </p:cNvPr>
          <p:cNvSpPr txBox="1"/>
          <p:nvPr/>
        </p:nvSpPr>
        <p:spPr>
          <a:xfrm>
            <a:off x="377072" y="3082565"/>
            <a:ext cx="387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defendants that are below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Scottish defendants that are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Indian female victims who were subject to sexual assault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BAA20E-5CBD-0F4B-9EAC-42539AE2E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456142">
            <a:off x="5345428" y="3972900"/>
            <a:ext cx="5967253" cy="2285963"/>
          </a:xfrm>
          <a:prstGeom prst="rect">
            <a:avLst/>
          </a:prstGeom>
          <a:ln w="127000" cap="sq">
            <a:solidFill>
              <a:srgbClr val="C4817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974B0-1E37-DA4C-83BA-D766559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60390">
            <a:off x="5238433" y="615070"/>
            <a:ext cx="6113905" cy="1688168"/>
          </a:xfrm>
          <a:prstGeom prst="rect">
            <a:avLst/>
          </a:prstGeom>
          <a:ln w="127000" cap="sq">
            <a:solidFill>
              <a:srgbClr val="A5A5A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D07385-DD8D-B64C-96A3-AA7F7046A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72367">
            <a:off x="6031551" y="2428499"/>
            <a:ext cx="5672433" cy="1044179"/>
          </a:xfrm>
          <a:prstGeom prst="rect">
            <a:avLst/>
          </a:prstGeom>
          <a:ln w="127000" cap="sq">
            <a:solidFill>
              <a:srgbClr val="ED7D3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E988E3-3794-9449-97AC-D5FCD6821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767" y="1028947"/>
            <a:ext cx="3059997" cy="5410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D9E88-88A1-F24A-B6FB-C580330C8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4327" y="2757870"/>
            <a:ext cx="2286766" cy="1023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97CD6-02D6-A148-B8FD-416B9F9A13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925" y="4862845"/>
            <a:ext cx="2315456" cy="8237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12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335</Words>
  <Application>Microsoft Macintosh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CF:G Data Science &amp; SQL Project</vt:lpstr>
      <vt:lpstr>What does the project do?</vt:lpstr>
      <vt:lpstr>‘LOAD DATA INFILE’ problem..</vt:lpstr>
      <vt:lpstr>What is the database about?</vt:lpstr>
      <vt:lpstr>What does the database look like?</vt:lpstr>
      <vt:lpstr>‘Join’</vt:lpstr>
      <vt:lpstr>‘Subquery’</vt:lpstr>
      <vt:lpstr>Stored function ‘is_adult’</vt:lpstr>
      <vt:lpstr>Creating views:</vt:lpstr>
      <vt:lpstr>‘GROUP BY’</vt:lpstr>
      <vt:lpstr>Stored procedure  ‘insert_new_defendant’</vt:lpstr>
      <vt:lpstr>The end..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CF:G Data Science &amp; SQL</dc:title>
  <dc:creator>Sarvenaz M</dc:creator>
  <cp:lastModifiedBy>Sarvenaz M</cp:lastModifiedBy>
  <cp:revision>6</cp:revision>
  <dcterms:created xsi:type="dcterms:W3CDTF">2020-08-27T17:50:07Z</dcterms:created>
  <dcterms:modified xsi:type="dcterms:W3CDTF">2020-08-27T19:24:14Z</dcterms:modified>
</cp:coreProperties>
</file>