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0BDE-B344-8802-2B81-9B244676A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95E98-2B93-48C0-9056-94E26BCC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FFC9-D3D9-9298-B493-BD94621C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A4CB-8E16-3CC8-6600-6504C8BA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2158-3097-F84C-F78D-2082535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4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77F6-FDFF-7A16-B145-01E689BA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EB783-5B59-4E7E-FE4E-4B27ADD9D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0E80-EE68-146C-E035-F0E3A102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CA8-8F8E-1D14-A909-A563CBBD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CA9EA-0880-DC31-6B57-8DB8193E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FF8DF-34D3-1A8B-7ED4-98608A7A2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FEC10-38E4-02E3-2C97-C39C9FE8E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A0B5A-4C54-BF8F-3AB2-940AB45A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CD59-605C-EAFF-D836-DC58365F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15AA-7923-ABAA-E6CA-1FF5EAAE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0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A6CE-5AC8-F0EC-5771-DEAC4334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987C-3C50-E7D8-294A-3894649E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D3BB-FBC1-D75B-E5D0-B0661695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5A51-FB93-10FD-FC6D-6D3EE222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159F3-5D9C-397F-BABB-0F37F327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8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7584-CE91-9EE1-464B-E96A3FFD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09FFE-2F96-E97C-495E-374CE1CF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7450E-ED7A-FD44-7CA4-87049F68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370A-5CB5-C43A-0D43-F37B75C3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5E4C-E312-A240-1BEF-D601B976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B2E9-E248-7C55-1F9F-BE62A37F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764A-B838-4FC0-A78D-463428DBC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01803-C3BD-9F3C-38E3-D77BF784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E9844-2D10-682C-BA8A-96E351F1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6AC96-8517-4DB2-96B1-3E0BD3D0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3111D-8F0C-D959-4417-EC55F469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8158-0858-1489-AD4F-53F214FE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6B17-9933-45FF-EBB2-FA333543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0DB53-E3C4-F1E7-9F77-E41F1DA86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6C387-3C9F-39F6-8877-42B88D313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144EA-9595-8A40-9FFB-EA13A1F4B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ACFE8-2878-8825-1F9E-7A3C77C3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42BE8-639C-6FFE-B0FA-DD1F57F6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22844-F9E5-789E-A233-FEBECBC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3564-88C1-5DF9-FF99-DF3FFD89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2B26E-619B-A23B-024C-9F5212E5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B4D02-2C56-4B43-9981-55DFE9BF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26C40-2132-083C-B19F-BF3FCE21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42EE7-C328-153B-8B97-B23E0CE8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5F734-DAA1-D87C-0518-F77F82ED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1C3D0-2D2C-4742-B62E-F5BFC604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2D94-4E7E-7B9C-8671-2A67E9A8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4F32-A2C7-D245-1BD9-6D81C19DC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B972B-E7AA-F413-21CA-218C28C85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19FF5-6276-D03D-35A9-C4E8A638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FFF47-1503-28D7-E269-06696FB3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FDA75-0CBA-7E0E-0E48-617BB52B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0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762-A6E1-1A2A-C61B-7ACFF555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40449-824E-56BC-0268-17D60DF16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937BC-9710-5E2A-D04A-D49E6436B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82BC7-A9CC-F517-B898-8C2F8F56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B363-C2CA-17E4-7C4F-33C1B4E9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4155E-29DC-FFA0-901B-DB667622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B926F-75C9-AE3D-ED3E-1E100790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C1889-DA1F-D77D-C457-B73F4028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4A64-2921-2FFE-83A1-AD32570D0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EFBA-66A1-48BD-B397-2EECE175DA6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957E-D6F4-1FE9-BA97-F55EF8D5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1EFB-DB83-951B-76C0-FCBD2341B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C722C-1EE1-4A14-ACFD-4580E597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loor, indoor, pink&#10;&#10;Description automatically generated">
            <a:extLst>
              <a:ext uri="{FF2B5EF4-FFF2-40B4-BE49-F238E27FC236}">
                <a16:creationId xmlns:a16="http://schemas.microsoft.com/office/drawing/2014/main" id="{EF4C53F9-959A-66CE-482F-29D780E9A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80" y="1721881"/>
            <a:ext cx="4096270" cy="3269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DB107-FAB3-C9F4-0255-8F799662A5A7}"/>
              </a:ext>
            </a:extLst>
          </p:cNvPr>
          <p:cNvSpPr txBox="1"/>
          <p:nvPr/>
        </p:nvSpPr>
        <p:spPr>
          <a:xfrm>
            <a:off x="5981180" y="5105400"/>
            <a:ext cx="409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Prototype 1</a:t>
            </a:r>
          </a:p>
        </p:txBody>
      </p:sp>
      <p:pic>
        <p:nvPicPr>
          <p:cNvPr id="8" name="Picture 7" descr="A drone on the ground&#10;&#10;Description automatically generated with medium confidence">
            <a:extLst>
              <a:ext uri="{FF2B5EF4-FFF2-40B4-BE49-F238E27FC236}">
                <a16:creationId xmlns:a16="http://schemas.microsoft.com/office/drawing/2014/main" id="{4877D980-AB21-97A7-4CEF-BA8B80620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1" y="1721882"/>
            <a:ext cx="4398824" cy="3267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E1A392-044C-4E21-FFF9-483809142592}"/>
              </a:ext>
            </a:extLst>
          </p:cNvPr>
          <p:cNvSpPr txBox="1"/>
          <p:nvPr/>
        </p:nvSpPr>
        <p:spPr>
          <a:xfrm>
            <a:off x="562058" y="5105400"/>
            <a:ext cx="409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Prototype 2</a:t>
            </a:r>
          </a:p>
        </p:txBody>
      </p:sp>
    </p:spTree>
    <p:extLst>
      <p:ext uri="{BB962C8B-B14F-4D97-AF65-F5344CB8AC3E}">
        <p14:creationId xmlns:p14="http://schemas.microsoft.com/office/powerpoint/2010/main" val="38621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Sinha</dc:creator>
  <cp:lastModifiedBy>Sourav Sinha</cp:lastModifiedBy>
  <cp:revision>2</cp:revision>
  <dcterms:created xsi:type="dcterms:W3CDTF">2022-05-04T22:58:18Z</dcterms:created>
  <dcterms:modified xsi:type="dcterms:W3CDTF">2022-05-04T23:01:46Z</dcterms:modified>
</cp:coreProperties>
</file>