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8" r:id="rId1"/>
  </p:sldMasterIdLst>
  <p:notesMasterIdLst>
    <p:notesMasterId r:id="rId22"/>
  </p:notesMasterIdLst>
  <p:sldIdLst>
    <p:sldId id="256" r:id="rId2"/>
    <p:sldId id="257" r:id="rId3"/>
    <p:sldId id="260" r:id="rId4"/>
    <p:sldId id="261" r:id="rId5"/>
    <p:sldId id="258" r:id="rId6"/>
    <p:sldId id="259" r:id="rId7"/>
    <p:sldId id="279" r:id="rId8"/>
    <p:sldId id="274" r:id="rId9"/>
    <p:sldId id="275" r:id="rId10"/>
    <p:sldId id="277" r:id="rId11"/>
    <p:sldId id="263" r:id="rId12"/>
    <p:sldId id="264" r:id="rId13"/>
    <p:sldId id="265" r:id="rId14"/>
    <p:sldId id="266" r:id="rId15"/>
    <p:sldId id="267" r:id="rId16"/>
    <p:sldId id="268" r:id="rId17"/>
    <p:sldId id="270" r:id="rId18"/>
    <p:sldId id="271" r:id="rId19"/>
    <p:sldId id="272" r:id="rId20"/>
    <p:sldId id="276" r:id="rId21"/>
  </p:sldIdLst>
  <p:sldSz cx="9144000" cy="5143500" type="screen16x9"/>
  <p:notesSz cx="6858000" cy="9144000"/>
  <p:embeddedFontLst>
    <p:embeddedFont>
      <p:font typeface="Lexend" panose="020B0604020202020204" charset="0"/>
      <p:regular r:id="rId23"/>
      <p:bold r:id="rId24"/>
    </p:embeddedFont>
    <p:embeddedFont>
      <p:font typeface="Lexend Light" panose="020B0604020202020204" charset="0"/>
      <p:regular r:id="rId25"/>
      <p:bold r:id="rId26"/>
    </p:embeddedFont>
    <p:embeddedFont>
      <p:font typeface="Merriweather" panose="00000500000000000000" pitchFamily="2" charset="0"/>
      <p:regular r:id="rId27"/>
      <p:bold r:id="rId28"/>
      <p:italic r:id="rId29"/>
      <p:boldItalic r:id="rId30"/>
    </p:embeddedFont>
    <p:embeddedFont>
      <p:font typeface="Merriweather Light" panose="00000400000000000000" pitchFamily="2" charset="0"/>
      <p:regular r:id="rId31"/>
      <p:bold r:id="rId32"/>
      <p:italic r:id="rId33"/>
      <p:boldItalic r:id="rId34"/>
    </p:embeddedFont>
    <p:embeddedFont>
      <p:font typeface="Roboto Mono" panose="00000009000000000000" pitchFamily="49" charset="0"/>
      <p:regular r:id="rId35"/>
      <p:bold r:id="rId36"/>
      <p:italic r:id="rId37"/>
      <p:boldItalic r:id="rId38"/>
    </p:embeddedFont>
    <p:embeddedFont>
      <p:font typeface="Times" panose="02020603050405020304" pitchFamily="18"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2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294e672b56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294e672b56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294e672b56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3294e672b56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294e672b56_0_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294e672b56_0_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294e672b56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294e672b56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3294e672b56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3294e672b56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294e672b56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294e672b56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294e672b56_0_8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3294e672b56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3294e672b56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3294e672b56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294e672b56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294e672b56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294e672b56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3294e672b56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294e672b56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294e672b56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294e672b56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294e672b56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294e672b56_0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294e672b56_0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297908f8a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3297908f8a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294e672b56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294e672b56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294e672b56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294e672b56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285750" algn="ctr">
              <a:spcBef>
                <a:spcPts val="0"/>
              </a:spcBef>
              <a:spcAft>
                <a:spcPts val="0"/>
              </a:spcAft>
              <a:buSzPts val="900"/>
              <a:buChar char="●"/>
              <a:defRPr/>
            </a:lvl1pPr>
            <a:lvl2pPr marL="914400" lvl="1" indent="-285750" algn="ctr">
              <a:spcBef>
                <a:spcPts val="0"/>
              </a:spcBef>
              <a:spcAft>
                <a:spcPts val="0"/>
              </a:spcAft>
              <a:buSzPts val="900"/>
              <a:buChar char="○"/>
              <a:defRPr/>
            </a:lvl2pPr>
            <a:lvl3pPr marL="1371600" lvl="2" indent="-285750" algn="ctr">
              <a:spcBef>
                <a:spcPts val="0"/>
              </a:spcBef>
              <a:spcAft>
                <a:spcPts val="0"/>
              </a:spcAft>
              <a:buSzPts val="900"/>
              <a:buChar char="■"/>
              <a:defRPr/>
            </a:lvl3pPr>
            <a:lvl4pPr marL="1828800" lvl="3" indent="-285750" algn="ctr">
              <a:spcBef>
                <a:spcPts val="0"/>
              </a:spcBef>
              <a:spcAft>
                <a:spcPts val="0"/>
              </a:spcAft>
              <a:buSzPts val="900"/>
              <a:buChar char="●"/>
              <a:defRPr/>
            </a:lvl4pPr>
            <a:lvl5pPr marL="2286000" lvl="4" indent="-285750" algn="ctr">
              <a:spcBef>
                <a:spcPts val="0"/>
              </a:spcBef>
              <a:spcAft>
                <a:spcPts val="0"/>
              </a:spcAft>
              <a:buSzPts val="900"/>
              <a:buChar char="○"/>
              <a:defRPr/>
            </a:lvl5pPr>
            <a:lvl6pPr marL="2743200" lvl="5" indent="-285750" algn="ctr">
              <a:spcBef>
                <a:spcPts val="0"/>
              </a:spcBef>
              <a:spcAft>
                <a:spcPts val="0"/>
              </a:spcAft>
              <a:buSzPts val="900"/>
              <a:buChar char="■"/>
              <a:defRPr/>
            </a:lvl6pPr>
            <a:lvl7pPr marL="3200400" lvl="6" indent="-285750" algn="ctr">
              <a:spcBef>
                <a:spcPts val="0"/>
              </a:spcBef>
              <a:spcAft>
                <a:spcPts val="0"/>
              </a:spcAft>
              <a:buSzPts val="900"/>
              <a:buChar char="●"/>
              <a:defRPr/>
            </a:lvl7pPr>
            <a:lvl8pPr marL="3657600" lvl="7" indent="-285750" algn="ctr">
              <a:spcBef>
                <a:spcPts val="0"/>
              </a:spcBef>
              <a:spcAft>
                <a:spcPts val="0"/>
              </a:spcAft>
              <a:buSzPts val="900"/>
              <a:buChar char="○"/>
              <a:defRPr/>
            </a:lvl8pPr>
            <a:lvl9pPr marL="4114800" lvl="8" indent="-285750" algn="ctr">
              <a:spcBef>
                <a:spcPts val="0"/>
              </a:spcBef>
              <a:spcAft>
                <a:spcPts val="0"/>
              </a:spcAft>
              <a:buSzPts val="9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4" name="Google Shape;54;p13"/>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5" name="Google Shape;55;p13"/>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6" name="Google Shape;56;p13"/>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7" name="Google Shape;57;p13"/>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58" name="Google Shape;58;p13"/>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1" name="Google Shape;61;p14"/>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62" name="Google Shape;62;p14"/>
          <p:cNvSpPr>
            <a:spLocks noGrp="1"/>
          </p:cNvSpPr>
          <p:nvPr>
            <p:ph type="pic" idx="2"/>
          </p:nvPr>
        </p:nvSpPr>
        <p:spPr>
          <a:xfrm>
            <a:off x="4992024" y="1152775"/>
            <a:ext cx="3840300" cy="3416400"/>
          </a:xfrm>
          <a:prstGeom prst="rect">
            <a:avLst/>
          </a:prstGeom>
          <a:noFill/>
          <a:ln>
            <a:noFill/>
          </a:ln>
        </p:spPr>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big ideas">
  <p:cSld name="CUSTOM_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5"/>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7" name="Google Shape;67;p15"/>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68" name="Google Shape;68;p15"/>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69" name="Google Shape;69;p15"/>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0" name="Google Shape;70;p15"/>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71"/>
        <p:cNvGrpSpPr/>
        <p:nvPr/>
      </p:nvGrpSpPr>
      <p:grpSpPr>
        <a:xfrm>
          <a:off x="0" y="0"/>
          <a:ext cx="0" cy="0"/>
          <a:chOff x="0" y="0"/>
          <a:chExt cx="0" cy="0"/>
        </a:xfrm>
      </p:grpSpPr>
      <p:sp>
        <p:nvSpPr>
          <p:cNvPr id="72" name="Google Shape;7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16"/>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74" name="Google Shape;74;p16"/>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75" name="Google Shape;75;p16"/>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76" name="Google Shape;76;p16"/>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7" name="Google Shape;77;p16"/>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8" name="Google Shape;78;p16"/>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79" name="Google Shape;79;p16"/>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80"/>
        <p:cNvGrpSpPr/>
        <p:nvPr/>
      </p:nvGrpSpPr>
      <p:grpSpPr>
        <a:xfrm>
          <a:off x="0" y="0"/>
          <a:ext cx="0" cy="0"/>
          <a:chOff x="0" y="0"/>
          <a:chExt cx="0" cy="0"/>
        </a:xfrm>
      </p:grpSpPr>
      <p:sp>
        <p:nvSpPr>
          <p:cNvPr id="81" name="Google Shape;8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17"/>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83" name="Google Shape;83;p17"/>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84" name="Google Shape;84;p17"/>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85" name="Google Shape;85;p17"/>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86" name="Google Shape;86;p17"/>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87" name="Google Shape;87;p17"/>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8" name="Google Shape;88;p17"/>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89" name="Google Shape;89;p17"/>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90" name="Google Shape;90;p17"/>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93" name="Google Shape;9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4" name="Google Shape;94;p18"/>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97" name="Google Shape;97;p19"/>
          <p:cNvSpPr>
            <a:spLocks noGrp="1"/>
          </p:cNvSpPr>
          <p:nvPr>
            <p:ph type="pic" idx="2"/>
          </p:nvPr>
        </p:nvSpPr>
        <p:spPr>
          <a:xfrm>
            <a:off x="4804825" y="1133300"/>
            <a:ext cx="4027500" cy="2392800"/>
          </a:xfrm>
          <a:prstGeom prst="rect">
            <a:avLst/>
          </a:prstGeom>
          <a:noFill/>
          <a:ln>
            <a:noFill/>
          </a:ln>
        </p:spPr>
      </p:sp>
      <p:sp>
        <p:nvSpPr>
          <p:cNvPr id="98" name="Google Shape;98;p19"/>
          <p:cNvSpPr>
            <a:spLocks noGrp="1"/>
          </p:cNvSpPr>
          <p:nvPr>
            <p:ph type="pic" idx="3"/>
          </p:nvPr>
        </p:nvSpPr>
        <p:spPr>
          <a:xfrm>
            <a:off x="311725" y="1133300"/>
            <a:ext cx="4027500" cy="2392800"/>
          </a:xfrm>
          <a:prstGeom prst="rect">
            <a:avLst/>
          </a:prstGeom>
          <a:noFill/>
          <a:ln>
            <a:noFill/>
          </a:ln>
        </p:spPr>
      </p:sp>
      <p:sp>
        <p:nvSpPr>
          <p:cNvPr id="99" name="Google Shape;99;p19"/>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0" name="Google Shape;10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02" name="Google Shape;102;p19"/>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3" name="Google Shape;103;p19"/>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04"/>
        <p:cNvGrpSpPr/>
        <p:nvPr/>
      </p:nvGrpSpPr>
      <p:grpSpPr>
        <a:xfrm>
          <a:off x="0" y="0"/>
          <a:ext cx="0" cy="0"/>
          <a:chOff x="0" y="0"/>
          <a:chExt cx="0" cy="0"/>
        </a:xfrm>
      </p:grpSpPr>
      <p:sp>
        <p:nvSpPr>
          <p:cNvPr id="105" name="Google Shape;105;p20"/>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6" name="Google Shape;106;p20"/>
          <p:cNvSpPr>
            <a:spLocks noGrp="1"/>
          </p:cNvSpPr>
          <p:nvPr>
            <p:ph type="pic" idx="2"/>
          </p:nvPr>
        </p:nvSpPr>
        <p:spPr>
          <a:xfrm>
            <a:off x="6205225" y="1128325"/>
            <a:ext cx="2627100" cy="2273100"/>
          </a:xfrm>
          <a:prstGeom prst="rect">
            <a:avLst/>
          </a:prstGeom>
          <a:noFill/>
          <a:ln>
            <a:noFill/>
          </a:ln>
        </p:spPr>
      </p:sp>
      <p:sp>
        <p:nvSpPr>
          <p:cNvPr id="107" name="Google Shape;107;p20"/>
          <p:cNvSpPr>
            <a:spLocks noGrp="1"/>
          </p:cNvSpPr>
          <p:nvPr>
            <p:ph type="pic" idx="3"/>
          </p:nvPr>
        </p:nvSpPr>
        <p:spPr>
          <a:xfrm>
            <a:off x="311725" y="1128325"/>
            <a:ext cx="2627100" cy="2273100"/>
          </a:xfrm>
          <a:prstGeom prst="rect">
            <a:avLst/>
          </a:prstGeom>
          <a:noFill/>
          <a:ln>
            <a:noFill/>
          </a:ln>
        </p:spPr>
      </p:sp>
      <p:sp>
        <p:nvSpPr>
          <p:cNvPr id="108" name="Google Shape;108;p20"/>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09" name="Google Shape;109;p20"/>
          <p:cNvSpPr>
            <a:spLocks noGrp="1"/>
          </p:cNvSpPr>
          <p:nvPr>
            <p:ph type="pic" idx="5"/>
          </p:nvPr>
        </p:nvSpPr>
        <p:spPr>
          <a:xfrm>
            <a:off x="3255250" y="1128325"/>
            <a:ext cx="2627100" cy="2273100"/>
          </a:xfrm>
          <a:prstGeom prst="rect">
            <a:avLst/>
          </a:prstGeom>
          <a:noFill/>
          <a:ln>
            <a:noFill/>
          </a:ln>
        </p:spPr>
      </p:sp>
      <p:sp>
        <p:nvSpPr>
          <p:cNvPr id="110" name="Google Shape;110;p20"/>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13" name="Google Shape;113;p20"/>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4" name="Google Shape;114;p20"/>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15" name="Google Shape;115;p20"/>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16"/>
        <p:cNvGrpSpPr/>
        <p:nvPr/>
      </p:nvGrpSpPr>
      <p:grpSpPr>
        <a:xfrm>
          <a:off x="0" y="0"/>
          <a:ext cx="0" cy="0"/>
          <a:chOff x="0" y="0"/>
          <a:chExt cx="0" cy="0"/>
        </a:xfrm>
      </p:grpSpPr>
      <p:sp>
        <p:nvSpPr>
          <p:cNvPr id="117" name="Google Shape;117;p21"/>
          <p:cNvSpPr>
            <a:spLocks noGrp="1"/>
          </p:cNvSpPr>
          <p:nvPr>
            <p:ph type="pic" idx="2"/>
          </p:nvPr>
        </p:nvSpPr>
        <p:spPr>
          <a:xfrm>
            <a:off x="311700" y="445025"/>
            <a:ext cx="8520600" cy="4218300"/>
          </a:xfrm>
          <a:prstGeom prst="rect">
            <a:avLst/>
          </a:prstGeom>
          <a:noFill/>
          <a:ln>
            <a:noFill/>
          </a:ln>
        </p:spPr>
      </p:sp>
      <p:sp>
        <p:nvSpPr>
          <p:cNvPr id="118" name="Google Shape;11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19"/>
        <p:cNvGrpSpPr/>
        <p:nvPr/>
      </p:nvGrpSpPr>
      <p:grpSpPr>
        <a:xfrm>
          <a:off x="0" y="0"/>
          <a:ext cx="0" cy="0"/>
          <a:chOff x="0" y="0"/>
          <a:chExt cx="0" cy="0"/>
        </a:xfrm>
      </p:grpSpPr>
      <p:sp>
        <p:nvSpPr>
          <p:cNvPr id="120" name="Google Shape;12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22"/>
          <p:cNvSpPr>
            <a:spLocks noGrp="1"/>
          </p:cNvSpPr>
          <p:nvPr>
            <p:ph type="pic" idx="2"/>
          </p:nvPr>
        </p:nvSpPr>
        <p:spPr>
          <a:xfrm>
            <a:off x="3389600" y="118913"/>
            <a:ext cx="1643700" cy="1535100"/>
          </a:xfrm>
          <a:prstGeom prst="rect">
            <a:avLst/>
          </a:prstGeom>
          <a:noFill/>
          <a:ln>
            <a:noFill/>
          </a:ln>
        </p:spPr>
      </p:sp>
      <p:sp>
        <p:nvSpPr>
          <p:cNvPr id="122" name="Google Shape;122;p22"/>
          <p:cNvSpPr>
            <a:spLocks noGrp="1"/>
          </p:cNvSpPr>
          <p:nvPr>
            <p:ph type="pic" idx="3"/>
          </p:nvPr>
        </p:nvSpPr>
        <p:spPr>
          <a:xfrm>
            <a:off x="5195935" y="118913"/>
            <a:ext cx="1643700" cy="1535100"/>
          </a:xfrm>
          <a:prstGeom prst="rect">
            <a:avLst/>
          </a:prstGeom>
          <a:noFill/>
          <a:ln>
            <a:noFill/>
          </a:ln>
        </p:spPr>
      </p:sp>
      <p:sp>
        <p:nvSpPr>
          <p:cNvPr id="123" name="Google Shape;123;p22"/>
          <p:cNvSpPr>
            <a:spLocks noGrp="1"/>
          </p:cNvSpPr>
          <p:nvPr>
            <p:ph type="pic" idx="4"/>
          </p:nvPr>
        </p:nvSpPr>
        <p:spPr>
          <a:xfrm>
            <a:off x="7002270" y="118913"/>
            <a:ext cx="1643700" cy="1535100"/>
          </a:xfrm>
          <a:prstGeom prst="rect">
            <a:avLst/>
          </a:prstGeom>
          <a:noFill/>
          <a:ln>
            <a:noFill/>
          </a:ln>
        </p:spPr>
      </p:sp>
      <p:sp>
        <p:nvSpPr>
          <p:cNvPr id="124" name="Google Shape;124;p22"/>
          <p:cNvSpPr>
            <a:spLocks noGrp="1"/>
          </p:cNvSpPr>
          <p:nvPr>
            <p:ph type="pic" idx="5"/>
          </p:nvPr>
        </p:nvSpPr>
        <p:spPr>
          <a:xfrm>
            <a:off x="3389588" y="1804212"/>
            <a:ext cx="1643700" cy="1535100"/>
          </a:xfrm>
          <a:prstGeom prst="rect">
            <a:avLst/>
          </a:prstGeom>
          <a:noFill/>
          <a:ln>
            <a:noFill/>
          </a:ln>
        </p:spPr>
      </p:sp>
      <p:sp>
        <p:nvSpPr>
          <p:cNvPr id="125" name="Google Shape;125;p22"/>
          <p:cNvSpPr>
            <a:spLocks noGrp="1"/>
          </p:cNvSpPr>
          <p:nvPr>
            <p:ph type="pic" idx="6"/>
          </p:nvPr>
        </p:nvSpPr>
        <p:spPr>
          <a:xfrm>
            <a:off x="5195922" y="1804212"/>
            <a:ext cx="1643700" cy="1535100"/>
          </a:xfrm>
          <a:prstGeom prst="rect">
            <a:avLst/>
          </a:prstGeom>
          <a:noFill/>
          <a:ln>
            <a:noFill/>
          </a:ln>
        </p:spPr>
      </p:sp>
      <p:sp>
        <p:nvSpPr>
          <p:cNvPr id="126" name="Google Shape;126;p22"/>
          <p:cNvSpPr>
            <a:spLocks noGrp="1"/>
          </p:cNvSpPr>
          <p:nvPr>
            <p:ph type="pic" idx="7"/>
          </p:nvPr>
        </p:nvSpPr>
        <p:spPr>
          <a:xfrm>
            <a:off x="7002257" y="1804212"/>
            <a:ext cx="1643700" cy="1535100"/>
          </a:xfrm>
          <a:prstGeom prst="rect">
            <a:avLst/>
          </a:prstGeom>
          <a:noFill/>
          <a:ln>
            <a:noFill/>
          </a:ln>
        </p:spPr>
      </p:sp>
      <p:sp>
        <p:nvSpPr>
          <p:cNvPr id="127" name="Google Shape;127;p22"/>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28" name="Google Shape;128;p22"/>
          <p:cNvSpPr>
            <a:spLocks noGrp="1"/>
          </p:cNvSpPr>
          <p:nvPr>
            <p:ph type="pic" idx="8"/>
          </p:nvPr>
        </p:nvSpPr>
        <p:spPr>
          <a:xfrm>
            <a:off x="3389588" y="3489487"/>
            <a:ext cx="1643700" cy="1535100"/>
          </a:xfrm>
          <a:prstGeom prst="rect">
            <a:avLst/>
          </a:prstGeom>
          <a:noFill/>
          <a:ln>
            <a:noFill/>
          </a:ln>
        </p:spPr>
      </p:sp>
      <p:sp>
        <p:nvSpPr>
          <p:cNvPr id="129" name="Google Shape;129;p22"/>
          <p:cNvSpPr>
            <a:spLocks noGrp="1"/>
          </p:cNvSpPr>
          <p:nvPr>
            <p:ph type="pic" idx="9"/>
          </p:nvPr>
        </p:nvSpPr>
        <p:spPr>
          <a:xfrm>
            <a:off x="5195922" y="3489487"/>
            <a:ext cx="1643700" cy="1535100"/>
          </a:xfrm>
          <a:prstGeom prst="rect">
            <a:avLst/>
          </a:prstGeom>
          <a:noFill/>
          <a:ln>
            <a:noFill/>
          </a:ln>
        </p:spPr>
      </p:sp>
      <p:sp>
        <p:nvSpPr>
          <p:cNvPr id="130" name="Google Shape;130;p22"/>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ver page" type="title">
  <p:cSld name="TITLE">
    <p:spTree>
      <p:nvGrpSpPr>
        <p:cNvPr id="1" name="Shape 131"/>
        <p:cNvGrpSpPr/>
        <p:nvPr/>
      </p:nvGrpSpPr>
      <p:grpSpPr>
        <a:xfrm>
          <a:off x="0" y="0"/>
          <a:ext cx="0" cy="0"/>
          <a:chOff x="0" y="0"/>
          <a:chExt cx="0" cy="0"/>
        </a:xfrm>
      </p:grpSpPr>
      <p:sp>
        <p:nvSpPr>
          <p:cNvPr id="132" name="Google Shape;132;p23"/>
          <p:cNvSpPr>
            <a:spLocks noGrp="1"/>
          </p:cNvSpPr>
          <p:nvPr>
            <p:ph type="pic" idx="2"/>
          </p:nvPr>
        </p:nvSpPr>
        <p:spPr>
          <a:xfrm>
            <a:off x="0" y="1693150"/>
            <a:ext cx="4494900" cy="2755800"/>
          </a:xfrm>
          <a:prstGeom prst="rect">
            <a:avLst/>
          </a:prstGeom>
          <a:noFill/>
          <a:ln>
            <a:noFill/>
          </a:ln>
        </p:spPr>
      </p:sp>
      <p:sp>
        <p:nvSpPr>
          <p:cNvPr id="133" name="Google Shape;133;p23"/>
          <p:cNvSpPr txBox="1"/>
          <p:nvPr/>
        </p:nvSpPr>
        <p:spPr>
          <a:xfrm>
            <a:off x="0" y="-125188"/>
            <a:ext cx="9144000" cy="15255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endParaRPr sz="11800">
              <a:latin typeface="Merriweather Light"/>
              <a:ea typeface="Merriweather Light"/>
              <a:cs typeface="Merriweather Light"/>
              <a:sym typeface="Merriweather Light"/>
            </a:endParaRPr>
          </a:p>
        </p:txBody>
      </p:sp>
      <p:sp>
        <p:nvSpPr>
          <p:cNvPr id="134" name="Google Shape;134;p23"/>
          <p:cNvSpPr txBox="1">
            <a:spLocks noGrp="1"/>
          </p:cNvSpPr>
          <p:nvPr>
            <p:ph type="subTitle" idx="1"/>
          </p:nvPr>
        </p:nvSpPr>
        <p:spPr>
          <a:xfrm>
            <a:off x="4658775" y="4015525"/>
            <a:ext cx="4256400" cy="8994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3000"/>
              <a:buFont typeface="Merriweather Light"/>
              <a:buNone/>
              <a:defRPr sz="3000">
                <a:latin typeface="Merriweather Light"/>
                <a:ea typeface="Merriweather Light"/>
                <a:cs typeface="Merriweather Light"/>
                <a:sym typeface="Merriweath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23"/>
          <p:cNvSpPr txBox="1">
            <a:spLocks noGrp="1"/>
          </p:cNvSpPr>
          <p:nvPr>
            <p:ph type="body" idx="3"/>
          </p:nvPr>
        </p:nvSpPr>
        <p:spPr>
          <a:xfrm>
            <a:off x="4658775" y="2585350"/>
            <a:ext cx="4278600" cy="8028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Clr>
                <a:schemeClr val="dk2"/>
              </a:buClr>
              <a:buSzPts val="900"/>
              <a:buChar char="●"/>
              <a:defRPr>
                <a:solidFill>
                  <a:schemeClr val="dk2"/>
                </a:solidFill>
              </a:defRPr>
            </a:lvl1pPr>
            <a:lvl2pPr marL="914400" lvl="1" indent="-285750">
              <a:spcBef>
                <a:spcPts val="0"/>
              </a:spcBef>
              <a:spcAft>
                <a:spcPts val="0"/>
              </a:spcAft>
              <a:buClr>
                <a:schemeClr val="dk2"/>
              </a:buClr>
              <a:buSzPts val="900"/>
              <a:buChar char="○"/>
              <a:defRPr>
                <a:solidFill>
                  <a:schemeClr val="dk2"/>
                </a:solidFill>
              </a:defRPr>
            </a:lvl2pPr>
            <a:lvl3pPr marL="1371600" lvl="2" indent="-285750">
              <a:spcBef>
                <a:spcPts val="0"/>
              </a:spcBef>
              <a:spcAft>
                <a:spcPts val="0"/>
              </a:spcAft>
              <a:buClr>
                <a:schemeClr val="dk2"/>
              </a:buClr>
              <a:buSzPts val="900"/>
              <a:buChar char="■"/>
              <a:defRPr>
                <a:solidFill>
                  <a:schemeClr val="dk2"/>
                </a:solidFill>
              </a:defRPr>
            </a:lvl3pPr>
            <a:lvl4pPr marL="1828800" lvl="3" indent="-285750">
              <a:spcBef>
                <a:spcPts val="0"/>
              </a:spcBef>
              <a:spcAft>
                <a:spcPts val="0"/>
              </a:spcAft>
              <a:buClr>
                <a:schemeClr val="dk2"/>
              </a:buClr>
              <a:buSzPts val="900"/>
              <a:buChar char="●"/>
              <a:defRPr>
                <a:solidFill>
                  <a:schemeClr val="dk2"/>
                </a:solidFill>
              </a:defRPr>
            </a:lvl4pPr>
            <a:lvl5pPr marL="2286000" lvl="4" indent="-285750">
              <a:spcBef>
                <a:spcPts val="0"/>
              </a:spcBef>
              <a:spcAft>
                <a:spcPts val="0"/>
              </a:spcAft>
              <a:buClr>
                <a:schemeClr val="dk2"/>
              </a:buClr>
              <a:buSzPts val="900"/>
              <a:buChar char="○"/>
              <a:defRPr>
                <a:solidFill>
                  <a:schemeClr val="dk2"/>
                </a:solidFill>
              </a:defRPr>
            </a:lvl5pPr>
            <a:lvl6pPr marL="2743200" lvl="5" indent="-285750">
              <a:spcBef>
                <a:spcPts val="0"/>
              </a:spcBef>
              <a:spcAft>
                <a:spcPts val="0"/>
              </a:spcAft>
              <a:buClr>
                <a:schemeClr val="dk2"/>
              </a:buClr>
              <a:buSzPts val="900"/>
              <a:buChar char="■"/>
              <a:defRPr>
                <a:solidFill>
                  <a:schemeClr val="dk2"/>
                </a:solidFill>
              </a:defRPr>
            </a:lvl6pPr>
            <a:lvl7pPr marL="3200400" lvl="6" indent="-285750">
              <a:spcBef>
                <a:spcPts val="0"/>
              </a:spcBef>
              <a:spcAft>
                <a:spcPts val="0"/>
              </a:spcAft>
              <a:buClr>
                <a:schemeClr val="dk2"/>
              </a:buClr>
              <a:buSzPts val="900"/>
              <a:buChar char="●"/>
              <a:defRPr>
                <a:solidFill>
                  <a:schemeClr val="dk2"/>
                </a:solidFill>
              </a:defRPr>
            </a:lvl7pPr>
            <a:lvl8pPr marL="3657600" lvl="7" indent="-285750">
              <a:spcBef>
                <a:spcPts val="0"/>
              </a:spcBef>
              <a:spcAft>
                <a:spcPts val="0"/>
              </a:spcAft>
              <a:buClr>
                <a:schemeClr val="dk2"/>
              </a:buClr>
              <a:buSzPts val="900"/>
              <a:buChar char="○"/>
              <a:defRPr>
                <a:solidFill>
                  <a:schemeClr val="dk2"/>
                </a:solidFill>
              </a:defRPr>
            </a:lvl8pPr>
            <a:lvl9pPr marL="4114800" lvl="8" indent="-285750">
              <a:spcBef>
                <a:spcPts val="0"/>
              </a:spcBef>
              <a:spcAft>
                <a:spcPts val="0"/>
              </a:spcAft>
              <a:buClr>
                <a:schemeClr val="dk2"/>
              </a:buClr>
              <a:buSzPts val="900"/>
              <a:buChar char="■"/>
              <a:defRPr>
                <a:solidFill>
                  <a:schemeClr val="dk2"/>
                </a:solidFill>
              </a:defRPr>
            </a:lvl9pPr>
          </a:lstStyle>
          <a:p>
            <a:endParaRPr/>
          </a:p>
        </p:txBody>
      </p:sp>
      <p:sp>
        <p:nvSpPr>
          <p:cNvPr id="136" name="Google Shape;136;p23"/>
          <p:cNvSpPr txBox="1">
            <a:spLocks noGrp="1"/>
          </p:cNvSpPr>
          <p:nvPr>
            <p:ph type="title"/>
          </p:nvPr>
        </p:nvSpPr>
        <p:spPr>
          <a:xfrm>
            <a:off x="0" y="-204100"/>
            <a:ext cx="9144000" cy="1687500"/>
          </a:xfrm>
          <a:prstGeom prst="rect">
            <a:avLst/>
          </a:prstGeom>
        </p:spPr>
        <p:txBody>
          <a:bodyPr spcFirstLastPara="1" wrap="square" lIns="91425" tIns="91425" rIns="91425" bIns="91425" anchor="t" anchorCtr="0">
            <a:noAutofit/>
          </a:bodyPr>
          <a:lstStyle>
            <a:lvl1pPr lvl="0">
              <a:spcBef>
                <a:spcPts val="0"/>
              </a:spcBef>
              <a:spcAft>
                <a:spcPts val="0"/>
              </a:spcAft>
              <a:buSzPts val="11800"/>
              <a:buFont typeface="Merriweather Light"/>
              <a:buNone/>
              <a:defRPr sz="11800"/>
            </a:lvl1pPr>
            <a:lvl2pPr lvl="1">
              <a:spcBef>
                <a:spcPts val="0"/>
              </a:spcBef>
              <a:spcAft>
                <a:spcPts val="0"/>
              </a:spcAft>
              <a:buSzPts val="11800"/>
              <a:buFont typeface="Merriweather Light"/>
              <a:buNone/>
              <a:defRPr sz="11800"/>
            </a:lvl2pPr>
            <a:lvl3pPr lvl="2">
              <a:spcBef>
                <a:spcPts val="0"/>
              </a:spcBef>
              <a:spcAft>
                <a:spcPts val="0"/>
              </a:spcAft>
              <a:buSzPts val="11800"/>
              <a:buFont typeface="Merriweather Light"/>
              <a:buNone/>
              <a:defRPr sz="11800"/>
            </a:lvl3pPr>
            <a:lvl4pPr lvl="3">
              <a:spcBef>
                <a:spcPts val="0"/>
              </a:spcBef>
              <a:spcAft>
                <a:spcPts val="0"/>
              </a:spcAft>
              <a:buSzPts val="11800"/>
              <a:buFont typeface="Merriweather Light"/>
              <a:buNone/>
              <a:defRPr sz="11800"/>
            </a:lvl4pPr>
            <a:lvl5pPr lvl="4">
              <a:spcBef>
                <a:spcPts val="0"/>
              </a:spcBef>
              <a:spcAft>
                <a:spcPts val="0"/>
              </a:spcAft>
              <a:buSzPts val="11800"/>
              <a:buFont typeface="Merriweather Light"/>
              <a:buNone/>
              <a:defRPr sz="11800"/>
            </a:lvl5pPr>
            <a:lvl6pPr lvl="5">
              <a:spcBef>
                <a:spcPts val="0"/>
              </a:spcBef>
              <a:spcAft>
                <a:spcPts val="0"/>
              </a:spcAft>
              <a:buSzPts val="11800"/>
              <a:buFont typeface="Merriweather Light"/>
              <a:buNone/>
              <a:defRPr sz="11800"/>
            </a:lvl6pPr>
            <a:lvl7pPr lvl="6">
              <a:spcBef>
                <a:spcPts val="0"/>
              </a:spcBef>
              <a:spcAft>
                <a:spcPts val="0"/>
              </a:spcAft>
              <a:buSzPts val="11800"/>
              <a:buFont typeface="Merriweather Light"/>
              <a:buNone/>
              <a:defRPr sz="11800"/>
            </a:lvl7pPr>
            <a:lvl8pPr lvl="7">
              <a:spcBef>
                <a:spcPts val="0"/>
              </a:spcBef>
              <a:spcAft>
                <a:spcPts val="0"/>
              </a:spcAft>
              <a:buSzPts val="11800"/>
              <a:buFont typeface="Merriweather Light"/>
              <a:buNone/>
              <a:defRPr sz="11800"/>
            </a:lvl8pPr>
            <a:lvl9pPr lvl="8">
              <a:spcBef>
                <a:spcPts val="0"/>
              </a:spcBef>
              <a:spcAft>
                <a:spcPts val="0"/>
              </a:spcAft>
              <a:buSzPts val="11800"/>
              <a:buFont typeface="Merriweather Light"/>
              <a:buNone/>
              <a:defRPr sz="11800"/>
            </a:lvl9pPr>
          </a:lstStyle>
          <a:p>
            <a:endParaRPr/>
          </a:p>
        </p:txBody>
      </p:sp>
      <p:sp>
        <p:nvSpPr>
          <p:cNvPr id="137" name="Google Shape;137;p23"/>
          <p:cNvSpPr txBox="1">
            <a:spLocks noGrp="1"/>
          </p:cNvSpPr>
          <p:nvPr>
            <p:ph type="body" idx="4"/>
          </p:nvPr>
        </p:nvSpPr>
        <p:spPr>
          <a:xfrm>
            <a:off x="228600" y="4597400"/>
            <a:ext cx="3150000" cy="317400"/>
          </a:xfrm>
          <a:prstGeom prst="rect">
            <a:avLst/>
          </a:prstGeom>
        </p:spPr>
        <p:txBody>
          <a:bodyPr spcFirstLastPara="1" wrap="square" lIns="91425" tIns="91425" rIns="91425" bIns="91425" anchor="b"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lide Divider" type="secHead">
  <p:cSld name="SECTION_HEADER">
    <p:spTree>
      <p:nvGrpSpPr>
        <p:cNvPr id="1" name="Shape 138"/>
        <p:cNvGrpSpPr/>
        <p:nvPr/>
      </p:nvGrpSpPr>
      <p:grpSpPr>
        <a:xfrm>
          <a:off x="0" y="0"/>
          <a:ext cx="0" cy="0"/>
          <a:chOff x="0" y="0"/>
          <a:chExt cx="0" cy="0"/>
        </a:xfrm>
      </p:grpSpPr>
      <p:sp>
        <p:nvSpPr>
          <p:cNvPr id="139" name="Google Shape;139;p24"/>
          <p:cNvSpPr>
            <a:spLocks noGrp="1"/>
          </p:cNvSpPr>
          <p:nvPr>
            <p:ph type="pic" idx="2"/>
          </p:nvPr>
        </p:nvSpPr>
        <p:spPr>
          <a:xfrm>
            <a:off x="0" y="0"/>
            <a:ext cx="8583300" cy="3954600"/>
          </a:xfrm>
          <a:prstGeom prst="rect">
            <a:avLst/>
          </a:prstGeom>
          <a:noFill/>
          <a:ln>
            <a:noFill/>
          </a:ln>
        </p:spPr>
      </p:sp>
      <p:sp>
        <p:nvSpPr>
          <p:cNvPr id="140" name="Google Shape;140;p24"/>
          <p:cNvSpPr txBox="1">
            <a:spLocks noGrp="1"/>
          </p:cNvSpPr>
          <p:nvPr>
            <p:ph type="title"/>
          </p:nvPr>
        </p:nvSpPr>
        <p:spPr>
          <a:xfrm>
            <a:off x="228600" y="4076300"/>
            <a:ext cx="8354700" cy="1067400"/>
          </a:xfrm>
          <a:prstGeom prst="rect">
            <a:avLst/>
          </a:prstGeom>
        </p:spPr>
        <p:txBody>
          <a:bodyPr spcFirstLastPara="1" wrap="square" lIns="91425" tIns="91425" rIns="91425" bIns="91425" anchor="t" anchorCtr="0">
            <a:normAutofit/>
          </a:bodyPr>
          <a:lstStyle>
            <a:lvl1pPr lvl="0">
              <a:spcBef>
                <a:spcPts val="0"/>
              </a:spcBef>
              <a:spcAft>
                <a:spcPts val="0"/>
              </a:spcAft>
              <a:buSzPts val="7200"/>
              <a:buFont typeface="Merriweather Light"/>
              <a:buNone/>
              <a:defRPr sz="7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141" name="Google Shape;141;p24"/>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142" name="Google Shape;142;p24"/>
          <p:cNvSpPr txBox="1">
            <a:spLocks noGrp="1"/>
          </p:cNvSpPr>
          <p:nvPr>
            <p:ph type="title" idx="3"/>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143" name="Google Shape;143;p24"/>
          <p:cNvSpPr txBox="1">
            <a:spLocks noGrp="1"/>
          </p:cNvSpPr>
          <p:nvPr>
            <p:ph type="title" idx="4"/>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144" name="Google Shape;144;p24"/>
          <p:cNvSpPr txBox="1">
            <a:spLocks noGrp="1"/>
          </p:cNvSpPr>
          <p:nvPr>
            <p:ph type="title" idx="5"/>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rvices / Clients" type="tx">
  <p:cSld name="TITLE_AND_BODY">
    <p:spTree>
      <p:nvGrpSpPr>
        <p:cNvPr id="1" name="Shape 145"/>
        <p:cNvGrpSpPr/>
        <p:nvPr/>
      </p:nvGrpSpPr>
      <p:grpSpPr>
        <a:xfrm>
          <a:off x="0" y="0"/>
          <a:ext cx="0" cy="0"/>
          <a:chOff x="0" y="0"/>
          <a:chExt cx="0" cy="0"/>
        </a:xfrm>
      </p:grpSpPr>
      <p:cxnSp>
        <p:nvCxnSpPr>
          <p:cNvPr id="146" name="Google Shape;146;p25"/>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147" name="Google Shape;147;p25"/>
          <p:cNvSpPr txBox="1">
            <a:spLocks noGrp="1"/>
          </p:cNvSpPr>
          <p:nvPr>
            <p:ph type="title"/>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148" name="Google Shape;148;p25"/>
          <p:cNvSpPr txBox="1">
            <a:spLocks noGrp="1"/>
          </p:cNvSpPr>
          <p:nvPr>
            <p:ph type="title" idx="2"/>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149" name="Google Shape;149;p25"/>
          <p:cNvSpPr txBox="1">
            <a:spLocks noGrp="1"/>
          </p:cNvSpPr>
          <p:nvPr>
            <p:ph type="title" idx="3"/>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
        <p:nvSpPr>
          <p:cNvPr id="150" name="Google Shape;150;p25"/>
          <p:cNvSpPr txBox="1">
            <a:spLocks noGrp="1"/>
          </p:cNvSpPr>
          <p:nvPr>
            <p:ph type="title" idx="4"/>
          </p:nvPr>
        </p:nvSpPr>
        <p:spPr>
          <a:xfrm>
            <a:off x="228600" y="219850"/>
            <a:ext cx="2048100" cy="297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151" name="Google Shape;151;p25"/>
          <p:cNvSpPr txBox="1">
            <a:spLocks noGrp="1"/>
          </p:cNvSpPr>
          <p:nvPr>
            <p:ph type="title" idx="5"/>
          </p:nvPr>
        </p:nvSpPr>
        <p:spPr>
          <a:xfrm>
            <a:off x="228600" y="516850"/>
            <a:ext cx="7619700" cy="509700"/>
          </a:xfrm>
          <a:prstGeom prst="rect">
            <a:avLst/>
          </a:prstGeom>
        </p:spPr>
        <p:txBody>
          <a:bodyPr spcFirstLastPara="1" wrap="square" lIns="91425" tIns="91425" rIns="91425" bIns="91425" anchor="t" anchorCtr="0">
            <a:noAutofit/>
          </a:bodyPr>
          <a:lstStyle>
            <a:lvl1pPr lvl="0">
              <a:spcBef>
                <a:spcPts val="0"/>
              </a:spcBef>
              <a:spcAft>
                <a:spcPts val="0"/>
              </a:spcAft>
              <a:buSzPts val="3000"/>
              <a:buFont typeface="Merriweather"/>
              <a:buNone/>
              <a:defRPr>
                <a:latin typeface="Merriweather"/>
                <a:ea typeface="Merriweather"/>
                <a:cs typeface="Merriweather"/>
                <a:sym typeface="Merriweather"/>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152" name="Google Shape;152;p25"/>
          <p:cNvCxnSpPr/>
          <p:nvPr/>
        </p:nvCxnSpPr>
        <p:spPr>
          <a:xfrm>
            <a:off x="0" y="2212850"/>
            <a:ext cx="8586300" cy="0"/>
          </a:xfrm>
          <a:prstGeom prst="straightConnector1">
            <a:avLst/>
          </a:prstGeom>
          <a:noFill/>
          <a:ln w="9525" cap="flat" cmpd="sng">
            <a:solidFill>
              <a:schemeClr val="accent1"/>
            </a:solidFill>
            <a:prstDash val="solid"/>
            <a:round/>
            <a:headEnd type="none" w="med" len="med"/>
            <a:tailEnd type="none" w="med" len="med"/>
          </a:ln>
        </p:spPr>
      </p:cxnSp>
      <p:cxnSp>
        <p:nvCxnSpPr>
          <p:cNvPr id="153" name="Google Shape;153;p25"/>
          <p:cNvCxnSpPr/>
          <p:nvPr/>
        </p:nvCxnSpPr>
        <p:spPr>
          <a:xfrm>
            <a:off x="-125" y="4914900"/>
            <a:ext cx="8586300" cy="0"/>
          </a:xfrm>
          <a:prstGeom prst="straightConnector1">
            <a:avLst/>
          </a:prstGeom>
          <a:noFill/>
          <a:ln w="9525" cap="flat" cmpd="sng">
            <a:solidFill>
              <a:schemeClr val="accent1"/>
            </a:solidFill>
            <a:prstDash val="solid"/>
            <a:round/>
            <a:headEnd type="none" w="med" len="med"/>
            <a:tailEnd type="none" w="med" len="med"/>
          </a:ln>
        </p:spPr>
      </p:cxnSp>
      <p:sp>
        <p:nvSpPr>
          <p:cNvPr id="154" name="Google Shape;154;p25"/>
          <p:cNvSpPr txBox="1">
            <a:spLocks noGrp="1"/>
          </p:cNvSpPr>
          <p:nvPr>
            <p:ph type="subTitle" idx="1"/>
          </p:nvPr>
        </p:nvSpPr>
        <p:spPr>
          <a:xfrm>
            <a:off x="228600" y="2353775"/>
            <a:ext cx="2203500" cy="217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Merriweath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5"/>
          <p:cNvSpPr txBox="1">
            <a:spLocks noGrp="1"/>
          </p:cNvSpPr>
          <p:nvPr>
            <p:ph type="subTitle" idx="6"/>
          </p:nvPr>
        </p:nvSpPr>
        <p:spPr>
          <a:xfrm>
            <a:off x="3558200" y="2353775"/>
            <a:ext cx="2037900" cy="217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Merriweath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25"/>
          <p:cNvSpPr txBox="1">
            <a:spLocks noGrp="1"/>
          </p:cNvSpPr>
          <p:nvPr>
            <p:ph type="body" idx="7"/>
          </p:nvPr>
        </p:nvSpPr>
        <p:spPr>
          <a:xfrm>
            <a:off x="229900" y="3034400"/>
            <a:ext cx="3148800" cy="17739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157" name="Google Shape;157;p25"/>
          <p:cNvSpPr txBox="1">
            <a:spLocks noGrp="1"/>
          </p:cNvSpPr>
          <p:nvPr>
            <p:ph type="body" idx="8"/>
          </p:nvPr>
        </p:nvSpPr>
        <p:spPr>
          <a:xfrm>
            <a:off x="3558200" y="3034400"/>
            <a:ext cx="3148800" cy="17739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Layout 1">
  <p:cSld name="CUSTOM_3">
    <p:spTree>
      <p:nvGrpSpPr>
        <p:cNvPr id="1" name="Shape 158"/>
        <p:cNvGrpSpPr/>
        <p:nvPr/>
      </p:nvGrpSpPr>
      <p:grpSpPr>
        <a:xfrm>
          <a:off x="0" y="0"/>
          <a:ext cx="0" cy="0"/>
          <a:chOff x="0" y="0"/>
          <a:chExt cx="0" cy="0"/>
        </a:xfrm>
      </p:grpSpPr>
      <p:cxnSp>
        <p:nvCxnSpPr>
          <p:cNvPr id="159" name="Google Shape;159;p26"/>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160" name="Google Shape;160;p26"/>
          <p:cNvSpPr txBox="1">
            <a:spLocks noGrp="1"/>
          </p:cNvSpPr>
          <p:nvPr>
            <p:ph type="title"/>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161" name="Google Shape;161;p26"/>
          <p:cNvSpPr txBox="1">
            <a:spLocks noGrp="1"/>
          </p:cNvSpPr>
          <p:nvPr>
            <p:ph type="title" idx="2"/>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162" name="Google Shape;162;p26"/>
          <p:cNvSpPr txBox="1">
            <a:spLocks noGrp="1"/>
          </p:cNvSpPr>
          <p:nvPr>
            <p:ph type="title" idx="3"/>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roject slide" type="twoColTx">
  <p:cSld name="TITLE_AND_TWO_COLUMNS">
    <p:spTree>
      <p:nvGrpSpPr>
        <p:cNvPr id="1" name="Shape 163"/>
        <p:cNvGrpSpPr/>
        <p:nvPr/>
      </p:nvGrpSpPr>
      <p:grpSpPr>
        <a:xfrm>
          <a:off x="0" y="0"/>
          <a:ext cx="0" cy="0"/>
          <a:chOff x="0" y="0"/>
          <a:chExt cx="0" cy="0"/>
        </a:xfrm>
      </p:grpSpPr>
      <p:sp>
        <p:nvSpPr>
          <p:cNvPr id="164" name="Google Shape;164;p27"/>
          <p:cNvSpPr>
            <a:spLocks noGrp="1"/>
          </p:cNvSpPr>
          <p:nvPr>
            <p:ph type="pic" idx="2"/>
          </p:nvPr>
        </p:nvSpPr>
        <p:spPr>
          <a:xfrm>
            <a:off x="3558200" y="213800"/>
            <a:ext cx="5025000" cy="2358000"/>
          </a:xfrm>
          <a:prstGeom prst="rect">
            <a:avLst/>
          </a:prstGeom>
          <a:noFill/>
          <a:ln>
            <a:noFill/>
          </a:ln>
        </p:spPr>
      </p:sp>
      <p:sp>
        <p:nvSpPr>
          <p:cNvPr id="165" name="Google Shape;165;p27"/>
          <p:cNvSpPr>
            <a:spLocks noGrp="1"/>
          </p:cNvSpPr>
          <p:nvPr>
            <p:ph type="pic" idx="3"/>
          </p:nvPr>
        </p:nvSpPr>
        <p:spPr>
          <a:xfrm>
            <a:off x="3557075" y="2571750"/>
            <a:ext cx="5025000" cy="2343300"/>
          </a:xfrm>
          <a:prstGeom prst="rect">
            <a:avLst/>
          </a:prstGeom>
          <a:noFill/>
          <a:ln>
            <a:noFill/>
          </a:ln>
        </p:spPr>
      </p:sp>
      <p:cxnSp>
        <p:nvCxnSpPr>
          <p:cNvPr id="166" name="Google Shape;166;p27"/>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167" name="Google Shape;167;p27"/>
          <p:cNvSpPr txBox="1">
            <a:spLocks noGrp="1"/>
          </p:cNvSpPr>
          <p:nvPr>
            <p:ph type="title"/>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168" name="Google Shape;168;p27"/>
          <p:cNvSpPr txBox="1">
            <a:spLocks noGrp="1"/>
          </p:cNvSpPr>
          <p:nvPr>
            <p:ph type="title" idx="4"/>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169" name="Google Shape;169;p27"/>
          <p:cNvSpPr txBox="1">
            <a:spLocks noGrp="1"/>
          </p:cNvSpPr>
          <p:nvPr>
            <p:ph type="title" idx="5"/>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
        <p:nvSpPr>
          <p:cNvPr id="170" name="Google Shape;170;p27"/>
          <p:cNvSpPr txBox="1">
            <a:spLocks noGrp="1"/>
          </p:cNvSpPr>
          <p:nvPr>
            <p:ph type="title" idx="6"/>
          </p:nvPr>
        </p:nvSpPr>
        <p:spPr>
          <a:xfrm>
            <a:off x="228600" y="219850"/>
            <a:ext cx="2048100" cy="297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171" name="Google Shape;171;p27"/>
          <p:cNvSpPr txBox="1">
            <a:spLocks noGrp="1"/>
          </p:cNvSpPr>
          <p:nvPr>
            <p:ph type="title" idx="7"/>
          </p:nvPr>
        </p:nvSpPr>
        <p:spPr>
          <a:xfrm>
            <a:off x="231325" y="1403700"/>
            <a:ext cx="3147300" cy="1167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000"/>
              <a:buFont typeface="Merriweather Light"/>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2" name="Google Shape;172;p27"/>
          <p:cNvSpPr txBox="1">
            <a:spLocks noGrp="1"/>
          </p:cNvSpPr>
          <p:nvPr>
            <p:ph type="body" idx="1"/>
          </p:nvPr>
        </p:nvSpPr>
        <p:spPr>
          <a:xfrm>
            <a:off x="229125" y="2572475"/>
            <a:ext cx="3149400" cy="17547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s with captions" type="titleOnly">
  <p:cSld name="TITLE_ONLY">
    <p:spTree>
      <p:nvGrpSpPr>
        <p:cNvPr id="1" name="Shape 173"/>
        <p:cNvGrpSpPr/>
        <p:nvPr/>
      </p:nvGrpSpPr>
      <p:grpSpPr>
        <a:xfrm>
          <a:off x="0" y="0"/>
          <a:ext cx="0" cy="0"/>
          <a:chOff x="0" y="0"/>
          <a:chExt cx="0" cy="0"/>
        </a:xfrm>
      </p:grpSpPr>
      <p:sp>
        <p:nvSpPr>
          <p:cNvPr id="174" name="Google Shape;174;p28"/>
          <p:cNvSpPr>
            <a:spLocks noGrp="1"/>
          </p:cNvSpPr>
          <p:nvPr>
            <p:ph type="pic" idx="2"/>
          </p:nvPr>
        </p:nvSpPr>
        <p:spPr>
          <a:xfrm>
            <a:off x="233775" y="820275"/>
            <a:ext cx="2043000" cy="3507000"/>
          </a:xfrm>
          <a:prstGeom prst="rect">
            <a:avLst/>
          </a:prstGeom>
          <a:noFill/>
          <a:ln>
            <a:noFill/>
          </a:ln>
        </p:spPr>
      </p:sp>
      <p:sp>
        <p:nvSpPr>
          <p:cNvPr id="175" name="Google Shape;175;p28"/>
          <p:cNvSpPr>
            <a:spLocks noGrp="1"/>
          </p:cNvSpPr>
          <p:nvPr>
            <p:ph type="pic" idx="3"/>
          </p:nvPr>
        </p:nvSpPr>
        <p:spPr>
          <a:xfrm>
            <a:off x="2441450" y="1404850"/>
            <a:ext cx="3154200" cy="3507000"/>
          </a:xfrm>
          <a:prstGeom prst="rect">
            <a:avLst/>
          </a:prstGeom>
          <a:noFill/>
          <a:ln>
            <a:noFill/>
          </a:ln>
        </p:spPr>
      </p:sp>
      <p:sp>
        <p:nvSpPr>
          <p:cNvPr id="176" name="Google Shape;176;p28"/>
          <p:cNvSpPr>
            <a:spLocks noGrp="1"/>
          </p:cNvSpPr>
          <p:nvPr>
            <p:ph type="pic" idx="4"/>
          </p:nvPr>
        </p:nvSpPr>
        <p:spPr>
          <a:xfrm>
            <a:off x="5760650" y="818250"/>
            <a:ext cx="2052600" cy="3612900"/>
          </a:xfrm>
          <a:prstGeom prst="rect">
            <a:avLst/>
          </a:prstGeom>
          <a:noFill/>
          <a:ln>
            <a:noFill/>
          </a:ln>
        </p:spPr>
      </p:sp>
      <p:cxnSp>
        <p:nvCxnSpPr>
          <p:cNvPr id="177" name="Google Shape;177;p28"/>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178" name="Google Shape;178;p28"/>
          <p:cNvSpPr txBox="1">
            <a:spLocks noGrp="1"/>
          </p:cNvSpPr>
          <p:nvPr>
            <p:ph type="title"/>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179" name="Google Shape;179;p28"/>
          <p:cNvSpPr txBox="1">
            <a:spLocks noGrp="1"/>
          </p:cNvSpPr>
          <p:nvPr>
            <p:ph type="title" idx="5"/>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180" name="Google Shape;180;p28"/>
          <p:cNvSpPr txBox="1">
            <a:spLocks noGrp="1"/>
          </p:cNvSpPr>
          <p:nvPr>
            <p:ph type="title" idx="6"/>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
        <p:nvSpPr>
          <p:cNvPr id="181" name="Google Shape;181;p28"/>
          <p:cNvSpPr txBox="1">
            <a:spLocks noGrp="1"/>
          </p:cNvSpPr>
          <p:nvPr>
            <p:ph type="title" idx="7"/>
          </p:nvPr>
        </p:nvSpPr>
        <p:spPr>
          <a:xfrm>
            <a:off x="228600" y="219850"/>
            <a:ext cx="2048100" cy="297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182" name="Google Shape;182;p28"/>
          <p:cNvSpPr txBox="1">
            <a:spLocks noGrp="1"/>
          </p:cNvSpPr>
          <p:nvPr>
            <p:ph type="body" idx="1"/>
          </p:nvPr>
        </p:nvSpPr>
        <p:spPr>
          <a:xfrm>
            <a:off x="2447900" y="818250"/>
            <a:ext cx="3147600" cy="5835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1pPr>
            <a:lvl2pPr marL="914400" lvl="1"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2pPr>
            <a:lvl3pPr marL="1371600" lvl="2"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3pPr>
            <a:lvl4pPr marL="1828800" lvl="3"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4pPr>
            <a:lvl5pPr marL="2286000" lvl="4"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5pPr>
            <a:lvl6pPr marL="2743200" lvl="5"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6pPr>
            <a:lvl7pPr marL="3200400" lvl="6"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7pPr>
            <a:lvl8pPr marL="3657600" lvl="7"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8pPr>
            <a:lvl9pPr marL="4114800" lvl="8"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9pPr>
          </a:lstStyle>
          <a:p>
            <a:endParaRPr/>
          </a:p>
        </p:txBody>
      </p:sp>
      <p:sp>
        <p:nvSpPr>
          <p:cNvPr id="183" name="Google Shape;183;p28"/>
          <p:cNvSpPr txBox="1">
            <a:spLocks noGrp="1"/>
          </p:cNvSpPr>
          <p:nvPr>
            <p:ph type="body" idx="8"/>
          </p:nvPr>
        </p:nvSpPr>
        <p:spPr>
          <a:xfrm>
            <a:off x="228600" y="4329625"/>
            <a:ext cx="2052600" cy="583500"/>
          </a:xfrm>
          <a:prstGeom prst="rect">
            <a:avLst/>
          </a:prstGeom>
        </p:spPr>
        <p:txBody>
          <a:bodyPr spcFirstLastPara="1" wrap="square" lIns="91425" tIns="91425" rIns="91425" bIns="91425" anchor="b" anchorCtr="0">
            <a:noAutofit/>
          </a:bodyPr>
          <a:lstStyle>
            <a:lvl1pPr marL="457200" lvl="0"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1pPr>
            <a:lvl2pPr marL="914400" lvl="1"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2pPr>
            <a:lvl3pPr marL="1371600" lvl="2"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3pPr>
            <a:lvl4pPr marL="1828800" lvl="3"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4pPr>
            <a:lvl5pPr marL="2286000" lvl="4"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5pPr>
            <a:lvl6pPr marL="2743200" lvl="5"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6pPr>
            <a:lvl7pPr marL="3200400" lvl="6"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7pPr>
            <a:lvl8pPr marL="3657600" lvl="7"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8pPr>
            <a:lvl9pPr marL="4114800" lvl="8"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9pPr>
          </a:lstStyle>
          <a:p>
            <a:endParaRPr/>
          </a:p>
        </p:txBody>
      </p:sp>
      <p:sp>
        <p:nvSpPr>
          <p:cNvPr id="184" name="Google Shape;184;p28"/>
          <p:cNvSpPr txBox="1">
            <a:spLocks noGrp="1"/>
          </p:cNvSpPr>
          <p:nvPr>
            <p:ph type="body" idx="9"/>
          </p:nvPr>
        </p:nvSpPr>
        <p:spPr>
          <a:xfrm>
            <a:off x="5755900" y="4431150"/>
            <a:ext cx="2057700" cy="480600"/>
          </a:xfrm>
          <a:prstGeom prst="rect">
            <a:avLst/>
          </a:prstGeom>
        </p:spPr>
        <p:txBody>
          <a:bodyPr spcFirstLastPara="1" wrap="square" lIns="91425" tIns="91425" rIns="91425" bIns="91425" anchor="b" anchorCtr="0">
            <a:noAutofit/>
          </a:bodyPr>
          <a:lstStyle>
            <a:lvl1pPr marL="457200" lvl="0"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1pPr>
            <a:lvl2pPr marL="914400" lvl="1"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2pPr>
            <a:lvl3pPr marL="1371600" lvl="2"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3pPr>
            <a:lvl4pPr marL="1828800" lvl="3"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4pPr>
            <a:lvl5pPr marL="2286000" lvl="4"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5pPr>
            <a:lvl6pPr marL="2743200" lvl="5"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6pPr>
            <a:lvl7pPr marL="3200400" lvl="6"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7pPr>
            <a:lvl8pPr marL="3657600" lvl="7"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8pPr>
            <a:lvl9pPr marL="4114800" lvl="8" indent="-285750">
              <a:spcBef>
                <a:spcPts val="0"/>
              </a:spcBef>
              <a:spcAft>
                <a:spcPts val="0"/>
              </a:spcAft>
              <a:buClr>
                <a:schemeClr val="dk2"/>
              </a:buClr>
              <a:buSzPts val="900"/>
              <a:buFont typeface="Merriweather"/>
              <a:buChar char="■"/>
              <a:defRPr>
                <a:solidFill>
                  <a:schemeClr val="dk2"/>
                </a:solidFill>
                <a:latin typeface="Merriweather"/>
                <a:ea typeface="Merriweather"/>
                <a:cs typeface="Merriweather"/>
                <a:sym typeface="Merriweathe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Expertise / Skills">
  <p:cSld name="ONE_COLUMN_TEXT">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221950" y="804550"/>
            <a:ext cx="3156600" cy="3220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000"/>
              <a:buFont typeface="Merriweather"/>
              <a:buNone/>
              <a:defRPr>
                <a:latin typeface="Merriweather"/>
                <a:ea typeface="Merriweather"/>
                <a:cs typeface="Merriweather"/>
                <a:sym typeface="Merriweather"/>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187" name="Google Shape;187;p29"/>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188" name="Google Shape;188;p29"/>
          <p:cNvSpPr txBox="1">
            <a:spLocks noGrp="1"/>
          </p:cNvSpPr>
          <p:nvPr>
            <p:ph type="title" idx="2"/>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189" name="Google Shape;189;p29"/>
          <p:cNvSpPr txBox="1">
            <a:spLocks noGrp="1"/>
          </p:cNvSpPr>
          <p:nvPr>
            <p:ph type="title" idx="3"/>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190" name="Google Shape;190;p29"/>
          <p:cNvSpPr txBox="1">
            <a:spLocks noGrp="1"/>
          </p:cNvSpPr>
          <p:nvPr>
            <p:ph type="title" idx="4"/>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
        <p:nvSpPr>
          <p:cNvPr id="191" name="Google Shape;191;p29"/>
          <p:cNvSpPr txBox="1">
            <a:spLocks noGrp="1"/>
          </p:cNvSpPr>
          <p:nvPr>
            <p:ph type="title" idx="5"/>
          </p:nvPr>
        </p:nvSpPr>
        <p:spPr>
          <a:xfrm>
            <a:off x="228600" y="219850"/>
            <a:ext cx="2048100" cy="297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192" name="Google Shape;192;p29"/>
          <p:cNvSpPr>
            <a:spLocks noGrp="1"/>
          </p:cNvSpPr>
          <p:nvPr>
            <p:ph type="pic" idx="6"/>
          </p:nvPr>
        </p:nvSpPr>
        <p:spPr>
          <a:xfrm>
            <a:off x="3556900" y="818400"/>
            <a:ext cx="2039100" cy="4098600"/>
          </a:xfrm>
          <a:prstGeom prst="rect">
            <a:avLst/>
          </a:prstGeom>
          <a:noFill/>
          <a:ln>
            <a:noFill/>
          </a:ln>
        </p:spPr>
      </p:sp>
      <p:sp>
        <p:nvSpPr>
          <p:cNvPr id="193" name="Google Shape;193;p29"/>
          <p:cNvSpPr>
            <a:spLocks noGrp="1"/>
          </p:cNvSpPr>
          <p:nvPr>
            <p:ph type="pic" idx="7"/>
          </p:nvPr>
        </p:nvSpPr>
        <p:spPr>
          <a:xfrm>
            <a:off x="5758550" y="818400"/>
            <a:ext cx="2052900" cy="4098600"/>
          </a:xfrm>
          <a:prstGeom prst="rect">
            <a:avLst/>
          </a:prstGeom>
          <a:noFill/>
          <a:ln>
            <a:noFill/>
          </a:ln>
        </p:spPr>
      </p:sp>
      <p:sp>
        <p:nvSpPr>
          <p:cNvPr id="194" name="Google Shape;194;p29"/>
          <p:cNvSpPr txBox="1">
            <a:spLocks noGrp="1"/>
          </p:cNvSpPr>
          <p:nvPr>
            <p:ph type="body" idx="1"/>
          </p:nvPr>
        </p:nvSpPr>
        <p:spPr>
          <a:xfrm>
            <a:off x="228600" y="4179600"/>
            <a:ext cx="3150000" cy="737400"/>
          </a:xfrm>
          <a:prstGeom prst="rect">
            <a:avLst/>
          </a:prstGeom>
        </p:spPr>
        <p:txBody>
          <a:bodyPr spcFirstLastPara="1" wrap="square" lIns="91425" tIns="91425" rIns="91425" bIns="91425" anchor="b"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
        <p:nvSpPr>
          <p:cNvPr id="195" name="Google Shape;195;p29"/>
          <p:cNvSpPr txBox="1">
            <a:spLocks noGrp="1"/>
          </p:cNvSpPr>
          <p:nvPr>
            <p:ph type="subTitle" idx="8"/>
          </p:nvPr>
        </p:nvSpPr>
        <p:spPr>
          <a:xfrm>
            <a:off x="3556900" y="213800"/>
            <a:ext cx="2203500" cy="303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a:endParaRPr/>
          </a:p>
        </p:txBody>
      </p:sp>
      <p:sp>
        <p:nvSpPr>
          <p:cNvPr id="196" name="Google Shape;196;p29"/>
          <p:cNvSpPr txBox="1">
            <a:spLocks noGrp="1"/>
          </p:cNvSpPr>
          <p:nvPr>
            <p:ph type="subTitle" idx="9"/>
          </p:nvPr>
        </p:nvSpPr>
        <p:spPr>
          <a:xfrm>
            <a:off x="5766050" y="213800"/>
            <a:ext cx="2037900" cy="303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tact page">
  <p:cSld name="MAIN_POINT">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228600" y="219850"/>
            <a:ext cx="7740000" cy="598500"/>
          </a:xfrm>
          <a:prstGeom prst="rect">
            <a:avLst/>
          </a:prstGeom>
        </p:spPr>
        <p:txBody>
          <a:bodyPr spcFirstLastPara="1" wrap="square" lIns="91425" tIns="91425" rIns="91425" bIns="91425" anchor="t" anchorCtr="0">
            <a:no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a:endParaRPr/>
          </a:p>
        </p:txBody>
      </p:sp>
      <p:sp>
        <p:nvSpPr>
          <p:cNvPr id="199" name="Google Shape;199;p30"/>
          <p:cNvSpPr txBox="1">
            <a:spLocks noGrp="1"/>
          </p:cNvSpPr>
          <p:nvPr>
            <p:ph type="title" idx="2"/>
          </p:nvPr>
        </p:nvSpPr>
        <p:spPr>
          <a:xfrm>
            <a:off x="228600" y="1984250"/>
            <a:ext cx="4265700" cy="598500"/>
          </a:xfrm>
          <a:prstGeom prst="rect">
            <a:avLst/>
          </a:prstGeom>
        </p:spPr>
        <p:txBody>
          <a:bodyPr spcFirstLastPara="1" wrap="square" lIns="91425" tIns="91425" rIns="91425" bIns="91425" anchor="t" anchorCtr="0">
            <a:noAutofit/>
          </a:bodyPr>
          <a:lstStyle>
            <a:lvl1pPr lvl="0">
              <a:spcBef>
                <a:spcPts val="0"/>
              </a:spcBef>
              <a:spcAft>
                <a:spcPts val="0"/>
              </a:spcAft>
              <a:buSzPts val="3000"/>
              <a:buFont typeface="Merriweather"/>
              <a:buNone/>
              <a:defRPr>
                <a:latin typeface="Merriweather"/>
                <a:ea typeface="Merriweather"/>
                <a:cs typeface="Merriweather"/>
                <a:sym typeface="Merriweather"/>
              </a:defRPr>
            </a:lvl1pPr>
            <a:lvl2pPr lvl="1">
              <a:spcBef>
                <a:spcPts val="0"/>
              </a:spcBef>
              <a:spcAft>
                <a:spcPts val="0"/>
              </a:spcAft>
              <a:buClr>
                <a:schemeClr val="dk1"/>
              </a:buClr>
              <a:buSzPts val="3000"/>
              <a:buFont typeface="Merriweather"/>
              <a:buNone/>
              <a:defRPr>
                <a:latin typeface="Merriweather"/>
                <a:ea typeface="Merriweather"/>
                <a:cs typeface="Merriweather"/>
                <a:sym typeface="Merriweather"/>
              </a:defRPr>
            </a:lvl2pPr>
            <a:lvl3pPr lvl="2">
              <a:spcBef>
                <a:spcPts val="0"/>
              </a:spcBef>
              <a:spcAft>
                <a:spcPts val="0"/>
              </a:spcAft>
              <a:buClr>
                <a:schemeClr val="dk1"/>
              </a:buClr>
              <a:buSzPts val="3000"/>
              <a:buFont typeface="Merriweather"/>
              <a:buNone/>
              <a:defRPr>
                <a:latin typeface="Merriweather"/>
                <a:ea typeface="Merriweather"/>
                <a:cs typeface="Merriweather"/>
                <a:sym typeface="Merriweather"/>
              </a:defRPr>
            </a:lvl3pPr>
            <a:lvl4pPr lvl="3">
              <a:spcBef>
                <a:spcPts val="0"/>
              </a:spcBef>
              <a:spcAft>
                <a:spcPts val="0"/>
              </a:spcAft>
              <a:buClr>
                <a:schemeClr val="dk1"/>
              </a:buClr>
              <a:buSzPts val="3000"/>
              <a:buFont typeface="Merriweather"/>
              <a:buNone/>
              <a:defRPr>
                <a:latin typeface="Merriweather"/>
                <a:ea typeface="Merriweather"/>
                <a:cs typeface="Merriweather"/>
                <a:sym typeface="Merriweather"/>
              </a:defRPr>
            </a:lvl4pPr>
            <a:lvl5pPr lvl="4">
              <a:spcBef>
                <a:spcPts val="0"/>
              </a:spcBef>
              <a:spcAft>
                <a:spcPts val="0"/>
              </a:spcAft>
              <a:buClr>
                <a:schemeClr val="dk1"/>
              </a:buClr>
              <a:buSzPts val="3000"/>
              <a:buFont typeface="Merriweather"/>
              <a:buNone/>
              <a:defRPr>
                <a:latin typeface="Merriweather"/>
                <a:ea typeface="Merriweather"/>
                <a:cs typeface="Merriweather"/>
                <a:sym typeface="Merriweather"/>
              </a:defRPr>
            </a:lvl5pPr>
            <a:lvl6pPr lvl="5">
              <a:spcBef>
                <a:spcPts val="0"/>
              </a:spcBef>
              <a:spcAft>
                <a:spcPts val="0"/>
              </a:spcAft>
              <a:buClr>
                <a:schemeClr val="dk1"/>
              </a:buClr>
              <a:buSzPts val="3000"/>
              <a:buFont typeface="Merriweather"/>
              <a:buNone/>
              <a:defRPr>
                <a:latin typeface="Merriweather"/>
                <a:ea typeface="Merriweather"/>
                <a:cs typeface="Merriweather"/>
                <a:sym typeface="Merriweather"/>
              </a:defRPr>
            </a:lvl6pPr>
            <a:lvl7pPr lvl="6">
              <a:spcBef>
                <a:spcPts val="0"/>
              </a:spcBef>
              <a:spcAft>
                <a:spcPts val="0"/>
              </a:spcAft>
              <a:buClr>
                <a:schemeClr val="dk1"/>
              </a:buClr>
              <a:buSzPts val="3000"/>
              <a:buFont typeface="Merriweather"/>
              <a:buNone/>
              <a:defRPr>
                <a:latin typeface="Merriweather"/>
                <a:ea typeface="Merriweather"/>
                <a:cs typeface="Merriweather"/>
                <a:sym typeface="Merriweather"/>
              </a:defRPr>
            </a:lvl7pPr>
            <a:lvl8pPr lvl="7">
              <a:spcBef>
                <a:spcPts val="0"/>
              </a:spcBef>
              <a:spcAft>
                <a:spcPts val="0"/>
              </a:spcAft>
              <a:buClr>
                <a:schemeClr val="dk1"/>
              </a:buClr>
              <a:buSzPts val="3000"/>
              <a:buFont typeface="Merriweather"/>
              <a:buNone/>
              <a:defRPr>
                <a:latin typeface="Merriweather"/>
                <a:ea typeface="Merriweather"/>
                <a:cs typeface="Merriweather"/>
                <a:sym typeface="Merriweather"/>
              </a:defRPr>
            </a:lvl8pPr>
            <a:lvl9pPr lvl="8">
              <a:spcBef>
                <a:spcPts val="0"/>
              </a:spcBef>
              <a:spcAft>
                <a:spcPts val="0"/>
              </a:spcAft>
              <a:buClr>
                <a:schemeClr val="dk1"/>
              </a:buClr>
              <a:buSzPts val="3000"/>
              <a:buFont typeface="Merriweather"/>
              <a:buNone/>
              <a:defRPr>
                <a:latin typeface="Merriweather"/>
                <a:ea typeface="Merriweather"/>
                <a:cs typeface="Merriweather"/>
                <a:sym typeface="Merriweather"/>
              </a:defRPr>
            </a:lvl9pPr>
          </a:lstStyle>
          <a:p>
            <a:endParaRPr/>
          </a:p>
        </p:txBody>
      </p:sp>
      <p:sp>
        <p:nvSpPr>
          <p:cNvPr id="200" name="Google Shape;200;p30"/>
          <p:cNvSpPr txBox="1">
            <a:spLocks noGrp="1"/>
          </p:cNvSpPr>
          <p:nvPr>
            <p:ph type="title" idx="3"/>
          </p:nvPr>
        </p:nvSpPr>
        <p:spPr>
          <a:xfrm>
            <a:off x="4658875" y="4316425"/>
            <a:ext cx="4256400" cy="598500"/>
          </a:xfrm>
          <a:prstGeom prst="rect">
            <a:avLst/>
          </a:prstGeom>
        </p:spPr>
        <p:txBody>
          <a:bodyPr spcFirstLastPara="1" wrap="square" lIns="91425" tIns="91425" rIns="91425" bIns="91425" anchor="t" anchorCtr="0">
            <a:norm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a:endParaRPr/>
          </a:p>
        </p:txBody>
      </p:sp>
      <p:sp>
        <p:nvSpPr>
          <p:cNvPr id="201" name="Google Shape;201;p30"/>
          <p:cNvSpPr txBox="1">
            <a:spLocks noGrp="1"/>
          </p:cNvSpPr>
          <p:nvPr>
            <p:ph type="body" idx="1"/>
          </p:nvPr>
        </p:nvSpPr>
        <p:spPr>
          <a:xfrm>
            <a:off x="228600" y="4179600"/>
            <a:ext cx="3150000" cy="737400"/>
          </a:xfrm>
          <a:prstGeom prst="rect">
            <a:avLst/>
          </a:prstGeom>
        </p:spPr>
        <p:txBody>
          <a:bodyPr spcFirstLastPara="1" wrap="square" lIns="91425" tIns="91425" rIns="91425" bIns="91425" anchor="b"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
        <p:nvSpPr>
          <p:cNvPr id="202" name="Google Shape;202;p30"/>
          <p:cNvSpPr txBox="1">
            <a:spLocks noGrp="1"/>
          </p:cNvSpPr>
          <p:nvPr>
            <p:ph type="body" idx="4"/>
          </p:nvPr>
        </p:nvSpPr>
        <p:spPr>
          <a:xfrm>
            <a:off x="4658875" y="1984250"/>
            <a:ext cx="4265700" cy="7374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Awards">
  <p:cSld name="SECTION_TITLE_AND_DESCRIPTION">
    <p:spTree>
      <p:nvGrpSpPr>
        <p:cNvPr id="1" name="Shape 203"/>
        <p:cNvGrpSpPr/>
        <p:nvPr/>
      </p:nvGrpSpPr>
      <p:grpSpPr>
        <a:xfrm>
          <a:off x="0" y="0"/>
          <a:ext cx="0" cy="0"/>
          <a:chOff x="0" y="0"/>
          <a:chExt cx="0" cy="0"/>
        </a:xfrm>
      </p:grpSpPr>
      <p:cxnSp>
        <p:nvCxnSpPr>
          <p:cNvPr id="204" name="Google Shape;204;p31"/>
          <p:cNvCxnSpPr/>
          <p:nvPr/>
        </p:nvCxnSpPr>
        <p:spPr>
          <a:xfrm>
            <a:off x="-125" y="2270875"/>
            <a:ext cx="8586300" cy="0"/>
          </a:xfrm>
          <a:prstGeom prst="straightConnector1">
            <a:avLst/>
          </a:prstGeom>
          <a:noFill/>
          <a:ln w="9525" cap="flat" cmpd="sng">
            <a:solidFill>
              <a:schemeClr val="accent1"/>
            </a:solidFill>
            <a:prstDash val="solid"/>
            <a:round/>
            <a:headEnd type="none" w="med" len="med"/>
            <a:tailEnd type="none" w="med" len="med"/>
          </a:ln>
        </p:spPr>
      </p:cxnSp>
      <p:cxnSp>
        <p:nvCxnSpPr>
          <p:cNvPr id="205" name="Google Shape;205;p31"/>
          <p:cNvCxnSpPr/>
          <p:nvPr/>
        </p:nvCxnSpPr>
        <p:spPr>
          <a:xfrm>
            <a:off x="-125" y="3149550"/>
            <a:ext cx="8586300" cy="0"/>
          </a:xfrm>
          <a:prstGeom prst="straightConnector1">
            <a:avLst/>
          </a:prstGeom>
          <a:noFill/>
          <a:ln w="9525" cap="flat" cmpd="sng">
            <a:solidFill>
              <a:schemeClr val="accent1"/>
            </a:solidFill>
            <a:prstDash val="solid"/>
            <a:round/>
            <a:headEnd type="none" w="med" len="med"/>
            <a:tailEnd type="none" w="med" len="med"/>
          </a:ln>
        </p:spPr>
      </p:cxnSp>
      <p:cxnSp>
        <p:nvCxnSpPr>
          <p:cNvPr id="206" name="Google Shape;206;p31"/>
          <p:cNvCxnSpPr/>
          <p:nvPr/>
        </p:nvCxnSpPr>
        <p:spPr>
          <a:xfrm>
            <a:off x="-125" y="4030900"/>
            <a:ext cx="8586300" cy="0"/>
          </a:xfrm>
          <a:prstGeom prst="straightConnector1">
            <a:avLst/>
          </a:prstGeom>
          <a:noFill/>
          <a:ln w="9525" cap="flat" cmpd="sng">
            <a:solidFill>
              <a:schemeClr val="accent1"/>
            </a:solidFill>
            <a:prstDash val="solid"/>
            <a:round/>
            <a:headEnd type="none" w="med" len="med"/>
            <a:tailEnd type="none" w="med" len="med"/>
          </a:ln>
        </p:spPr>
      </p:cxnSp>
      <p:cxnSp>
        <p:nvCxnSpPr>
          <p:cNvPr id="207" name="Google Shape;207;p31"/>
          <p:cNvCxnSpPr/>
          <p:nvPr/>
        </p:nvCxnSpPr>
        <p:spPr>
          <a:xfrm>
            <a:off x="-125" y="4914900"/>
            <a:ext cx="8586300" cy="0"/>
          </a:xfrm>
          <a:prstGeom prst="straightConnector1">
            <a:avLst/>
          </a:prstGeom>
          <a:noFill/>
          <a:ln w="9525" cap="flat" cmpd="sng">
            <a:solidFill>
              <a:schemeClr val="accent1"/>
            </a:solidFill>
            <a:prstDash val="solid"/>
            <a:round/>
            <a:headEnd type="none" w="med" len="med"/>
            <a:tailEnd type="none" w="med" len="med"/>
          </a:ln>
        </p:spPr>
      </p:cxnSp>
      <p:sp>
        <p:nvSpPr>
          <p:cNvPr id="208" name="Google Shape;208;p31"/>
          <p:cNvSpPr txBox="1">
            <a:spLocks noGrp="1"/>
          </p:cNvSpPr>
          <p:nvPr>
            <p:ph type="title"/>
          </p:nvPr>
        </p:nvSpPr>
        <p:spPr>
          <a:xfrm>
            <a:off x="228600" y="219850"/>
            <a:ext cx="2048100" cy="297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209" name="Google Shape;209;p31"/>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210" name="Google Shape;210;p31"/>
          <p:cNvSpPr txBox="1">
            <a:spLocks noGrp="1"/>
          </p:cNvSpPr>
          <p:nvPr>
            <p:ph type="title" idx="2"/>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211" name="Google Shape;211;p31"/>
          <p:cNvSpPr txBox="1">
            <a:spLocks noGrp="1"/>
          </p:cNvSpPr>
          <p:nvPr>
            <p:ph type="title" idx="3"/>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212" name="Google Shape;212;p31"/>
          <p:cNvSpPr txBox="1">
            <a:spLocks noGrp="1"/>
          </p:cNvSpPr>
          <p:nvPr>
            <p:ph type="title" idx="4"/>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
        <p:nvSpPr>
          <p:cNvPr id="213" name="Google Shape;213;p31"/>
          <p:cNvSpPr txBox="1">
            <a:spLocks noGrp="1"/>
          </p:cNvSpPr>
          <p:nvPr>
            <p:ph type="title" idx="5"/>
          </p:nvPr>
        </p:nvSpPr>
        <p:spPr>
          <a:xfrm>
            <a:off x="1325925" y="1403700"/>
            <a:ext cx="4270200" cy="864600"/>
          </a:xfrm>
          <a:prstGeom prst="rect">
            <a:avLst/>
          </a:prstGeom>
        </p:spPr>
        <p:txBody>
          <a:bodyPr spcFirstLastPara="1" wrap="square" lIns="91425" tIns="91425" rIns="91425" bIns="91425" anchor="ctr" anchorCtr="0">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214" name="Google Shape;214;p31"/>
          <p:cNvSpPr txBox="1">
            <a:spLocks noGrp="1"/>
          </p:cNvSpPr>
          <p:nvPr>
            <p:ph type="title" idx="6"/>
          </p:nvPr>
        </p:nvSpPr>
        <p:spPr>
          <a:xfrm>
            <a:off x="1325875" y="2273525"/>
            <a:ext cx="4270200" cy="876000"/>
          </a:xfrm>
          <a:prstGeom prst="rect">
            <a:avLst/>
          </a:prstGeom>
        </p:spPr>
        <p:txBody>
          <a:bodyPr spcFirstLastPara="1" wrap="square" lIns="91425" tIns="91425" rIns="91425" bIns="91425" anchor="ctr" anchorCtr="0">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215" name="Google Shape;215;p31"/>
          <p:cNvSpPr txBox="1">
            <a:spLocks noGrp="1"/>
          </p:cNvSpPr>
          <p:nvPr>
            <p:ph type="title" idx="7"/>
          </p:nvPr>
        </p:nvSpPr>
        <p:spPr>
          <a:xfrm>
            <a:off x="1325875" y="3152225"/>
            <a:ext cx="4270200" cy="88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216" name="Google Shape;216;p31"/>
          <p:cNvSpPr txBox="1">
            <a:spLocks noGrp="1"/>
          </p:cNvSpPr>
          <p:nvPr>
            <p:ph type="title" idx="8"/>
          </p:nvPr>
        </p:nvSpPr>
        <p:spPr>
          <a:xfrm>
            <a:off x="1325875" y="4036300"/>
            <a:ext cx="4276800" cy="88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217" name="Google Shape;217;p31"/>
          <p:cNvSpPr txBox="1">
            <a:spLocks noGrp="1"/>
          </p:cNvSpPr>
          <p:nvPr>
            <p:ph type="subTitle" idx="1"/>
          </p:nvPr>
        </p:nvSpPr>
        <p:spPr>
          <a:xfrm>
            <a:off x="228600" y="1403700"/>
            <a:ext cx="937200" cy="864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a:endParaRPr/>
          </a:p>
        </p:txBody>
      </p:sp>
      <p:sp>
        <p:nvSpPr>
          <p:cNvPr id="218" name="Google Shape;218;p31"/>
          <p:cNvSpPr txBox="1">
            <a:spLocks noGrp="1"/>
          </p:cNvSpPr>
          <p:nvPr>
            <p:ph type="subTitle" idx="9"/>
          </p:nvPr>
        </p:nvSpPr>
        <p:spPr>
          <a:xfrm>
            <a:off x="228600" y="2273525"/>
            <a:ext cx="937200" cy="876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a:endParaRPr/>
          </a:p>
        </p:txBody>
      </p:sp>
      <p:sp>
        <p:nvSpPr>
          <p:cNvPr id="219" name="Google Shape;219;p31"/>
          <p:cNvSpPr txBox="1">
            <a:spLocks noGrp="1"/>
          </p:cNvSpPr>
          <p:nvPr>
            <p:ph type="subTitle" idx="13"/>
          </p:nvPr>
        </p:nvSpPr>
        <p:spPr>
          <a:xfrm>
            <a:off x="231150" y="3152225"/>
            <a:ext cx="934800" cy="876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a:endParaRPr/>
          </a:p>
        </p:txBody>
      </p:sp>
      <p:sp>
        <p:nvSpPr>
          <p:cNvPr id="220" name="Google Shape;220;p31"/>
          <p:cNvSpPr txBox="1">
            <a:spLocks noGrp="1"/>
          </p:cNvSpPr>
          <p:nvPr>
            <p:ph type="subTitle" idx="14"/>
          </p:nvPr>
        </p:nvSpPr>
        <p:spPr>
          <a:xfrm>
            <a:off x="228600" y="4028225"/>
            <a:ext cx="937200" cy="876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a:endParaRPr/>
          </a:p>
        </p:txBody>
      </p:sp>
      <p:sp>
        <p:nvSpPr>
          <p:cNvPr id="221" name="Google Shape;221;p31"/>
          <p:cNvSpPr txBox="1">
            <a:spLocks noGrp="1"/>
          </p:cNvSpPr>
          <p:nvPr>
            <p:ph type="body" idx="15"/>
          </p:nvPr>
        </p:nvSpPr>
        <p:spPr>
          <a:xfrm>
            <a:off x="5760650" y="1403700"/>
            <a:ext cx="2829600" cy="861600"/>
          </a:xfrm>
          <a:prstGeom prst="rect">
            <a:avLst/>
          </a:prstGeom>
        </p:spPr>
        <p:txBody>
          <a:bodyPr spcFirstLastPara="1" wrap="square" lIns="91425" tIns="91425" rIns="91425" bIns="91425" anchor="ctr"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
        <p:nvSpPr>
          <p:cNvPr id="222" name="Google Shape;222;p31"/>
          <p:cNvSpPr txBox="1">
            <a:spLocks noGrp="1"/>
          </p:cNvSpPr>
          <p:nvPr>
            <p:ph type="body" idx="16"/>
          </p:nvPr>
        </p:nvSpPr>
        <p:spPr>
          <a:xfrm>
            <a:off x="5760650" y="2268150"/>
            <a:ext cx="2829600" cy="881400"/>
          </a:xfrm>
          <a:prstGeom prst="rect">
            <a:avLst/>
          </a:prstGeom>
        </p:spPr>
        <p:txBody>
          <a:bodyPr spcFirstLastPara="1" wrap="square" lIns="91425" tIns="91425" rIns="91425" bIns="91425" anchor="ctr"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
        <p:nvSpPr>
          <p:cNvPr id="223" name="Google Shape;223;p31"/>
          <p:cNvSpPr txBox="1">
            <a:spLocks noGrp="1"/>
          </p:cNvSpPr>
          <p:nvPr>
            <p:ph type="body" idx="17"/>
          </p:nvPr>
        </p:nvSpPr>
        <p:spPr>
          <a:xfrm>
            <a:off x="5760500" y="3152200"/>
            <a:ext cx="2829600" cy="881400"/>
          </a:xfrm>
          <a:prstGeom prst="rect">
            <a:avLst/>
          </a:prstGeom>
        </p:spPr>
        <p:txBody>
          <a:bodyPr spcFirstLastPara="1" wrap="square" lIns="91425" tIns="91425" rIns="91425" bIns="91425" anchor="ctr"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
        <p:nvSpPr>
          <p:cNvPr id="224" name="Google Shape;224;p31"/>
          <p:cNvSpPr txBox="1">
            <a:spLocks noGrp="1"/>
          </p:cNvSpPr>
          <p:nvPr>
            <p:ph type="body" idx="18"/>
          </p:nvPr>
        </p:nvSpPr>
        <p:spPr>
          <a:xfrm>
            <a:off x="5762750" y="4036238"/>
            <a:ext cx="2834100" cy="881400"/>
          </a:xfrm>
          <a:prstGeom prst="rect">
            <a:avLst/>
          </a:prstGeom>
        </p:spPr>
        <p:txBody>
          <a:bodyPr spcFirstLastPara="1" wrap="square" lIns="91425" tIns="91425" rIns="91425" bIns="91425" anchor="ctr"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SzPts val="9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 You">
  <p:cSld name="CAPTION_ONLY">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21000" y="-125200"/>
            <a:ext cx="9186000" cy="15588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1"/>
              </a:buClr>
              <a:buSzPts val="11800"/>
              <a:buFont typeface="Merriweather Light"/>
              <a:buNone/>
              <a:defRPr sz="118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227" name="Google Shape;227;p32"/>
          <p:cNvSpPr txBox="1">
            <a:spLocks noGrp="1"/>
          </p:cNvSpPr>
          <p:nvPr>
            <p:ph type="title" idx="2"/>
          </p:nvPr>
        </p:nvSpPr>
        <p:spPr>
          <a:xfrm>
            <a:off x="4658875" y="4316425"/>
            <a:ext cx="4256400" cy="5985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1"/>
              </a:buClr>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a:endParaRPr/>
          </a:p>
        </p:txBody>
      </p:sp>
      <p:sp>
        <p:nvSpPr>
          <p:cNvPr id="228" name="Google Shape;228;p32"/>
          <p:cNvSpPr txBox="1">
            <a:spLocks noGrp="1"/>
          </p:cNvSpPr>
          <p:nvPr>
            <p:ph type="body" idx="1"/>
          </p:nvPr>
        </p:nvSpPr>
        <p:spPr>
          <a:xfrm>
            <a:off x="228600" y="4179600"/>
            <a:ext cx="3150000" cy="737400"/>
          </a:xfrm>
          <a:prstGeom prst="rect">
            <a:avLst/>
          </a:prstGeom>
        </p:spPr>
        <p:txBody>
          <a:bodyPr spcFirstLastPara="1" wrap="square" lIns="91425" tIns="91425" rIns="91425" bIns="91425" anchor="b"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ull Image">
  <p:cSld name="BIG_NUMBER">
    <p:spTree>
      <p:nvGrpSpPr>
        <p:cNvPr id="1" name="Shape 229"/>
        <p:cNvGrpSpPr/>
        <p:nvPr/>
      </p:nvGrpSpPr>
      <p:grpSpPr>
        <a:xfrm>
          <a:off x="0" y="0"/>
          <a:ext cx="0" cy="0"/>
          <a:chOff x="0" y="0"/>
          <a:chExt cx="0" cy="0"/>
        </a:xfrm>
      </p:grpSpPr>
      <p:cxnSp>
        <p:nvCxnSpPr>
          <p:cNvPr id="230" name="Google Shape;230;p33"/>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231" name="Google Shape;231;p33"/>
          <p:cNvSpPr txBox="1">
            <a:spLocks noGrp="1"/>
          </p:cNvSpPr>
          <p:nvPr>
            <p:ph type="title"/>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232" name="Google Shape;232;p33"/>
          <p:cNvSpPr txBox="1">
            <a:spLocks noGrp="1"/>
          </p:cNvSpPr>
          <p:nvPr>
            <p:ph type="title" idx="2"/>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233" name="Google Shape;233;p33"/>
          <p:cNvSpPr txBox="1">
            <a:spLocks noGrp="1"/>
          </p:cNvSpPr>
          <p:nvPr>
            <p:ph type="title" idx="3"/>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
        <p:nvSpPr>
          <p:cNvPr id="234" name="Google Shape;234;p33"/>
          <p:cNvSpPr>
            <a:spLocks noGrp="1"/>
          </p:cNvSpPr>
          <p:nvPr>
            <p:ph type="pic" idx="4"/>
          </p:nvPr>
        </p:nvSpPr>
        <p:spPr>
          <a:xfrm>
            <a:off x="0" y="0"/>
            <a:ext cx="8582100" cy="51435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About">
  <p:cSld name="CUSTOM_2">
    <p:bg>
      <p:bgPr>
        <a:solidFill>
          <a:schemeClr val="lt1"/>
        </a:solidFill>
        <a:effectLst/>
      </p:bgPr>
    </p:bg>
    <p:spTree>
      <p:nvGrpSpPr>
        <p:cNvPr id="1" name="Shape 243"/>
        <p:cNvGrpSpPr/>
        <p:nvPr/>
      </p:nvGrpSpPr>
      <p:grpSpPr>
        <a:xfrm>
          <a:off x="0" y="0"/>
          <a:ext cx="0" cy="0"/>
          <a:chOff x="0" y="0"/>
          <a:chExt cx="0" cy="0"/>
        </a:xfrm>
      </p:grpSpPr>
      <p:sp>
        <p:nvSpPr>
          <p:cNvPr id="244" name="Google Shape;244;p35"/>
          <p:cNvSpPr>
            <a:spLocks noGrp="1"/>
          </p:cNvSpPr>
          <p:nvPr>
            <p:ph type="pic" idx="2"/>
          </p:nvPr>
        </p:nvSpPr>
        <p:spPr>
          <a:xfrm>
            <a:off x="228600" y="1984250"/>
            <a:ext cx="4263900" cy="2546400"/>
          </a:xfrm>
          <a:prstGeom prst="rect">
            <a:avLst/>
          </a:prstGeom>
          <a:noFill/>
          <a:ln>
            <a:noFill/>
          </a:ln>
        </p:spPr>
      </p:sp>
      <p:sp>
        <p:nvSpPr>
          <p:cNvPr id="245" name="Google Shape;245;p35"/>
          <p:cNvSpPr txBox="1">
            <a:spLocks noGrp="1"/>
          </p:cNvSpPr>
          <p:nvPr>
            <p:ph type="title"/>
          </p:nvPr>
        </p:nvSpPr>
        <p:spPr>
          <a:xfrm>
            <a:off x="228600" y="219850"/>
            <a:ext cx="7740000" cy="598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000"/>
              <a:buFont typeface="Merriweather Light"/>
              <a:buNone/>
              <a:defRPr/>
            </a:lvl1pPr>
            <a:lvl2pPr lvl="1">
              <a:spcBef>
                <a:spcPts val="0"/>
              </a:spcBef>
              <a:spcAft>
                <a:spcPts val="0"/>
              </a:spcAft>
              <a:buClr>
                <a:schemeClr val="dk1"/>
              </a:buClr>
              <a:buSzPts val="3000"/>
              <a:buFont typeface="Merriweather Light"/>
              <a:buNone/>
              <a:defRPr/>
            </a:lvl2pPr>
            <a:lvl3pPr lvl="2">
              <a:spcBef>
                <a:spcPts val="0"/>
              </a:spcBef>
              <a:spcAft>
                <a:spcPts val="0"/>
              </a:spcAft>
              <a:buClr>
                <a:schemeClr val="dk1"/>
              </a:buClr>
              <a:buSzPts val="3000"/>
              <a:buFont typeface="Merriweather Light"/>
              <a:buNone/>
              <a:defRPr/>
            </a:lvl3pPr>
            <a:lvl4pPr lvl="3">
              <a:spcBef>
                <a:spcPts val="0"/>
              </a:spcBef>
              <a:spcAft>
                <a:spcPts val="0"/>
              </a:spcAft>
              <a:buClr>
                <a:schemeClr val="dk1"/>
              </a:buClr>
              <a:buSzPts val="3000"/>
              <a:buFont typeface="Merriweather Light"/>
              <a:buNone/>
              <a:defRPr/>
            </a:lvl4pPr>
            <a:lvl5pPr lvl="4">
              <a:spcBef>
                <a:spcPts val="0"/>
              </a:spcBef>
              <a:spcAft>
                <a:spcPts val="0"/>
              </a:spcAft>
              <a:buClr>
                <a:schemeClr val="dk1"/>
              </a:buClr>
              <a:buSzPts val="3000"/>
              <a:buFont typeface="Merriweather Light"/>
              <a:buNone/>
              <a:defRPr/>
            </a:lvl5pPr>
            <a:lvl6pPr lvl="5">
              <a:spcBef>
                <a:spcPts val="0"/>
              </a:spcBef>
              <a:spcAft>
                <a:spcPts val="0"/>
              </a:spcAft>
              <a:buClr>
                <a:schemeClr val="dk1"/>
              </a:buClr>
              <a:buSzPts val="3000"/>
              <a:buFont typeface="Merriweather Light"/>
              <a:buNone/>
              <a:defRPr/>
            </a:lvl6pPr>
            <a:lvl7pPr lvl="6">
              <a:spcBef>
                <a:spcPts val="0"/>
              </a:spcBef>
              <a:spcAft>
                <a:spcPts val="0"/>
              </a:spcAft>
              <a:buClr>
                <a:schemeClr val="dk1"/>
              </a:buClr>
              <a:buSzPts val="3000"/>
              <a:buFont typeface="Merriweather Light"/>
              <a:buNone/>
              <a:defRPr/>
            </a:lvl7pPr>
            <a:lvl8pPr lvl="7">
              <a:spcBef>
                <a:spcPts val="0"/>
              </a:spcBef>
              <a:spcAft>
                <a:spcPts val="0"/>
              </a:spcAft>
              <a:buClr>
                <a:schemeClr val="dk1"/>
              </a:buClr>
              <a:buSzPts val="3000"/>
              <a:buFont typeface="Merriweather Light"/>
              <a:buNone/>
              <a:defRPr/>
            </a:lvl8pPr>
            <a:lvl9pPr lvl="8">
              <a:spcBef>
                <a:spcPts val="0"/>
              </a:spcBef>
              <a:spcAft>
                <a:spcPts val="0"/>
              </a:spcAft>
              <a:buClr>
                <a:schemeClr val="dk1"/>
              </a:buClr>
              <a:buSzPts val="3000"/>
              <a:buFont typeface="Merriweather Light"/>
              <a:buNone/>
              <a:defRPr/>
            </a:lvl9pPr>
          </a:lstStyle>
          <a:p>
            <a:endParaRPr/>
          </a:p>
        </p:txBody>
      </p:sp>
      <p:sp>
        <p:nvSpPr>
          <p:cNvPr id="246" name="Google Shape;246;p35"/>
          <p:cNvSpPr txBox="1">
            <a:spLocks noGrp="1"/>
          </p:cNvSpPr>
          <p:nvPr>
            <p:ph type="body" idx="1"/>
          </p:nvPr>
        </p:nvSpPr>
        <p:spPr>
          <a:xfrm>
            <a:off x="4658875" y="1984250"/>
            <a:ext cx="3319200" cy="21549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
        <p:nvSpPr>
          <p:cNvPr id="247" name="Google Shape;247;p35"/>
          <p:cNvSpPr txBox="1">
            <a:spLocks noGrp="1"/>
          </p:cNvSpPr>
          <p:nvPr>
            <p:ph type="body" idx="3"/>
          </p:nvPr>
        </p:nvSpPr>
        <p:spPr>
          <a:xfrm>
            <a:off x="228600" y="4179600"/>
            <a:ext cx="3150000" cy="737400"/>
          </a:xfrm>
          <a:prstGeom prst="rect">
            <a:avLst/>
          </a:prstGeom>
        </p:spPr>
        <p:txBody>
          <a:bodyPr spcFirstLastPara="1" wrap="square" lIns="91425" tIns="91425" rIns="91425" bIns="91425" anchor="b"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cxnSp>
        <p:nvCxnSpPr>
          <p:cNvPr id="248" name="Google Shape;248;p35"/>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249" name="Google Shape;249;p35"/>
          <p:cNvSpPr txBox="1">
            <a:spLocks noGrp="1"/>
          </p:cNvSpPr>
          <p:nvPr>
            <p:ph type="title" idx="4"/>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250" name="Google Shape;250;p35"/>
          <p:cNvSpPr txBox="1">
            <a:spLocks noGrp="1"/>
          </p:cNvSpPr>
          <p:nvPr>
            <p:ph type="title" idx="5"/>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251" name="Google Shape;251;p35"/>
          <p:cNvSpPr txBox="1">
            <a:spLocks noGrp="1"/>
          </p:cNvSpPr>
          <p:nvPr>
            <p:ph type="title" idx="6"/>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agenda ">
  <p:cSld name="CUSTOM_2_1">
    <p:bg>
      <p:bgPr>
        <a:solidFill>
          <a:schemeClr val="lt1"/>
        </a:solidFill>
        <a:effectLst/>
      </p:bgPr>
    </p:bg>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228600" y="219850"/>
            <a:ext cx="2048100" cy="297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cxnSp>
        <p:nvCxnSpPr>
          <p:cNvPr id="254" name="Google Shape;254;p36"/>
          <p:cNvCxnSpPr/>
          <p:nvPr/>
        </p:nvCxnSpPr>
        <p:spPr>
          <a:xfrm>
            <a:off x="-125" y="2270875"/>
            <a:ext cx="8586300" cy="0"/>
          </a:xfrm>
          <a:prstGeom prst="straightConnector1">
            <a:avLst/>
          </a:prstGeom>
          <a:noFill/>
          <a:ln w="9525" cap="flat" cmpd="sng">
            <a:solidFill>
              <a:schemeClr val="accent1"/>
            </a:solidFill>
            <a:prstDash val="solid"/>
            <a:round/>
            <a:headEnd type="none" w="med" len="med"/>
            <a:tailEnd type="none" w="med" len="med"/>
          </a:ln>
        </p:spPr>
      </p:cxnSp>
      <p:cxnSp>
        <p:nvCxnSpPr>
          <p:cNvPr id="255" name="Google Shape;255;p36"/>
          <p:cNvCxnSpPr/>
          <p:nvPr/>
        </p:nvCxnSpPr>
        <p:spPr>
          <a:xfrm>
            <a:off x="-125" y="3149550"/>
            <a:ext cx="8586300" cy="0"/>
          </a:xfrm>
          <a:prstGeom prst="straightConnector1">
            <a:avLst/>
          </a:prstGeom>
          <a:noFill/>
          <a:ln w="9525" cap="flat" cmpd="sng">
            <a:solidFill>
              <a:schemeClr val="accent1"/>
            </a:solidFill>
            <a:prstDash val="solid"/>
            <a:round/>
            <a:headEnd type="none" w="med" len="med"/>
            <a:tailEnd type="none" w="med" len="med"/>
          </a:ln>
        </p:spPr>
      </p:cxnSp>
      <p:cxnSp>
        <p:nvCxnSpPr>
          <p:cNvPr id="256" name="Google Shape;256;p36"/>
          <p:cNvCxnSpPr/>
          <p:nvPr/>
        </p:nvCxnSpPr>
        <p:spPr>
          <a:xfrm>
            <a:off x="-125" y="4030900"/>
            <a:ext cx="8586300" cy="0"/>
          </a:xfrm>
          <a:prstGeom prst="straightConnector1">
            <a:avLst/>
          </a:prstGeom>
          <a:noFill/>
          <a:ln w="9525" cap="flat" cmpd="sng">
            <a:solidFill>
              <a:schemeClr val="accent1"/>
            </a:solidFill>
            <a:prstDash val="solid"/>
            <a:round/>
            <a:headEnd type="none" w="med" len="med"/>
            <a:tailEnd type="none" w="med" len="med"/>
          </a:ln>
        </p:spPr>
      </p:cxnSp>
      <p:cxnSp>
        <p:nvCxnSpPr>
          <p:cNvPr id="257" name="Google Shape;257;p36"/>
          <p:cNvCxnSpPr/>
          <p:nvPr/>
        </p:nvCxnSpPr>
        <p:spPr>
          <a:xfrm>
            <a:off x="-125" y="4914900"/>
            <a:ext cx="8586300" cy="0"/>
          </a:xfrm>
          <a:prstGeom prst="straightConnector1">
            <a:avLst/>
          </a:prstGeom>
          <a:noFill/>
          <a:ln w="9525" cap="flat" cmpd="sng">
            <a:solidFill>
              <a:schemeClr val="accent1"/>
            </a:solidFill>
            <a:prstDash val="solid"/>
            <a:round/>
            <a:headEnd type="none" w="med" len="med"/>
            <a:tailEnd type="none" w="med" len="med"/>
          </a:ln>
        </p:spPr>
      </p:cxnSp>
      <p:sp>
        <p:nvSpPr>
          <p:cNvPr id="258" name="Google Shape;258;p36"/>
          <p:cNvSpPr txBox="1">
            <a:spLocks noGrp="1"/>
          </p:cNvSpPr>
          <p:nvPr>
            <p:ph type="title" idx="2"/>
          </p:nvPr>
        </p:nvSpPr>
        <p:spPr>
          <a:xfrm>
            <a:off x="3535725" y="1403700"/>
            <a:ext cx="4270200" cy="864600"/>
          </a:xfrm>
          <a:prstGeom prst="rect">
            <a:avLst/>
          </a:prstGeom>
        </p:spPr>
        <p:txBody>
          <a:bodyPr spcFirstLastPara="1" wrap="square" lIns="91425" tIns="91425" rIns="91425" bIns="91425" anchor="ctr" anchorCtr="0">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259" name="Google Shape;259;p36"/>
          <p:cNvSpPr txBox="1">
            <a:spLocks noGrp="1"/>
          </p:cNvSpPr>
          <p:nvPr>
            <p:ph type="title" idx="3"/>
          </p:nvPr>
        </p:nvSpPr>
        <p:spPr>
          <a:xfrm>
            <a:off x="3535675" y="2273525"/>
            <a:ext cx="4270200" cy="876000"/>
          </a:xfrm>
          <a:prstGeom prst="rect">
            <a:avLst/>
          </a:prstGeom>
        </p:spPr>
        <p:txBody>
          <a:bodyPr spcFirstLastPara="1" wrap="square" lIns="91425" tIns="91425" rIns="91425" bIns="91425" anchor="ctr" anchorCtr="0">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260" name="Google Shape;260;p36"/>
          <p:cNvSpPr txBox="1">
            <a:spLocks noGrp="1"/>
          </p:cNvSpPr>
          <p:nvPr>
            <p:ph type="title" idx="4"/>
          </p:nvPr>
        </p:nvSpPr>
        <p:spPr>
          <a:xfrm>
            <a:off x="3535675" y="3152225"/>
            <a:ext cx="4270200" cy="88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261" name="Google Shape;261;p36"/>
          <p:cNvSpPr txBox="1">
            <a:spLocks noGrp="1"/>
          </p:cNvSpPr>
          <p:nvPr>
            <p:ph type="title" idx="5"/>
          </p:nvPr>
        </p:nvSpPr>
        <p:spPr>
          <a:xfrm>
            <a:off x="3535675" y="4036300"/>
            <a:ext cx="4276800" cy="88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262" name="Google Shape;262;p36"/>
          <p:cNvSpPr txBox="1">
            <a:spLocks noGrp="1"/>
          </p:cNvSpPr>
          <p:nvPr>
            <p:ph type="subTitle" idx="1"/>
          </p:nvPr>
        </p:nvSpPr>
        <p:spPr>
          <a:xfrm>
            <a:off x="2438400" y="1403700"/>
            <a:ext cx="937200" cy="864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a:endParaRPr/>
          </a:p>
        </p:txBody>
      </p:sp>
      <p:sp>
        <p:nvSpPr>
          <p:cNvPr id="263" name="Google Shape;263;p36"/>
          <p:cNvSpPr txBox="1">
            <a:spLocks noGrp="1"/>
          </p:cNvSpPr>
          <p:nvPr>
            <p:ph type="subTitle" idx="6"/>
          </p:nvPr>
        </p:nvSpPr>
        <p:spPr>
          <a:xfrm>
            <a:off x="2438400" y="2273525"/>
            <a:ext cx="937200" cy="876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a:endParaRPr/>
          </a:p>
        </p:txBody>
      </p:sp>
      <p:sp>
        <p:nvSpPr>
          <p:cNvPr id="264" name="Google Shape;264;p36"/>
          <p:cNvSpPr txBox="1">
            <a:spLocks noGrp="1"/>
          </p:cNvSpPr>
          <p:nvPr>
            <p:ph type="subTitle" idx="7"/>
          </p:nvPr>
        </p:nvSpPr>
        <p:spPr>
          <a:xfrm>
            <a:off x="2440950" y="3152225"/>
            <a:ext cx="934800" cy="876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a:endParaRPr/>
          </a:p>
        </p:txBody>
      </p:sp>
      <p:sp>
        <p:nvSpPr>
          <p:cNvPr id="265" name="Google Shape;265;p36"/>
          <p:cNvSpPr txBox="1">
            <a:spLocks noGrp="1"/>
          </p:cNvSpPr>
          <p:nvPr>
            <p:ph type="subTitle" idx="8"/>
          </p:nvPr>
        </p:nvSpPr>
        <p:spPr>
          <a:xfrm>
            <a:off x="2438400" y="4028225"/>
            <a:ext cx="937200" cy="876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400"/>
              <a:buFont typeface="Lexend"/>
              <a:buNone/>
              <a:defRPr>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a:endParaRPr/>
          </a:p>
        </p:txBody>
      </p:sp>
      <p:cxnSp>
        <p:nvCxnSpPr>
          <p:cNvPr id="266" name="Google Shape;266;p36"/>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267" name="Google Shape;267;p36"/>
          <p:cNvSpPr txBox="1">
            <a:spLocks noGrp="1"/>
          </p:cNvSpPr>
          <p:nvPr>
            <p:ph type="title" idx="9"/>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268" name="Google Shape;268;p36"/>
          <p:cNvSpPr txBox="1">
            <a:spLocks noGrp="1"/>
          </p:cNvSpPr>
          <p:nvPr>
            <p:ph type="title" idx="13"/>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269" name="Google Shape;269;p36"/>
          <p:cNvSpPr txBox="1">
            <a:spLocks noGrp="1"/>
          </p:cNvSpPr>
          <p:nvPr>
            <p:ph type="title" idx="14"/>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eam">
  <p:cSld name="TITLE_3">
    <p:bg>
      <p:bgPr>
        <a:solidFill>
          <a:schemeClr val="lt1"/>
        </a:solidFill>
        <a:effectLst/>
      </p:bgPr>
    </p:bg>
    <p:spTree>
      <p:nvGrpSpPr>
        <p:cNvPr id="1" name="Shape 270"/>
        <p:cNvGrpSpPr/>
        <p:nvPr/>
      </p:nvGrpSpPr>
      <p:grpSpPr>
        <a:xfrm>
          <a:off x="0" y="0"/>
          <a:ext cx="0" cy="0"/>
          <a:chOff x="0" y="0"/>
          <a:chExt cx="0" cy="0"/>
        </a:xfrm>
      </p:grpSpPr>
      <p:sp>
        <p:nvSpPr>
          <p:cNvPr id="271" name="Google Shape;271;p37"/>
          <p:cNvSpPr>
            <a:spLocks noGrp="1"/>
          </p:cNvSpPr>
          <p:nvPr>
            <p:ph type="pic" idx="2"/>
          </p:nvPr>
        </p:nvSpPr>
        <p:spPr>
          <a:xfrm>
            <a:off x="6876275" y="1984258"/>
            <a:ext cx="1707000" cy="2345400"/>
          </a:xfrm>
          <a:prstGeom prst="rect">
            <a:avLst/>
          </a:prstGeom>
          <a:noFill/>
          <a:ln>
            <a:noFill/>
          </a:ln>
        </p:spPr>
      </p:sp>
      <p:sp>
        <p:nvSpPr>
          <p:cNvPr id="272" name="Google Shape;272;p37"/>
          <p:cNvSpPr txBox="1">
            <a:spLocks noGrp="1"/>
          </p:cNvSpPr>
          <p:nvPr>
            <p:ph type="title"/>
          </p:nvPr>
        </p:nvSpPr>
        <p:spPr>
          <a:xfrm>
            <a:off x="228600" y="219850"/>
            <a:ext cx="2048100" cy="297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273" name="Google Shape;273;p37"/>
          <p:cNvSpPr txBox="1">
            <a:spLocks noGrp="1"/>
          </p:cNvSpPr>
          <p:nvPr>
            <p:ph type="title" idx="3"/>
          </p:nvPr>
        </p:nvSpPr>
        <p:spPr>
          <a:xfrm>
            <a:off x="228600" y="516850"/>
            <a:ext cx="7619700" cy="509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000"/>
              <a:buFont typeface="Merriweather"/>
              <a:buNone/>
              <a:defRPr>
                <a:latin typeface="Merriweather"/>
                <a:ea typeface="Merriweather"/>
                <a:cs typeface="Merriweather"/>
                <a:sym typeface="Merriweather"/>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cxnSp>
        <p:nvCxnSpPr>
          <p:cNvPr id="274" name="Google Shape;274;p37"/>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275" name="Google Shape;275;p37"/>
          <p:cNvSpPr txBox="1">
            <a:spLocks noGrp="1"/>
          </p:cNvSpPr>
          <p:nvPr>
            <p:ph type="title" idx="4"/>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276" name="Google Shape;276;p37"/>
          <p:cNvSpPr txBox="1">
            <a:spLocks noGrp="1"/>
          </p:cNvSpPr>
          <p:nvPr>
            <p:ph type="title" idx="5"/>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277" name="Google Shape;277;p37"/>
          <p:cNvSpPr txBox="1">
            <a:spLocks noGrp="1"/>
          </p:cNvSpPr>
          <p:nvPr>
            <p:ph type="title" idx="6"/>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
        <p:nvSpPr>
          <p:cNvPr id="278" name="Google Shape;278;p37"/>
          <p:cNvSpPr>
            <a:spLocks noGrp="1"/>
          </p:cNvSpPr>
          <p:nvPr>
            <p:ph type="pic" idx="7"/>
          </p:nvPr>
        </p:nvSpPr>
        <p:spPr>
          <a:xfrm>
            <a:off x="228500" y="1984331"/>
            <a:ext cx="2048100" cy="2333100"/>
          </a:xfrm>
          <a:prstGeom prst="rect">
            <a:avLst/>
          </a:prstGeom>
          <a:noFill/>
          <a:ln>
            <a:noFill/>
          </a:ln>
        </p:spPr>
      </p:sp>
      <p:sp>
        <p:nvSpPr>
          <p:cNvPr id="279" name="Google Shape;279;p37"/>
          <p:cNvSpPr>
            <a:spLocks noGrp="1"/>
          </p:cNvSpPr>
          <p:nvPr>
            <p:ph type="pic" idx="8"/>
          </p:nvPr>
        </p:nvSpPr>
        <p:spPr>
          <a:xfrm>
            <a:off x="2441450" y="1984331"/>
            <a:ext cx="2052900" cy="2333100"/>
          </a:xfrm>
          <a:prstGeom prst="rect">
            <a:avLst/>
          </a:prstGeom>
          <a:noFill/>
          <a:ln>
            <a:noFill/>
          </a:ln>
        </p:spPr>
      </p:sp>
      <p:sp>
        <p:nvSpPr>
          <p:cNvPr id="280" name="Google Shape;280;p37"/>
          <p:cNvSpPr>
            <a:spLocks noGrp="1"/>
          </p:cNvSpPr>
          <p:nvPr>
            <p:ph type="pic" idx="9"/>
          </p:nvPr>
        </p:nvSpPr>
        <p:spPr>
          <a:xfrm>
            <a:off x="4658875" y="1984075"/>
            <a:ext cx="2039100" cy="2345400"/>
          </a:xfrm>
          <a:prstGeom prst="rect">
            <a:avLst/>
          </a:prstGeom>
          <a:noFill/>
          <a:ln>
            <a:noFill/>
          </a:ln>
        </p:spPr>
      </p:sp>
      <p:sp>
        <p:nvSpPr>
          <p:cNvPr id="281" name="Google Shape;281;p37"/>
          <p:cNvSpPr txBox="1">
            <a:spLocks noGrp="1"/>
          </p:cNvSpPr>
          <p:nvPr>
            <p:ph type="subTitle" idx="1"/>
          </p:nvPr>
        </p:nvSpPr>
        <p:spPr>
          <a:xfrm>
            <a:off x="228600" y="4569975"/>
            <a:ext cx="2048100" cy="3396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a:endParaRPr/>
          </a:p>
        </p:txBody>
      </p:sp>
      <p:sp>
        <p:nvSpPr>
          <p:cNvPr id="282" name="Google Shape;282;p37"/>
          <p:cNvSpPr txBox="1">
            <a:spLocks noGrp="1"/>
          </p:cNvSpPr>
          <p:nvPr>
            <p:ph type="subTitle" idx="13"/>
          </p:nvPr>
        </p:nvSpPr>
        <p:spPr>
          <a:xfrm>
            <a:off x="2434475" y="4569975"/>
            <a:ext cx="2048100" cy="3396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a:endParaRPr/>
          </a:p>
        </p:txBody>
      </p:sp>
      <p:sp>
        <p:nvSpPr>
          <p:cNvPr id="283" name="Google Shape;283;p37"/>
          <p:cNvSpPr txBox="1">
            <a:spLocks noGrp="1"/>
          </p:cNvSpPr>
          <p:nvPr>
            <p:ph type="subTitle" idx="14"/>
          </p:nvPr>
        </p:nvSpPr>
        <p:spPr>
          <a:xfrm>
            <a:off x="4658875" y="4569975"/>
            <a:ext cx="2048100" cy="3396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a:endParaRPr/>
          </a:p>
        </p:txBody>
      </p:sp>
      <p:sp>
        <p:nvSpPr>
          <p:cNvPr id="284" name="Google Shape;284;p37"/>
          <p:cNvSpPr txBox="1">
            <a:spLocks noGrp="1"/>
          </p:cNvSpPr>
          <p:nvPr>
            <p:ph type="subTitle" idx="15"/>
          </p:nvPr>
        </p:nvSpPr>
        <p:spPr>
          <a:xfrm>
            <a:off x="6864750" y="4569975"/>
            <a:ext cx="1725600" cy="3396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900"/>
              <a:buFont typeface="Lexend"/>
              <a:buNone/>
              <a:defRPr sz="900">
                <a:latin typeface="Lexend"/>
                <a:ea typeface="Lexend"/>
                <a:cs typeface="Lexend"/>
                <a:sym typeface="Lexend"/>
              </a:defRPr>
            </a:lvl1pPr>
            <a:lvl2pPr lvl="1">
              <a:spcBef>
                <a:spcPts val="0"/>
              </a:spcBef>
              <a:spcAft>
                <a:spcPts val="0"/>
              </a:spcAft>
              <a:buClr>
                <a:schemeClr val="dk1"/>
              </a:buClr>
              <a:buSzPts val="1400"/>
              <a:buFont typeface="Lexend"/>
              <a:buNone/>
              <a:defRPr>
                <a:latin typeface="Lexend"/>
                <a:ea typeface="Lexend"/>
                <a:cs typeface="Lexend"/>
                <a:sym typeface="Lexend"/>
              </a:defRPr>
            </a:lvl2pPr>
            <a:lvl3pPr lvl="2">
              <a:spcBef>
                <a:spcPts val="0"/>
              </a:spcBef>
              <a:spcAft>
                <a:spcPts val="0"/>
              </a:spcAft>
              <a:buClr>
                <a:schemeClr val="dk1"/>
              </a:buClr>
              <a:buSzPts val="1400"/>
              <a:buFont typeface="Lexend"/>
              <a:buNone/>
              <a:defRPr>
                <a:latin typeface="Lexend"/>
                <a:ea typeface="Lexend"/>
                <a:cs typeface="Lexend"/>
                <a:sym typeface="Lexend"/>
              </a:defRPr>
            </a:lvl3pPr>
            <a:lvl4pPr lvl="3">
              <a:spcBef>
                <a:spcPts val="0"/>
              </a:spcBef>
              <a:spcAft>
                <a:spcPts val="0"/>
              </a:spcAft>
              <a:buClr>
                <a:schemeClr val="dk1"/>
              </a:buClr>
              <a:buSzPts val="1400"/>
              <a:buFont typeface="Lexend"/>
              <a:buNone/>
              <a:defRPr>
                <a:latin typeface="Lexend"/>
                <a:ea typeface="Lexend"/>
                <a:cs typeface="Lexend"/>
                <a:sym typeface="Lexend"/>
              </a:defRPr>
            </a:lvl4pPr>
            <a:lvl5pPr lvl="4">
              <a:spcBef>
                <a:spcPts val="0"/>
              </a:spcBef>
              <a:spcAft>
                <a:spcPts val="0"/>
              </a:spcAft>
              <a:buClr>
                <a:schemeClr val="dk1"/>
              </a:buClr>
              <a:buSzPts val="1400"/>
              <a:buFont typeface="Lexend"/>
              <a:buNone/>
              <a:defRPr>
                <a:latin typeface="Lexend"/>
                <a:ea typeface="Lexend"/>
                <a:cs typeface="Lexend"/>
                <a:sym typeface="Lexend"/>
              </a:defRPr>
            </a:lvl5pPr>
            <a:lvl6pPr lvl="5">
              <a:spcBef>
                <a:spcPts val="0"/>
              </a:spcBef>
              <a:spcAft>
                <a:spcPts val="0"/>
              </a:spcAft>
              <a:buClr>
                <a:schemeClr val="dk1"/>
              </a:buClr>
              <a:buSzPts val="1400"/>
              <a:buFont typeface="Lexend"/>
              <a:buNone/>
              <a:defRPr>
                <a:latin typeface="Lexend"/>
                <a:ea typeface="Lexend"/>
                <a:cs typeface="Lexend"/>
                <a:sym typeface="Lexend"/>
              </a:defRPr>
            </a:lvl6pPr>
            <a:lvl7pPr lvl="6">
              <a:spcBef>
                <a:spcPts val="0"/>
              </a:spcBef>
              <a:spcAft>
                <a:spcPts val="0"/>
              </a:spcAft>
              <a:buClr>
                <a:schemeClr val="dk1"/>
              </a:buClr>
              <a:buSzPts val="1400"/>
              <a:buFont typeface="Lexend"/>
              <a:buNone/>
              <a:defRPr>
                <a:latin typeface="Lexend"/>
                <a:ea typeface="Lexend"/>
                <a:cs typeface="Lexend"/>
                <a:sym typeface="Lexend"/>
              </a:defRPr>
            </a:lvl7pPr>
            <a:lvl8pPr lvl="7">
              <a:spcBef>
                <a:spcPts val="0"/>
              </a:spcBef>
              <a:spcAft>
                <a:spcPts val="0"/>
              </a:spcAft>
              <a:buClr>
                <a:schemeClr val="dk1"/>
              </a:buClr>
              <a:buSzPts val="1400"/>
              <a:buFont typeface="Lexend"/>
              <a:buNone/>
              <a:defRPr>
                <a:latin typeface="Lexend"/>
                <a:ea typeface="Lexend"/>
                <a:cs typeface="Lexend"/>
                <a:sym typeface="Lexend"/>
              </a:defRPr>
            </a:lvl8pPr>
            <a:lvl9pPr lvl="8">
              <a:spcBef>
                <a:spcPts val="0"/>
              </a:spcBef>
              <a:spcAft>
                <a:spcPts val="0"/>
              </a:spcAft>
              <a:buClr>
                <a:schemeClr val="dk1"/>
              </a:buClr>
              <a:buSzPts val="1400"/>
              <a:buFont typeface="Lexend"/>
              <a:buNone/>
              <a:defRPr>
                <a:latin typeface="Lexend"/>
                <a:ea typeface="Lexend"/>
                <a:cs typeface="Lexend"/>
                <a:sym typeface="Lexend"/>
              </a:defRPr>
            </a:lvl9pPr>
          </a:lstStyle>
          <a:p>
            <a:endParaRPr/>
          </a:p>
        </p:txBody>
      </p:sp>
      <p:sp>
        <p:nvSpPr>
          <p:cNvPr id="285" name="Google Shape;285;p37"/>
          <p:cNvSpPr txBox="1">
            <a:spLocks noGrp="1"/>
          </p:cNvSpPr>
          <p:nvPr>
            <p:ph type="subTitle" idx="16"/>
          </p:nvPr>
        </p:nvSpPr>
        <p:spPr>
          <a:xfrm>
            <a:off x="224125" y="4317425"/>
            <a:ext cx="2048100" cy="303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a:endParaRPr/>
          </a:p>
        </p:txBody>
      </p:sp>
      <p:sp>
        <p:nvSpPr>
          <p:cNvPr id="286" name="Google Shape;286;p37"/>
          <p:cNvSpPr txBox="1">
            <a:spLocks noGrp="1"/>
          </p:cNvSpPr>
          <p:nvPr>
            <p:ph type="subTitle" idx="17"/>
          </p:nvPr>
        </p:nvSpPr>
        <p:spPr>
          <a:xfrm>
            <a:off x="2441475" y="4317425"/>
            <a:ext cx="2052900" cy="303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a:endParaRPr/>
          </a:p>
        </p:txBody>
      </p:sp>
      <p:sp>
        <p:nvSpPr>
          <p:cNvPr id="287" name="Google Shape;287;p37"/>
          <p:cNvSpPr txBox="1">
            <a:spLocks noGrp="1"/>
          </p:cNvSpPr>
          <p:nvPr>
            <p:ph type="subTitle" idx="18"/>
          </p:nvPr>
        </p:nvSpPr>
        <p:spPr>
          <a:xfrm>
            <a:off x="4653113" y="4317425"/>
            <a:ext cx="2052900" cy="303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a:endParaRPr/>
          </a:p>
        </p:txBody>
      </p:sp>
      <p:sp>
        <p:nvSpPr>
          <p:cNvPr id="288" name="Google Shape;288;p37"/>
          <p:cNvSpPr txBox="1">
            <a:spLocks noGrp="1"/>
          </p:cNvSpPr>
          <p:nvPr>
            <p:ph type="subTitle" idx="19"/>
          </p:nvPr>
        </p:nvSpPr>
        <p:spPr>
          <a:xfrm>
            <a:off x="6876275" y="4329650"/>
            <a:ext cx="1707000" cy="303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None/>
              <a:defRPr/>
            </a:lvl1pPr>
            <a:lvl2pPr lvl="1">
              <a:spcBef>
                <a:spcPts val="0"/>
              </a:spcBef>
              <a:spcAft>
                <a:spcPts val="0"/>
              </a:spcAft>
              <a:buClr>
                <a:schemeClr val="dk1"/>
              </a:buClr>
              <a:buSzPts val="1400"/>
              <a:buFont typeface="Merriweather"/>
              <a:buNone/>
              <a:defRPr/>
            </a:lvl2pPr>
            <a:lvl3pPr lvl="2">
              <a:spcBef>
                <a:spcPts val="0"/>
              </a:spcBef>
              <a:spcAft>
                <a:spcPts val="0"/>
              </a:spcAft>
              <a:buClr>
                <a:schemeClr val="dk1"/>
              </a:buClr>
              <a:buSzPts val="1400"/>
              <a:buFont typeface="Merriweather"/>
              <a:buNone/>
              <a:defRPr/>
            </a:lvl3pPr>
            <a:lvl4pPr lvl="3">
              <a:spcBef>
                <a:spcPts val="0"/>
              </a:spcBef>
              <a:spcAft>
                <a:spcPts val="0"/>
              </a:spcAft>
              <a:buClr>
                <a:schemeClr val="dk1"/>
              </a:buClr>
              <a:buSzPts val="1400"/>
              <a:buFont typeface="Merriweather"/>
              <a:buNone/>
              <a:defRPr/>
            </a:lvl4pPr>
            <a:lvl5pPr lvl="4">
              <a:spcBef>
                <a:spcPts val="0"/>
              </a:spcBef>
              <a:spcAft>
                <a:spcPts val="0"/>
              </a:spcAft>
              <a:buClr>
                <a:schemeClr val="dk1"/>
              </a:buClr>
              <a:buSzPts val="1400"/>
              <a:buFont typeface="Merriweather"/>
              <a:buNone/>
              <a:defRPr/>
            </a:lvl5pPr>
            <a:lvl6pPr lvl="5">
              <a:spcBef>
                <a:spcPts val="0"/>
              </a:spcBef>
              <a:spcAft>
                <a:spcPts val="0"/>
              </a:spcAft>
              <a:buClr>
                <a:schemeClr val="dk1"/>
              </a:buClr>
              <a:buSzPts val="1400"/>
              <a:buFont typeface="Merriweather"/>
              <a:buNone/>
              <a:defRPr/>
            </a:lvl6pPr>
            <a:lvl7pPr lvl="6">
              <a:spcBef>
                <a:spcPts val="0"/>
              </a:spcBef>
              <a:spcAft>
                <a:spcPts val="0"/>
              </a:spcAft>
              <a:buClr>
                <a:schemeClr val="dk1"/>
              </a:buClr>
              <a:buSzPts val="1400"/>
              <a:buFont typeface="Merriweather"/>
              <a:buNone/>
              <a:defRPr/>
            </a:lvl7pPr>
            <a:lvl8pPr lvl="7">
              <a:spcBef>
                <a:spcPts val="0"/>
              </a:spcBef>
              <a:spcAft>
                <a:spcPts val="0"/>
              </a:spcAft>
              <a:buClr>
                <a:schemeClr val="dk1"/>
              </a:buClr>
              <a:buSzPts val="1400"/>
              <a:buFont typeface="Merriweather"/>
              <a:buNone/>
              <a:defRPr/>
            </a:lvl8pPr>
            <a:lvl9pPr lvl="8">
              <a:spcBef>
                <a:spcPts val="0"/>
              </a:spcBef>
              <a:spcAft>
                <a:spcPts val="0"/>
              </a:spcAft>
              <a:buClr>
                <a:schemeClr val="dk1"/>
              </a:buClr>
              <a:buSzPts val="1400"/>
              <a:buFont typeface="Merriweather"/>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usiness Data">
  <p:cSld name="CUSTOM_4">
    <p:spTree>
      <p:nvGrpSpPr>
        <p:cNvPr id="1" name="Shape 289"/>
        <p:cNvGrpSpPr/>
        <p:nvPr/>
      </p:nvGrpSpPr>
      <p:grpSpPr>
        <a:xfrm>
          <a:off x="0" y="0"/>
          <a:ext cx="0" cy="0"/>
          <a:chOff x="0" y="0"/>
          <a:chExt cx="0" cy="0"/>
        </a:xfrm>
      </p:grpSpPr>
      <p:cxnSp>
        <p:nvCxnSpPr>
          <p:cNvPr id="290" name="Google Shape;290;p38"/>
          <p:cNvCxnSpPr/>
          <p:nvPr/>
        </p:nvCxnSpPr>
        <p:spPr>
          <a:xfrm>
            <a:off x="-125" y="1984025"/>
            <a:ext cx="8586300" cy="0"/>
          </a:xfrm>
          <a:prstGeom prst="straightConnector1">
            <a:avLst/>
          </a:prstGeom>
          <a:noFill/>
          <a:ln w="9525" cap="flat" cmpd="sng">
            <a:solidFill>
              <a:schemeClr val="accent1"/>
            </a:solidFill>
            <a:prstDash val="solid"/>
            <a:round/>
            <a:headEnd type="none" w="med" len="med"/>
            <a:tailEnd type="none" w="med" len="med"/>
          </a:ln>
        </p:spPr>
      </p:cxnSp>
      <p:cxnSp>
        <p:nvCxnSpPr>
          <p:cNvPr id="291" name="Google Shape;291;p38"/>
          <p:cNvCxnSpPr/>
          <p:nvPr/>
        </p:nvCxnSpPr>
        <p:spPr>
          <a:xfrm>
            <a:off x="-125" y="2960983"/>
            <a:ext cx="8586300" cy="0"/>
          </a:xfrm>
          <a:prstGeom prst="straightConnector1">
            <a:avLst/>
          </a:prstGeom>
          <a:noFill/>
          <a:ln w="9525" cap="flat" cmpd="sng">
            <a:solidFill>
              <a:schemeClr val="accent1"/>
            </a:solidFill>
            <a:prstDash val="solid"/>
            <a:round/>
            <a:headEnd type="none" w="med" len="med"/>
            <a:tailEnd type="none" w="med" len="med"/>
          </a:ln>
        </p:spPr>
      </p:cxnSp>
      <p:cxnSp>
        <p:nvCxnSpPr>
          <p:cNvPr id="292" name="Google Shape;292;p38"/>
          <p:cNvCxnSpPr/>
          <p:nvPr/>
        </p:nvCxnSpPr>
        <p:spPr>
          <a:xfrm>
            <a:off x="-125" y="3937942"/>
            <a:ext cx="8586300" cy="0"/>
          </a:xfrm>
          <a:prstGeom prst="straightConnector1">
            <a:avLst/>
          </a:prstGeom>
          <a:noFill/>
          <a:ln w="9525" cap="flat" cmpd="sng">
            <a:solidFill>
              <a:schemeClr val="accent1"/>
            </a:solidFill>
            <a:prstDash val="solid"/>
            <a:round/>
            <a:headEnd type="none" w="med" len="med"/>
            <a:tailEnd type="none" w="med" len="med"/>
          </a:ln>
        </p:spPr>
      </p:cxnSp>
      <p:cxnSp>
        <p:nvCxnSpPr>
          <p:cNvPr id="293" name="Google Shape;293;p38"/>
          <p:cNvCxnSpPr/>
          <p:nvPr/>
        </p:nvCxnSpPr>
        <p:spPr>
          <a:xfrm>
            <a:off x="-125" y="4914900"/>
            <a:ext cx="8586300" cy="0"/>
          </a:xfrm>
          <a:prstGeom prst="straightConnector1">
            <a:avLst/>
          </a:prstGeom>
          <a:noFill/>
          <a:ln w="9525" cap="flat" cmpd="sng">
            <a:solidFill>
              <a:schemeClr val="accent1"/>
            </a:solidFill>
            <a:prstDash val="solid"/>
            <a:round/>
            <a:headEnd type="none" w="med" len="med"/>
            <a:tailEnd type="none" w="med" len="med"/>
          </a:ln>
        </p:spPr>
      </p:cxnSp>
      <p:sp>
        <p:nvSpPr>
          <p:cNvPr id="294" name="Google Shape;294;p38"/>
          <p:cNvSpPr txBox="1">
            <a:spLocks noGrp="1"/>
          </p:cNvSpPr>
          <p:nvPr>
            <p:ph type="title"/>
          </p:nvPr>
        </p:nvSpPr>
        <p:spPr>
          <a:xfrm>
            <a:off x="228600" y="219850"/>
            <a:ext cx="2048100" cy="297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cxnSp>
        <p:nvCxnSpPr>
          <p:cNvPr id="295" name="Google Shape;295;p38"/>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296" name="Google Shape;296;p38"/>
          <p:cNvSpPr txBox="1">
            <a:spLocks noGrp="1"/>
          </p:cNvSpPr>
          <p:nvPr>
            <p:ph type="title" idx="2"/>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297" name="Google Shape;297;p38"/>
          <p:cNvSpPr txBox="1">
            <a:spLocks noGrp="1"/>
          </p:cNvSpPr>
          <p:nvPr>
            <p:ph type="title" idx="3"/>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298" name="Google Shape;298;p38"/>
          <p:cNvSpPr txBox="1">
            <a:spLocks noGrp="1"/>
          </p:cNvSpPr>
          <p:nvPr>
            <p:ph type="title" idx="4"/>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
        <p:nvSpPr>
          <p:cNvPr id="299" name="Google Shape;299;p38"/>
          <p:cNvSpPr txBox="1">
            <a:spLocks noGrp="1"/>
          </p:cNvSpPr>
          <p:nvPr>
            <p:ph type="title" idx="5"/>
          </p:nvPr>
        </p:nvSpPr>
        <p:spPr>
          <a:xfrm>
            <a:off x="2276875" y="1018150"/>
            <a:ext cx="4233600" cy="976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300" name="Google Shape;300;p38"/>
          <p:cNvSpPr txBox="1">
            <a:spLocks noGrp="1"/>
          </p:cNvSpPr>
          <p:nvPr>
            <p:ph type="title" idx="6"/>
          </p:nvPr>
        </p:nvSpPr>
        <p:spPr>
          <a:xfrm>
            <a:off x="2276875" y="2961000"/>
            <a:ext cx="4233600" cy="976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301" name="Google Shape;301;p38"/>
          <p:cNvSpPr txBox="1">
            <a:spLocks noGrp="1"/>
          </p:cNvSpPr>
          <p:nvPr>
            <p:ph type="title" idx="7"/>
          </p:nvPr>
        </p:nvSpPr>
        <p:spPr>
          <a:xfrm>
            <a:off x="2283475" y="3943850"/>
            <a:ext cx="4233600" cy="973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302" name="Google Shape;302;p38"/>
          <p:cNvSpPr txBox="1">
            <a:spLocks noGrp="1"/>
          </p:cNvSpPr>
          <p:nvPr>
            <p:ph type="title" idx="8"/>
          </p:nvPr>
        </p:nvSpPr>
        <p:spPr>
          <a:xfrm>
            <a:off x="2276875" y="1984025"/>
            <a:ext cx="4233600" cy="976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303" name="Google Shape;303;p38"/>
          <p:cNvSpPr txBox="1">
            <a:spLocks noGrp="1"/>
          </p:cNvSpPr>
          <p:nvPr>
            <p:ph type="title" idx="9"/>
          </p:nvPr>
        </p:nvSpPr>
        <p:spPr>
          <a:xfrm>
            <a:off x="228600" y="1007225"/>
            <a:ext cx="2048100" cy="976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304" name="Google Shape;304;p38"/>
          <p:cNvSpPr txBox="1">
            <a:spLocks noGrp="1"/>
          </p:cNvSpPr>
          <p:nvPr>
            <p:ph type="title" idx="13"/>
          </p:nvPr>
        </p:nvSpPr>
        <p:spPr>
          <a:xfrm>
            <a:off x="228600" y="1984025"/>
            <a:ext cx="2048100" cy="976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305" name="Google Shape;305;p38"/>
          <p:cNvSpPr txBox="1">
            <a:spLocks noGrp="1"/>
          </p:cNvSpPr>
          <p:nvPr>
            <p:ph type="title" idx="14"/>
          </p:nvPr>
        </p:nvSpPr>
        <p:spPr>
          <a:xfrm>
            <a:off x="228600" y="2966525"/>
            <a:ext cx="2048100" cy="976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
        <p:nvSpPr>
          <p:cNvPr id="306" name="Google Shape;306;p38"/>
          <p:cNvSpPr txBox="1">
            <a:spLocks noGrp="1"/>
          </p:cNvSpPr>
          <p:nvPr>
            <p:ph type="title" idx="15"/>
          </p:nvPr>
        </p:nvSpPr>
        <p:spPr>
          <a:xfrm>
            <a:off x="228600" y="3938100"/>
            <a:ext cx="2048100" cy="973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3600"/>
              <a:buFont typeface="Merriweather"/>
              <a:buNone/>
              <a:defRPr sz="3600">
                <a:latin typeface="Merriweather"/>
                <a:ea typeface="Merriweather"/>
                <a:cs typeface="Merriweather"/>
                <a:sym typeface="Merriweather"/>
              </a:defRPr>
            </a:lvl1pPr>
            <a:lvl2pPr lvl="1">
              <a:spcBef>
                <a:spcPts val="0"/>
              </a:spcBef>
              <a:spcAft>
                <a:spcPts val="0"/>
              </a:spcAft>
              <a:buClr>
                <a:schemeClr val="dk1"/>
              </a:buClr>
              <a:buSzPts val="3600"/>
              <a:buFont typeface="Merriweather"/>
              <a:buNone/>
              <a:defRPr sz="3600">
                <a:latin typeface="Merriweather"/>
                <a:ea typeface="Merriweather"/>
                <a:cs typeface="Merriweather"/>
                <a:sym typeface="Merriweather"/>
              </a:defRPr>
            </a:lvl2pPr>
            <a:lvl3pPr lvl="2">
              <a:spcBef>
                <a:spcPts val="0"/>
              </a:spcBef>
              <a:spcAft>
                <a:spcPts val="0"/>
              </a:spcAft>
              <a:buClr>
                <a:schemeClr val="dk1"/>
              </a:buClr>
              <a:buSzPts val="3600"/>
              <a:buFont typeface="Merriweather"/>
              <a:buNone/>
              <a:defRPr sz="3600">
                <a:latin typeface="Merriweather"/>
                <a:ea typeface="Merriweather"/>
                <a:cs typeface="Merriweather"/>
                <a:sym typeface="Merriweather"/>
              </a:defRPr>
            </a:lvl3pPr>
            <a:lvl4pPr lvl="3">
              <a:spcBef>
                <a:spcPts val="0"/>
              </a:spcBef>
              <a:spcAft>
                <a:spcPts val="0"/>
              </a:spcAft>
              <a:buClr>
                <a:schemeClr val="dk1"/>
              </a:buClr>
              <a:buSzPts val="3600"/>
              <a:buFont typeface="Merriweather"/>
              <a:buNone/>
              <a:defRPr sz="3600">
                <a:latin typeface="Merriweather"/>
                <a:ea typeface="Merriweather"/>
                <a:cs typeface="Merriweather"/>
                <a:sym typeface="Merriweather"/>
              </a:defRPr>
            </a:lvl4pPr>
            <a:lvl5pPr lvl="4">
              <a:spcBef>
                <a:spcPts val="0"/>
              </a:spcBef>
              <a:spcAft>
                <a:spcPts val="0"/>
              </a:spcAft>
              <a:buClr>
                <a:schemeClr val="dk1"/>
              </a:buClr>
              <a:buSzPts val="3600"/>
              <a:buFont typeface="Merriweather"/>
              <a:buNone/>
              <a:defRPr sz="3600">
                <a:latin typeface="Merriweather"/>
                <a:ea typeface="Merriweather"/>
                <a:cs typeface="Merriweather"/>
                <a:sym typeface="Merriweather"/>
              </a:defRPr>
            </a:lvl5pPr>
            <a:lvl6pPr lvl="5">
              <a:spcBef>
                <a:spcPts val="0"/>
              </a:spcBef>
              <a:spcAft>
                <a:spcPts val="0"/>
              </a:spcAft>
              <a:buClr>
                <a:schemeClr val="dk1"/>
              </a:buClr>
              <a:buSzPts val="3600"/>
              <a:buFont typeface="Merriweather"/>
              <a:buNone/>
              <a:defRPr sz="3600">
                <a:latin typeface="Merriweather"/>
                <a:ea typeface="Merriweather"/>
                <a:cs typeface="Merriweather"/>
                <a:sym typeface="Merriweather"/>
              </a:defRPr>
            </a:lvl6pPr>
            <a:lvl7pPr lvl="6">
              <a:spcBef>
                <a:spcPts val="0"/>
              </a:spcBef>
              <a:spcAft>
                <a:spcPts val="0"/>
              </a:spcAft>
              <a:buClr>
                <a:schemeClr val="dk1"/>
              </a:buClr>
              <a:buSzPts val="3600"/>
              <a:buFont typeface="Merriweather"/>
              <a:buNone/>
              <a:defRPr sz="3600">
                <a:latin typeface="Merriweather"/>
                <a:ea typeface="Merriweather"/>
                <a:cs typeface="Merriweather"/>
                <a:sym typeface="Merriweather"/>
              </a:defRPr>
            </a:lvl7pPr>
            <a:lvl8pPr lvl="7">
              <a:spcBef>
                <a:spcPts val="0"/>
              </a:spcBef>
              <a:spcAft>
                <a:spcPts val="0"/>
              </a:spcAft>
              <a:buClr>
                <a:schemeClr val="dk1"/>
              </a:buClr>
              <a:buSzPts val="3600"/>
              <a:buFont typeface="Merriweather"/>
              <a:buNone/>
              <a:defRPr sz="3600">
                <a:latin typeface="Merriweather"/>
                <a:ea typeface="Merriweather"/>
                <a:cs typeface="Merriweather"/>
                <a:sym typeface="Merriweather"/>
              </a:defRPr>
            </a:lvl8pPr>
            <a:lvl9pPr lvl="8">
              <a:spcBef>
                <a:spcPts val="0"/>
              </a:spcBef>
              <a:spcAft>
                <a:spcPts val="0"/>
              </a:spcAft>
              <a:buClr>
                <a:schemeClr val="dk1"/>
              </a:buClr>
              <a:buSzPts val="3600"/>
              <a:buFont typeface="Merriweather"/>
              <a:buNone/>
              <a:defRPr sz="3600">
                <a:latin typeface="Merriweather"/>
                <a:ea typeface="Merriweather"/>
                <a:cs typeface="Merriweather"/>
                <a:sym typeface="Merriweathe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allery 2">
  <p:cSld name="CUSTOM_5">
    <p:spTree>
      <p:nvGrpSpPr>
        <p:cNvPr id="1" name="Shape 307"/>
        <p:cNvGrpSpPr/>
        <p:nvPr/>
      </p:nvGrpSpPr>
      <p:grpSpPr>
        <a:xfrm>
          <a:off x="0" y="0"/>
          <a:ext cx="0" cy="0"/>
          <a:chOff x="0" y="0"/>
          <a:chExt cx="0" cy="0"/>
        </a:xfrm>
      </p:grpSpPr>
      <p:sp>
        <p:nvSpPr>
          <p:cNvPr id="308" name="Google Shape;308;p39"/>
          <p:cNvSpPr>
            <a:spLocks noGrp="1"/>
          </p:cNvSpPr>
          <p:nvPr>
            <p:ph type="pic" idx="2"/>
          </p:nvPr>
        </p:nvSpPr>
        <p:spPr>
          <a:xfrm>
            <a:off x="6875200" y="2571758"/>
            <a:ext cx="1707000" cy="2345400"/>
          </a:xfrm>
          <a:prstGeom prst="rect">
            <a:avLst/>
          </a:prstGeom>
          <a:noFill/>
          <a:ln>
            <a:noFill/>
          </a:ln>
        </p:spPr>
      </p:sp>
      <p:sp>
        <p:nvSpPr>
          <p:cNvPr id="309" name="Google Shape;309;p39"/>
          <p:cNvSpPr>
            <a:spLocks noGrp="1"/>
          </p:cNvSpPr>
          <p:nvPr>
            <p:ph type="pic" idx="3"/>
          </p:nvPr>
        </p:nvSpPr>
        <p:spPr>
          <a:xfrm>
            <a:off x="4486003" y="818401"/>
            <a:ext cx="4096200" cy="1588500"/>
          </a:xfrm>
          <a:prstGeom prst="rect">
            <a:avLst/>
          </a:prstGeom>
          <a:noFill/>
          <a:ln>
            <a:noFill/>
          </a:ln>
        </p:spPr>
      </p:sp>
      <p:cxnSp>
        <p:nvCxnSpPr>
          <p:cNvPr id="310" name="Google Shape;310;p39"/>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311" name="Google Shape;311;p39"/>
          <p:cNvSpPr txBox="1">
            <a:spLocks noGrp="1"/>
          </p:cNvSpPr>
          <p:nvPr>
            <p:ph type="title"/>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312" name="Google Shape;312;p39"/>
          <p:cNvSpPr txBox="1">
            <a:spLocks noGrp="1"/>
          </p:cNvSpPr>
          <p:nvPr>
            <p:ph type="title" idx="4"/>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313" name="Google Shape;313;p39"/>
          <p:cNvSpPr txBox="1">
            <a:spLocks noGrp="1"/>
          </p:cNvSpPr>
          <p:nvPr>
            <p:ph type="title" idx="5"/>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
        <p:nvSpPr>
          <p:cNvPr id="314" name="Google Shape;314;p39"/>
          <p:cNvSpPr>
            <a:spLocks noGrp="1"/>
          </p:cNvSpPr>
          <p:nvPr>
            <p:ph type="pic" idx="6"/>
          </p:nvPr>
        </p:nvSpPr>
        <p:spPr>
          <a:xfrm>
            <a:off x="228500" y="818404"/>
            <a:ext cx="2048100" cy="1588500"/>
          </a:xfrm>
          <a:prstGeom prst="rect">
            <a:avLst/>
          </a:prstGeom>
          <a:noFill/>
          <a:ln>
            <a:noFill/>
          </a:ln>
        </p:spPr>
      </p:sp>
      <p:sp>
        <p:nvSpPr>
          <p:cNvPr id="315" name="Google Shape;315;p39"/>
          <p:cNvSpPr>
            <a:spLocks noGrp="1"/>
          </p:cNvSpPr>
          <p:nvPr>
            <p:ph type="pic" idx="7"/>
          </p:nvPr>
        </p:nvSpPr>
        <p:spPr>
          <a:xfrm>
            <a:off x="233000" y="2571750"/>
            <a:ext cx="2039100" cy="2345400"/>
          </a:xfrm>
          <a:prstGeom prst="rect">
            <a:avLst/>
          </a:prstGeom>
          <a:noFill/>
          <a:ln>
            <a:noFill/>
          </a:ln>
        </p:spPr>
      </p:sp>
      <p:sp>
        <p:nvSpPr>
          <p:cNvPr id="316" name="Google Shape;316;p39"/>
          <p:cNvSpPr txBox="1">
            <a:spLocks noGrp="1"/>
          </p:cNvSpPr>
          <p:nvPr>
            <p:ph type="title" idx="8"/>
          </p:nvPr>
        </p:nvSpPr>
        <p:spPr>
          <a:xfrm>
            <a:off x="228600" y="219850"/>
            <a:ext cx="2048100" cy="297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317" name="Google Shape;317;p39"/>
          <p:cNvSpPr>
            <a:spLocks noGrp="1"/>
          </p:cNvSpPr>
          <p:nvPr>
            <p:ph type="pic" idx="9"/>
          </p:nvPr>
        </p:nvSpPr>
        <p:spPr>
          <a:xfrm>
            <a:off x="2441450" y="2571750"/>
            <a:ext cx="2052900" cy="23454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roblem / Solution">
  <p:cSld name="CUSTOM_6">
    <p:spTree>
      <p:nvGrpSpPr>
        <p:cNvPr id="1" name="Shape 318"/>
        <p:cNvGrpSpPr/>
        <p:nvPr/>
      </p:nvGrpSpPr>
      <p:grpSpPr>
        <a:xfrm>
          <a:off x="0" y="0"/>
          <a:ext cx="0" cy="0"/>
          <a:chOff x="0" y="0"/>
          <a:chExt cx="0" cy="0"/>
        </a:xfrm>
      </p:grpSpPr>
      <p:sp>
        <p:nvSpPr>
          <p:cNvPr id="319" name="Google Shape;319;p40"/>
          <p:cNvSpPr>
            <a:spLocks noGrp="1"/>
          </p:cNvSpPr>
          <p:nvPr>
            <p:ph type="pic" idx="2"/>
          </p:nvPr>
        </p:nvSpPr>
        <p:spPr>
          <a:xfrm>
            <a:off x="228600" y="2559650"/>
            <a:ext cx="3914100" cy="2352000"/>
          </a:xfrm>
          <a:prstGeom prst="rect">
            <a:avLst/>
          </a:prstGeom>
          <a:noFill/>
          <a:ln>
            <a:noFill/>
          </a:ln>
        </p:spPr>
      </p:sp>
      <p:sp>
        <p:nvSpPr>
          <p:cNvPr id="320" name="Google Shape;320;p40"/>
          <p:cNvSpPr>
            <a:spLocks noGrp="1"/>
          </p:cNvSpPr>
          <p:nvPr>
            <p:ph type="pic" idx="3"/>
          </p:nvPr>
        </p:nvSpPr>
        <p:spPr>
          <a:xfrm>
            <a:off x="4658875" y="219850"/>
            <a:ext cx="3319200" cy="2352000"/>
          </a:xfrm>
          <a:prstGeom prst="rect">
            <a:avLst/>
          </a:prstGeom>
          <a:noFill/>
          <a:ln>
            <a:noFill/>
          </a:ln>
        </p:spPr>
      </p:sp>
      <p:cxnSp>
        <p:nvCxnSpPr>
          <p:cNvPr id="321" name="Google Shape;321;p40"/>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322" name="Google Shape;322;p40"/>
          <p:cNvSpPr txBox="1">
            <a:spLocks noGrp="1"/>
          </p:cNvSpPr>
          <p:nvPr>
            <p:ph type="title"/>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323" name="Google Shape;323;p40"/>
          <p:cNvSpPr txBox="1">
            <a:spLocks noGrp="1"/>
          </p:cNvSpPr>
          <p:nvPr>
            <p:ph type="title" idx="4"/>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324" name="Google Shape;324;p40"/>
          <p:cNvSpPr txBox="1">
            <a:spLocks noGrp="1"/>
          </p:cNvSpPr>
          <p:nvPr>
            <p:ph type="title" idx="5"/>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
        <p:nvSpPr>
          <p:cNvPr id="325" name="Google Shape;325;p40"/>
          <p:cNvSpPr txBox="1">
            <a:spLocks noGrp="1"/>
          </p:cNvSpPr>
          <p:nvPr>
            <p:ph type="title" idx="6"/>
          </p:nvPr>
        </p:nvSpPr>
        <p:spPr>
          <a:xfrm>
            <a:off x="228600" y="219850"/>
            <a:ext cx="2048100" cy="297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326" name="Google Shape;326;p40"/>
          <p:cNvSpPr txBox="1">
            <a:spLocks noGrp="1"/>
          </p:cNvSpPr>
          <p:nvPr>
            <p:ph type="title" idx="7"/>
          </p:nvPr>
        </p:nvSpPr>
        <p:spPr>
          <a:xfrm>
            <a:off x="4669800" y="2656800"/>
            <a:ext cx="2036100" cy="297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327" name="Google Shape;327;p40"/>
          <p:cNvSpPr txBox="1">
            <a:spLocks noGrp="1"/>
          </p:cNvSpPr>
          <p:nvPr>
            <p:ph type="body" idx="1"/>
          </p:nvPr>
        </p:nvSpPr>
        <p:spPr>
          <a:xfrm>
            <a:off x="4658875" y="3030300"/>
            <a:ext cx="3148800" cy="18867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
        <p:nvSpPr>
          <p:cNvPr id="328" name="Google Shape;328;p40"/>
          <p:cNvSpPr txBox="1">
            <a:spLocks noGrp="1"/>
          </p:cNvSpPr>
          <p:nvPr>
            <p:ph type="title" idx="8"/>
          </p:nvPr>
        </p:nvSpPr>
        <p:spPr>
          <a:xfrm>
            <a:off x="234600" y="818400"/>
            <a:ext cx="2206800" cy="297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4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329" name="Google Shape;329;p40"/>
          <p:cNvSpPr txBox="1">
            <a:spLocks noGrp="1"/>
          </p:cNvSpPr>
          <p:nvPr>
            <p:ph type="body" idx="9"/>
          </p:nvPr>
        </p:nvSpPr>
        <p:spPr>
          <a:xfrm>
            <a:off x="229850" y="1328800"/>
            <a:ext cx="3148800" cy="1033500"/>
          </a:xfrm>
          <a:prstGeom prst="rect">
            <a:avLst/>
          </a:prstGeom>
        </p:spPr>
        <p:txBody>
          <a:bodyPr spcFirstLastPara="1" wrap="square" lIns="91425" tIns="91425" rIns="91425" bIns="91425" anchor="t" anchorCtr="0">
            <a:noAutofit/>
          </a:bodyPr>
          <a:lstStyle>
            <a:lvl1pPr marL="457200" lvl="0" indent="-285750">
              <a:spcBef>
                <a:spcPts val="0"/>
              </a:spcBef>
              <a:spcAft>
                <a:spcPts val="0"/>
              </a:spcAft>
              <a:buClr>
                <a:schemeClr val="dk2"/>
              </a:buClr>
              <a:buSzPts val="900"/>
              <a:buFont typeface="Lexend Light"/>
              <a:buChar char="●"/>
              <a:defRPr>
                <a:solidFill>
                  <a:schemeClr val="dk2"/>
                </a:solidFill>
              </a:defRPr>
            </a:lvl1pPr>
            <a:lvl2pPr marL="914400" lvl="1" indent="-285750">
              <a:spcBef>
                <a:spcPts val="0"/>
              </a:spcBef>
              <a:spcAft>
                <a:spcPts val="0"/>
              </a:spcAft>
              <a:buClr>
                <a:schemeClr val="dk2"/>
              </a:buClr>
              <a:buSzPts val="900"/>
              <a:buFont typeface="Lexend Light"/>
              <a:buChar char="○"/>
              <a:defRPr>
                <a:solidFill>
                  <a:schemeClr val="dk2"/>
                </a:solidFill>
              </a:defRPr>
            </a:lvl2pPr>
            <a:lvl3pPr marL="1371600" lvl="2" indent="-285750">
              <a:spcBef>
                <a:spcPts val="0"/>
              </a:spcBef>
              <a:spcAft>
                <a:spcPts val="0"/>
              </a:spcAft>
              <a:buClr>
                <a:schemeClr val="dk2"/>
              </a:buClr>
              <a:buSzPts val="900"/>
              <a:buFont typeface="Lexend Light"/>
              <a:buChar char="■"/>
              <a:defRPr>
                <a:solidFill>
                  <a:schemeClr val="dk2"/>
                </a:solidFill>
              </a:defRPr>
            </a:lvl3pPr>
            <a:lvl4pPr marL="1828800" lvl="3" indent="-285750">
              <a:spcBef>
                <a:spcPts val="0"/>
              </a:spcBef>
              <a:spcAft>
                <a:spcPts val="0"/>
              </a:spcAft>
              <a:buClr>
                <a:schemeClr val="dk2"/>
              </a:buClr>
              <a:buSzPts val="900"/>
              <a:buFont typeface="Lexend Light"/>
              <a:buChar char="●"/>
              <a:defRPr>
                <a:solidFill>
                  <a:schemeClr val="dk2"/>
                </a:solidFill>
              </a:defRPr>
            </a:lvl4pPr>
            <a:lvl5pPr marL="2286000" lvl="4" indent="-285750">
              <a:spcBef>
                <a:spcPts val="0"/>
              </a:spcBef>
              <a:spcAft>
                <a:spcPts val="0"/>
              </a:spcAft>
              <a:buClr>
                <a:schemeClr val="dk2"/>
              </a:buClr>
              <a:buSzPts val="900"/>
              <a:buFont typeface="Lexend Light"/>
              <a:buChar char="○"/>
              <a:defRPr>
                <a:solidFill>
                  <a:schemeClr val="dk2"/>
                </a:solidFill>
              </a:defRPr>
            </a:lvl5pPr>
            <a:lvl6pPr marL="2743200" lvl="5" indent="-285750">
              <a:spcBef>
                <a:spcPts val="0"/>
              </a:spcBef>
              <a:spcAft>
                <a:spcPts val="0"/>
              </a:spcAft>
              <a:buClr>
                <a:schemeClr val="dk2"/>
              </a:buClr>
              <a:buSzPts val="900"/>
              <a:buFont typeface="Lexend Light"/>
              <a:buChar char="■"/>
              <a:defRPr>
                <a:solidFill>
                  <a:schemeClr val="dk2"/>
                </a:solidFill>
              </a:defRPr>
            </a:lvl6pPr>
            <a:lvl7pPr marL="3200400" lvl="6" indent="-285750">
              <a:spcBef>
                <a:spcPts val="0"/>
              </a:spcBef>
              <a:spcAft>
                <a:spcPts val="0"/>
              </a:spcAft>
              <a:buClr>
                <a:schemeClr val="dk2"/>
              </a:buClr>
              <a:buSzPts val="900"/>
              <a:buFont typeface="Lexend Light"/>
              <a:buChar char="●"/>
              <a:defRPr>
                <a:solidFill>
                  <a:schemeClr val="dk2"/>
                </a:solidFill>
              </a:defRPr>
            </a:lvl7pPr>
            <a:lvl8pPr marL="3657600" lvl="7" indent="-285750">
              <a:spcBef>
                <a:spcPts val="0"/>
              </a:spcBef>
              <a:spcAft>
                <a:spcPts val="0"/>
              </a:spcAft>
              <a:buClr>
                <a:schemeClr val="dk2"/>
              </a:buClr>
              <a:buSzPts val="900"/>
              <a:buFont typeface="Lexend Light"/>
              <a:buChar char="○"/>
              <a:defRPr>
                <a:solidFill>
                  <a:schemeClr val="dk2"/>
                </a:solidFill>
              </a:defRPr>
            </a:lvl8pPr>
            <a:lvl9pPr marL="4114800" lvl="8" indent="-285750">
              <a:spcBef>
                <a:spcPts val="0"/>
              </a:spcBef>
              <a:spcAft>
                <a:spcPts val="0"/>
              </a:spcAft>
              <a:buClr>
                <a:schemeClr val="dk2"/>
              </a:buClr>
              <a:buSzPts val="900"/>
              <a:buFont typeface="Lexend Light"/>
              <a:buChar char="■"/>
              <a:defRPr>
                <a:solidFill>
                  <a:schemeClr val="dk2"/>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Research / Finding">
  <p:cSld name="CUSTOM_7">
    <p:spTree>
      <p:nvGrpSpPr>
        <p:cNvPr id="1" name="Shape 330"/>
        <p:cNvGrpSpPr/>
        <p:nvPr/>
      </p:nvGrpSpPr>
      <p:grpSpPr>
        <a:xfrm>
          <a:off x="0" y="0"/>
          <a:ext cx="0" cy="0"/>
          <a:chOff x="0" y="0"/>
          <a:chExt cx="0" cy="0"/>
        </a:xfrm>
      </p:grpSpPr>
      <p:sp>
        <p:nvSpPr>
          <p:cNvPr id="331" name="Google Shape;331;p41"/>
          <p:cNvSpPr>
            <a:spLocks noGrp="1"/>
          </p:cNvSpPr>
          <p:nvPr>
            <p:ph type="pic" idx="2"/>
          </p:nvPr>
        </p:nvSpPr>
        <p:spPr>
          <a:xfrm>
            <a:off x="228600" y="1984250"/>
            <a:ext cx="2517600" cy="2927400"/>
          </a:xfrm>
          <a:prstGeom prst="rect">
            <a:avLst/>
          </a:prstGeom>
          <a:noFill/>
          <a:ln>
            <a:noFill/>
          </a:ln>
        </p:spPr>
      </p:sp>
      <p:sp>
        <p:nvSpPr>
          <p:cNvPr id="332" name="Google Shape;332;p41"/>
          <p:cNvSpPr>
            <a:spLocks noGrp="1"/>
          </p:cNvSpPr>
          <p:nvPr>
            <p:ph type="pic" idx="3"/>
          </p:nvPr>
        </p:nvSpPr>
        <p:spPr>
          <a:xfrm>
            <a:off x="2972440" y="1984250"/>
            <a:ext cx="2623500" cy="2927400"/>
          </a:xfrm>
          <a:prstGeom prst="rect">
            <a:avLst/>
          </a:prstGeom>
          <a:noFill/>
          <a:ln>
            <a:noFill/>
          </a:ln>
        </p:spPr>
      </p:sp>
      <p:cxnSp>
        <p:nvCxnSpPr>
          <p:cNvPr id="333" name="Google Shape;333;p41"/>
          <p:cNvCxnSpPr/>
          <p:nvPr/>
        </p:nvCxnSpPr>
        <p:spPr>
          <a:xfrm>
            <a:off x="8586257" y="1"/>
            <a:ext cx="0" cy="5144100"/>
          </a:xfrm>
          <a:prstGeom prst="straightConnector1">
            <a:avLst/>
          </a:prstGeom>
          <a:noFill/>
          <a:ln w="9525" cap="flat" cmpd="sng">
            <a:solidFill>
              <a:schemeClr val="accent1"/>
            </a:solidFill>
            <a:prstDash val="solid"/>
            <a:round/>
            <a:headEnd type="none" w="med" len="med"/>
            <a:tailEnd type="none" w="med" len="med"/>
          </a:ln>
        </p:spPr>
      </p:cxnSp>
      <p:sp>
        <p:nvSpPr>
          <p:cNvPr id="334" name="Google Shape;334;p41"/>
          <p:cNvSpPr txBox="1">
            <a:spLocks noGrp="1"/>
          </p:cNvSpPr>
          <p:nvPr>
            <p:ph type="title"/>
          </p:nvPr>
        </p:nvSpPr>
        <p:spPr>
          <a:xfrm rot="-5400000">
            <a:off x="8360500" y="443600"/>
            <a:ext cx="1020300" cy="5607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a:endParaRPr/>
          </a:p>
        </p:txBody>
      </p:sp>
      <p:sp>
        <p:nvSpPr>
          <p:cNvPr id="335" name="Google Shape;335;p41"/>
          <p:cNvSpPr txBox="1">
            <a:spLocks noGrp="1"/>
          </p:cNvSpPr>
          <p:nvPr>
            <p:ph type="title" idx="4"/>
          </p:nvPr>
        </p:nvSpPr>
        <p:spPr>
          <a:xfrm rot="-5400000">
            <a:off x="7417450" y="2291400"/>
            <a:ext cx="2906400" cy="560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2"/>
              </a:buClr>
              <a:buSzPts val="1500"/>
              <a:buFont typeface="Merriweather Light"/>
              <a:buNone/>
              <a:defRPr sz="1500">
                <a:solidFill>
                  <a:schemeClr val="accent2"/>
                </a:solidFill>
              </a:defRPr>
            </a:lvl1pPr>
            <a:lvl2pPr lvl="1" algn="ctr">
              <a:spcBef>
                <a:spcPts val="0"/>
              </a:spcBef>
              <a:spcAft>
                <a:spcPts val="0"/>
              </a:spcAft>
              <a:buClr>
                <a:schemeClr val="accent2"/>
              </a:buClr>
              <a:buSzPts val="3000"/>
              <a:buNone/>
              <a:defRPr>
                <a:solidFill>
                  <a:schemeClr val="accent2"/>
                </a:solidFill>
              </a:defRPr>
            </a:lvl2pPr>
            <a:lvl3pPr lvl="2" algn="ctr">
              <a:spcBef>
                <a:spcPts val="0"/>
              </a:spcBef>
              <a:spcAft>
                <a:spcPts val="0"/>
              </a:spcAft>
              <a:buClr>
                <a:schemeClr val="accent2"/>
              </a:buClr>
              <a:buSzPts val="3000"/>
              <a:buNone/>
              <a:defRPr>
                <a:solidFill>
                  <a:schemeClr val="accent2"/>
                </a:solidFill>
              </a:defRPr>
            </a:lvl3pPr>
            <a:lvl4pPr lvl="3" algn="ctr">
              <a:spcBef>
                <a:spcPts val="0"/>
              </a:spcBef>
              <a:spcAft>
                <a:spcPts val="0"/>
              </a:spcAft>
              <a:buClr>
                <a:schemeClr val="accent2"/>
              </a:buClr>
              <a:buSzPts val="3000"/>
              <a:buNone/>
              <a:defRPr>
                <a:solidFill>
                  <a:schemeClr val="accent2"/>
                </a:solidFill>
              </a:defRPr>
            </a:lvl4pPr>
            <a:lvl5pPr lvl="4" algn="ctr">
              <a:spcBef>
                <a:spcPts val="0"/>
              </a:spcBef>
              <a:spcAft>
                <a:spcPts val="0"/>
              </a:spcAft>
              <a:buClr>
                <a:schemeClr val="accent2"/>
              </a:buClr>
              <a:buSzPts val="3000"/>
              <a:buNone/>
              <a:defRPr>
                <a:solidFill>
                  <a:schemeClr val="accent2"/>
                </a:solidFill>
              </a:defRPr>
            </a:lvl5pPr>
            <a:lvl6pPr lvl="5" algn="ctr">
              <a:spcBef>
                <a:spcPts val="0"/>
              </a:spcBef>
              <a:spcAft>
                <a:spcPts val="0"/>
              </a:spcAft>
              <a:buClr>
                <a:schemeClr val="accent2"/>
              </a:buClr>
              <a:buSzPts val="3000"/>
              <a:buNone/>
              <a:defRPr>
                <a:solidFill>
                  <a:schemeClr val="accent2"/>
                </a:solidFill>
              </a:defRPr>
            </a:lvl6pPr>
            <a:lvl7pPr lvl="6" algn="ctr">
              <a:spcBef>
                <a:spcPts val="0"/>
              </a:spcBef>
              <a:spcAft>
                <a:spcPts val="0"/>
              </a:spcAft>
              <a:buClr>
                <a:schemeClr val="accent2"/>
              </a:buClr>
              <a:buSzPts val="3000"/>
              <a:buNone/>
              <a:defRPr>
                <a:solidFill>
                  <a:schemeClr val="accent2"/>
                </a:solidFill>
              </a:defRPr>
            </a:lvl7pPr>
            <a:lvl8pPr lvl="7" algn="ctr">
              <a:spcBef>
                <a:spcPts val="0"/>
              </a:spcBef>
              <a:spcAft>
                <a:spcPts val="0"/>
              </a:spcAft>
              <a:buClr>
                <a:schemeClr val="accent2"/>
              </a:buClr>
              <a:buSzPts val="3000"/>
              <a:buNone/>
              <a:defRPr>
                <a:solidFill>
                  <a:schemeClr val="accent2"/>
                </a:solidFill>
              </a:defRPr>
            </a:lvl8pPr>
            <a:lvl9pPr lvl="8" algn="ctr">
              <a:spcBef>
                <a:spcPts val="0"/>
              </a:spcBef>
              <a:spcAft>
                <a:spcPts val="0"/>
              </a:spcAft>
              <a:buClr>
                <a:schemeClr val="accent2"/>
              </a:buClr>
              <a:buSzPts val="3000"/>
              <a:buNone/>
              <a:defRPr>
                <a:solidFill>
                  <a:schemeClr val="accent2"/>
                </a:solidFill>
              </a:defRPr>
            </a:lvl9pPr>
          </a:lstStyle>
          <a:p>
            <a:endParaRPr/>
          </a:p>
        </p:txBody>
      </p:sp>
      <p:sp>
        <p:nvSpPr>
          <p:cNvPr id="336" name="Google Shape;336;p41"/>
          <p:cNvSpPr txBox="1">
            <a:spLocks noGrp="1"/>
          </p:cNvSpPr>
          <p:nvPr>
            <p:ph type="title" idx="5"/>
          </p:nvPr>
        </p:nvSpPr>
        <p:spPr>
          <a:xfrm>
            <a:off x="8583300" y="4329650"/>
            <a:ext cx="567600" cy="668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2"/>
              </a:buClr>
              <a:buSzPts val="700"/>
              <a:buFont typeface="Lexend Light"/>
              <a:buNone/>
              <a:defRPr sz="700">
                <a:solidFill>
                  <a:schemeClr val="accent2"/>
                </a:solidFill>
                <a:latin typeface="Lexend Light"/>
                <a:ea typeface="Lexend Light"/>
                <a:cs typeface="Lexend Light"/>
                <a:sym typeface="Lexend Light"/>
              </a:defRPr>
            </a:lvl1pPr>
            <a:lvl2pPr lvl="1" algn="r">
              <a:spcBef>
                <a:spcPts val="0"/>
              </a:spcBef>
              <a:spcAft>
                <a:spcPts val="0"/>
              </a:spcAft>
              <a:buClr>
                <a:schemeClr val="accent2"/>
              </a:buClr>
              <a:buSzPts val="3000"/>
              <a:buNone/>
              <a:defRPr>
                <a:solidFill>
                  <a:schemeClr val="accent2"/>
                </a:solidFill>
              </a:defRPr>
            </a:lvl2pPr>
            <a:lvl3pPr lvl="2" algn="r">
              <a:spcBef>
                <a:spcPts val="0"/>
              </a:spcBef>
              <a:spcAft>
                <a:spcPts val="0"/>
              </a:spcAft>
              <a:buClr>
                <a:schemeClr val="accent2"/>
              </a:buClr>
              <a:buSzPts val="3000"/>
              <a:buNone/>
              <a:defRPr>
                <a:solidFill>
                  <a:schemeClr val="accent2"/>
                </a:solidFill>
              </a:defRPr>
            </a:lvl3pPr>
            <a:lvl4pPr lvl="3" algn="r">
              <a:spcBef>
                <a:spcPts val="0"/>
              </a:spcBef>
              <a:spcAft>
                <a:spcPts val="0"/>
              </a:spcAft>
              <a:buClr>
                <a:schemeClr val="accent2"/>
              </a:buClr>
              <a:buSzPts val="3000"/>
              <a:buNone/>
              <a:defRPr>
                <a:solidFill>
                  <a:schemeClr val="accent2"/>
                </a:solidFill>
              </a:defRPr>
            </a:lvl4pPr>
            <a:lvl5pPr lvl="4" algn="r">
              <a:spcBef>
                <a:spcPts val="0"/>
              </a:spcBef>
              <a:spcAft>
                <a:spcPts val="0"/>
              </a:spcAft>
              <a:buClr>
                <a:schemeClr val="accent2"/>
              </a:buClr>
              <a:buSzPts val="3000"/>
              <a:buNone/>
              <a:defRPr>
                <a:solidFill>
                  <a:schemeClr val="accent2"/>
                </a:solidFill>
              </a:defRPr>
            </a:lvl5pPr>
            <a:lvl6pPr lvl="5" algn="r">
              <a:spcBef>
                <a:spcPts val="0"/>
              </a:spcBef>
              <a:spcAft>
                <a:spcPts val="0"/>
              </a:spcAft>
              <a:buClr>
                <a:schemeClr val="accent2"/>
              </a:buClr>
              <a:buSzPts val="3000"/>
              <a:buNone/>
              <a:defRPr>
                <a:solidFill>
                  <a:schemeClr val="accent2"/>
                </a:solidFill>
              </a:defRPr>
            </a:lvl6pPr>
            <a:lvl7pPr lvl="6" algn="r">
              <a:spcBef>
                <a:spcPts val="0"/>
              </a:spcBef>
              <a:spcAft>
                <a:spcPts val="0"/>
              </a:spcAft>
              <a:buClr>
                <a:schemeClr val="accent2"/>
              </a:buClr>
              <a:buSzPts val="3000"/>
              <a:buNone/>
              <a:defRPr>
                <a:solidFill>
                  <a:schemeClr val="accent2"/>
                </a:solidFill>
              </a:defRPr>
            </a:lvl7pPr>
            <a:lvl8pPr lvl="7" algn="r">
              <a:spcBef>
                <a:spcPts val="0"/>
              </a:spcBef>
              <a:spcAft>
                <a:spcPts val="0"/>
              </a:spcAft>
              <a:buClr>
                <a:schemeClr val="accent2"/>
              </a:buClr>
              <a:buSzPts val="3000"/>
              <a:buNone/>
              <a:defRPr>
                <a:solidFill>
                  <a:schemeClr val="accent2"/>
                </a:solidFill>
              </a:defRPr>
            </a:lvl8pPr>
            <a:lvl9pPr lvl="8" algn="r">
              <a:spcBef>
                <a:spcPts val="0"/>
              </a:spcBef>
              <a:spcAft>
                <a:spcPts val="0"/>
              </a:spcAft>
              <a:buClr>
                <a:schemeClr val="accent2"/>
              </a:buClr>
              <a:buSzPts val="3000"/>
              <a:buNone/>
              <a:defRPr>
                <a:solidFill>
                  <a:schemeClr val="accent2"/>
                </a:solidFill>
              </a:defRPr>
            </a:lvl9pPr>
          </a:lstStyle>
          <a:p>
            <a:endParaRPr/>
          </a:p>
        </p:txBody>
      </p:sp>
      <p:sp>
        <p:nvSpPr>
          <p:cNvPr id="337" name="Google Shape;337;p41"/>
          <p:cNvSpPr txBox="1">
            <a:spLocks noGrp="1"/>
          </p:cNvSpPr>
          <p:nvPr>
            <p:ph type="title" idx="6"/>
          </p:nvPr>
        </p:nvSpPr>
        <p:spPr>
          <a:xfrm>
            <a:off x="239525" y="818400"/>
            <a:ext cx="3139200" cy="1020300"/>
          </a:xfrm>
          <a:prstGeom prst="rect">
            <a:avLst/>
          </a:prstGeom>
        </p:spPr>
        <p:txBody>
          <a:bodyPr spcFirstLastPara="1" wrap="square" lIns="91425" tIns="91425" rIns="91425" bIns="91425" anchor="t" anchorCtr="0">
            <a:noAutofit/>
          </a:bodyPr>
          <a:lstStyle>
            <a:lvl1pPr lvl="0">
              <a:spcBef>
                <a:spcPts val="0"/>
              </a:spcBef>
              <a:spcAft>
                <a:spcPts val="0"/>
              </a:spcAft>
              <a:buSzPts val="3000"/>
              <a:buFont typeface="Merriweather Light"/>
              <a:buNone/>
              <a:defRPr/>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338" name="Google Shape;338;p41"/>
          <p:cNvSpPr txBox="1">
            <a:spLocks noGrp="1"/>
          </p:cNvSpPr>
          <p:nvPr>
            <p:ph type="title" idx="7"/>
          </p:nvPr>
        </p:nvSpPr>
        <p:spPr>
          <a:xfrm>
            <a:off x="228600" y="219850"/>
            <a:ext cx="2048100" cy="297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900"/>
              <a:buFont typeface="Lexend Light"/>
              <a:buNone/>
              <a:defRPr sz="900">
                <a:latin typeface="Lexend Light"/>
                <a:ea typeface="Lexend Light"/>
                <a:cs typeface="Lexend Light"/>
                <a:sym typeface="Lexend Ligh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9" name="Google Shape;339;p41"/>
          <p:cNvSpPr>
            <a:spLocks noGrp="1"/>
          </p:cNvSpPr>
          <p:nvPr>
            <p:ph type="pic" idx="8"/>
          </p:nvPr>
        </p:nvSpPr>
        <p:spPr>
          <a:xfrm>
            <a:off x="5760651" y="1984250"/>
            <a:ext cx="2822700" cy="2927400"/>
          </a:xfrm>
          <a:prstGeom prst="rect">
            <a:avLst/>
          </a:prstGeom>
          <a:noFill/>
          <a:ln>
            <a:noFill/>
          </a:ln>
        </p:spPr>
      </p:sp>
      <p:sp>
        <p:nvSpPr>
          <p:cNvPr id="340" name="Google Shape;340;p41"/>
          <p:cNvSpPr txBox="1">
            <a:spLocks noGrp="1"/>
          </p:cNvSpPr>
          <p:nvPr>
            <p:ph type="body" idx="1"/>
          </p:nvPr>
        </p:nvSpPr>
        <p:spPr>
          <a:xfrm>
            <a:off x="4494275" y="219850"/>
            <a:ext cx="3319200" cy="1183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Font typeface="Lexend Light"/>
              <a:buChar char="●"/>
              <a:defRPr sz="1200">
                <a:solidFill>
                  <a:schemeClr val="dk2"/>
                </a:solidFill>
              </a:defRPr>
            </a:lvl1pPr>
            <a:lvl2pPr marL="914400" lvl="1" indent="-304800">
              <a:spcBef>
                <a:spcPts val="0"/>
              </a:spcBef>
              <a:spcAft>
                <a:spcPts val="0"/>
              </a:spcAft>
              <a:buClr>
                <a:schemeClr val="dk2"/>
              </a:buClr>
              <a:buSzPts val="1200"/>
              <a:buFont typeface="Lexend Light"/>
              <a:buChar char="○"/>
              <a:defRPr sz="1200">
                <a:solidFill>
                  <a:schemeClr val="dk2"/>
                </a:solidFill>
              </a:defRPr>
            </a:lvl2pPr>
            <a:lvl3pPr marL="1371600" lvl="2" indent="-304800">
              <a:spcBef>
                <a:spcPts val="0"/>
              </a:spcBef>
              <a:spcAft>
                <a:spcPts val="0"/>
              </a:spcAft>
              <a:buClr>
                <a:schemeClr val="dk2"/>
              </a:buClr>
              <a:buSzPts val="1200"/>
              <a:buFont typeface="Lexend Light"/>
              <a:buChar char="■"/>
              <a:defRPr sz="1200">
                <a:solidFill>
                  <a:schemeClr val="dk2"/>
                </a:solidFill>
              </a:defRPr>
            </a:lvl3pPr>
            <a:lvl4pPr marL="1828800" lvl="3" indent="-304800">
              <a:spcBef>
                <a:spcPts val="0"/>
              </a:spcBef>
              <a:spcAft>
                <a:spcPts val="0"/>
              </a:spcAft>
              <a:buClr>
                <a:schemeClr val="dk2"/>
              </a:buClr>
              <a:buSzPts val="1200"/>
              <a:buFont typeface="Lexend Light"/>
              <a:buChar char="●"/>
              <a:defRPr sz="1200">
                <a:solidFill>
                  <a:schemeClr val="dk2"/>
                </a:solidFill>
              </a:defRPr>
            </a:lvl4pPr>
            <a:lvl5pPr marL="2286000" lvl="4" indent="-304800">
              <a:spcBef>
                <a:spcPts val="0"/>
              </a:spcBef>
              <a:spcAft>
                <a:spcPts val="0"/>
              </a:spcAft>
              <a:buClr>
                <a:schemeClr val="dk2"/>
              </a:buClr>
              <a:buSzPts val="1200"/>
              <a:buFont typeface="Lexend Light"/>
              <a:buChar char="○"/>
              <a:defRPr sz="1200">
                <a:solidFill>
                  <a:schemeClr val="dk2"/>
                </a:solidFill>
              </a:defRPr>
            </a:lvl5pPr>
            <a:lvl6pPr marL="2743200" lvl="5" indent="-304800">
              <a:spcBef>
                <a:spcPts val="0"/>
              </a:spcBef>
              <a:spcAft>
                <a:spcPts val="0"/>
              </a:spcAft>
              <a:buClr>
                <a:schemeClr val="dk2"/>
              </a:buClr>
              <a:buSzPts val="1200"/>
              <a:buFont typeface="Lexend Light"/>
              <a:buChar char="■"/>
              <a:defRPr sz="1200">
                <a:solidFill>
                  <a:schemeClr val="dk2"/>
                </a:solidFill>
              </a:defRPr>
            </a:lvl6pPr>
            <a:lvl7pPr marL="3200400" lvl="6" indent="-304800">
              <a:spcBef>
                <a:spcPts val="0"/>
              </a:spcBef>
              <a:spcAft>
                <a:spcPts val="0"/>
              </a:spcAft>
              <a:buClr>
                <a:schemeClr val="dk2"/>
              </a:buClr>
              <a:buSzPts val="1200"/>
              <a:buFont typeface="Lexend Light"/>
              <a:buChar char="●"/>
              <a:defRPr sz="1200">
                <a:solidFill>
                  <a:schemeClr val="dk2"/>
                </a:solidFill>
              </a:defRPr>
            </a:lvl7pPr>
            <a:lvl8pPr marL="3657600" lvl="7" indent="-304800">
              <a:spcBef>
                <a:spcPts val="0"/>
              </a:spcBef>
              <a:spcAft>
                <a:spcPts val="0"/>
              </a:spcAft>
              <a:buClr>
                <a:schemeClr val="dk2"/>
              </a:buClr>
              <a:buSzPts val="1200"/>
              <a:buFont typeface="Lexend Light"/>
              <a:buChar char="○"/>
              <a:defRPr sz="1200">
                <a:solidFill>
                  <a:schemeClr val="dk2"/>
                </a:solidFill>
              </a:defRPr>
            </a:lvl8pPr>
            <a:lvl9pPr marL="4114800" lvl="8" indent="-304800">
              <a:spcBef>
                <a:spcPts val="0"/>
              </a:spcBef>
              <a:spcAft>
                <a:spcPts val="0"/>
              </a:spcAft>
              <a:buClr>
                <a:schemeClr val="dk2"/>
              </a:buClr>
              <a:buSzPts val="1200"/>
              <a:buFont typeface="Lexend Light"/>
              <a:buChar char="■"/>
              <a:defRPr sz="120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exend Light"/>
              <a:ea typeface="Lexend Light"/>
              <a:cs typeface="Lexend Light"/>
              <a:sym typeface="Lexend Light"/>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85750">
              <a:spcBef>
                <a:spcPts val="0"/>
              </a:spcBef>
              <a:spcAft>
                <a:spcPts val="0"/>
              </a:spcAft>
              <a:buSzPts val="900"/>
              <a:buChar char="●"/>
              <a:defRPr/>
            </a:lvl1pPr>
            <a:lvl2pPr marL="914400" lvl="1" indent="-285750">
              <a:spcBef>
                <a:spcPts val="0"/>
              </a:spcBef>
              <a:spcAft>
                <a:spcPts val="0"/>
              </a:spcAft>
              <a:buSzPts val="900"/>
              <a:buChar char="○"/>
              <a:defRPr/>
            </a:lvl2pPr>
            <a:lvl3pPr marL="1371600" lvl="2" indent="-285750">
              <a:spcBef>
                <a:spcPts val="0"/>
              </a:spcBef>
              <a:spcAft>
                <a:spcPts val="0"/>
              </a:spcAft>
              <a:buSzPts val="900"/>
              <a:buChar char="■"/>
              <a:defRPr/>
            </a:lvl3pPr>
            <a:lvl4pPr marL="1828800" lvl="3" indent="-285750">
              <a:spcBef>
                <a:spcPts val="0"/>
              </a:spcBef>
              <a:spcAft>
                <a:spcPts val="0"/>
              </a:spcAft>
              <a:buSzPts val="900"/>
              <a:buChar char="●"/>
              <a:defRPr/>
            </a:lvl4pPr>
            <a:lvl5pPr marL="2286000" lvl="4" indent="-285750">
              <a:spcBef>
                <a:spcPts val="0"/>
              </a:spcBef>
              <a:spcAft>
                <a:spcPts val="0"/>
              </a:spcAft>
              <a:buSzPts val="900"/>
              <a:buChar char="○"/>
              <a:defRPr/>
            </a:lvl5pPr>
            <a:lvl6pPr marL="2743200" lvl="5" indent="-285750">
              <a:spcBef>
                <a:spcPts val="0"/>
              </a:spcBef>
              <a:spcAft>
                <a:spcPts val="0"/>
              </a:spcAft>
              <a:buSzPts val="900"/>
              <a:buChar char="■"/>
              <a:defRPr/>
            </a:lvl6pPr>
            <a:lvl7pPr marL="3200400" lvl="6" indent="-285750">
              <a:spcBef>
                <a:spcPts val="0"/>
              </a:spcBef>
              <a:spcAft>
                <a:spcPts val="0"/>
              </a:spcAft>
              <a:buSzPts val="900"/>
              <a:buChar char="●"/>
              <a:defRPr/>
            </a:lvl7pPr>
            <a:lvl8pPr marL="3657600" lvl="7" indent="-285750">
              <a:spcBef>
                <a:spcPts val="0"/>
              </a:spcBef>
              <a:spcAft>
                <a:spcPts val="0"/>
              </a:spcAft>
              <a:buSzPts val="900"/>
              <a:buChar char="○"/>
              <a:defRPr/>
            </a:lvl8pPr>
            <a:lvl9pPr marL="4114800" lvl="8" indent="-285750">
              <a:spcBef>
                <a:spcPts val="0"/>
              </a:spcBef>
              <a:spcAft>
                <a:spcPts val="0"/>
              </a:spcAft>
              <a:buSzPts val="9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9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8600" y="219850"/>
            <a:ext cx="5962800" cy="828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1pPr>
            <a:lvl2pPr lvl="1">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2pPr>
            <a:lvl3pPr lvl="2">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3pPr>
            <a:lvl4pPr lvl="3">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4pPr>
            <a:lvl5pPr lvl="4">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5pPr>
            <a:lvl6pPr lvl="5">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6pPr>
            <a:lvl7pPr lvl="6">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7pPr>
            <a:lvl8pPr lvl="7">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8pPr>
            <a:lvl9pPr lvl="8">
              <a:spcBef>
                <a:spcPts val="0"/>
              </a:spcBef>
              <a:spcAft>
                <a:spcPts val="0"/>
              </a:spcAft>
              <a:buClr>
                <a:schemeClr val="dk1"/>
              </a:buClr>
              <a:buSzPts val="3000"/>
              <a:buFont typeface="Merriweather Light"/>
              <a:buNone/>
              <a:defRPr sz="3000">
                <a:solidFill>
                  <a:schemeClr val="dk1"/>
                </a:solidFill>
                <a:latin typeface="Merriweather Light"/>
                <a:ea typeface="Merriweather Light"/>
                <a:cs typeface="Merriweather Light"/>
                <a:sym typeface="Merriweather Light"/>
              </a:defRPr>
            </a:lvl9pPr>
          </a:lstStyle>
          <a:p>
            <a:endParaRPr/>
          </a:p>
        </p:txBody>
      </p:sp>
      <p:sp>
        <p:nvSpPr>
          <p:cNvPr id="7" name="Google Shape;7;p1"/>
          <p:cNvSpPr txBox="1">
            <a:spLocks noGrp="1"/>
          </p:cNvSpPr>
          <p:nvPr>
            <p:ph type="body" idx="1"/>
          </p:nvPr>
        </p:nvSpPr>
        <p:spPr>
          <a:xfrm>
            <a:off x="4658875" y="1403700"/>
            <a:ext cx="4256400" cy="2067600"/>
          </a:xfrm>
          <a:prstGeom prst="rect">
            <a:avLst/>
          </a:prstGeom>
          <a:noFill/>
          <a:ln>
            <a:noFill/>
          </a:ln>
        </p:spPr>
        <p:txBody>
          <a:bodyPr spcFirstLastPara="1" wrap="square" lIns="91425" tIns="91425" rIns="91425" bIns="91425" anchor="t" anchorCtr="0">
            <a:noAutofit/>
          </a:bodyPr>
          <a:lstStyle>
            <a:lvl1pPr marL="457200" lvl="0" indent="-28575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1pPr>
            <a:lvl2pPr marL="914400" lvl="1" indent="-28575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2pPr>
            <a:lvl3pPr marL="1371600" lvl="2" indent="-28575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3pPr>
            <a:lvl4pPr marL="1828800" lvl="3" indent="-28575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4pPr>
            <a:lvl5pPr marL="2286000" lvl="4" indent="-28575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5pPr>
            <a:lvl6pPr marL="2743200" lvl="5" indent="-28575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6pPr>
            <a:lvl7pPr marL="3200400" lvl="6" indent="-28575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7pPr>
            <a:lvl8pPr marL="3657600" lvl="7" indent="-28575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8pPr>
            <a:lvl9pPr marL="4114800" lvl="8" indent="-285750">
              <a:spcBef>
                <a:spcPts val="0"/>
              </a:spcBef>
              <a:spcAft>
                <a:spcPts val="0"/>
              </a:spcAft>
              <a:buClr>
                <a:schemeClr val="dk1"/>
              </a:buClr>
              <a:buSzPts val="900"/>
              <a:buFont typeface="Lexend Light"/>
              <a:buChar char="■"/>
              <a:defRPr sz="900">
                <a:solidFill>
                  <a:schemeClr val="dk1"/>
                </a:solidFill>
                <a:latin typeface="Lexend Light"/>
                <a:ea typeface="Lexend Light"/>
                <a:cs typeface="Lexend Light"/>
                <a:sym typeface="Lexend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Lexend Light"/>
                <a:ea typeface="Lexend Light"/>
                <a:cs typeface="Lexend Light"/>
                <a:sym typeface="Lexend Light"/>
              </a:defRPr>
            </a:lvl1pPr>
            <a:lvl2pPr lvl="1" algn="r">
              <a:buNone/>
              <a:defRPr sz="1300">
                <a:solidFill>
                  <a:schemeClr val="dk1"/>
                </a:solidFill>
                <a:latin typeface="Lexend Light"/>
                <a:ea typeface="Lexend Light"/>
                <a:cs typeface="Lexend Light"/>
                <a:sym typeface="Lexend Light"/>
              </a:defRPr>
            </a:lvl2pPr>
            <a:lvl3pPr lvl="2" algn="r">
              <a:buNone/>
              <a:defRPr sz="1300">
                <a:solidFill>
                  <a:schemeClr val="dk1"/>
                </a:solidFill>
                <a:latin typeface="Lexend Light"/>
                <a:ea typeface="Lexend Light"/>
                <a:cs typeface="Lexend Light"/>
                <a:sym typeface="Lexend Light"/>
              </a:defRPr>
            </a:lvl3pPr>
            <a:lvl4pPr lvl="3" algn="r">
              <a:buNone/>
              <a:defRPr sz="1300">
                <a:solidFill>
                  <a:schemeClr val="dk1"/>
                </a:solidFill>
                <a:latin typeface="Lexend Light"/>
                <a:ea typeface="Lexend Light"/>
                <a:cs typeface="Lexend Light"/>
                <a:sym typeface="Lexend Light"/>
              </a:defRPr>
            </a:lvl4pPr>
            <a:lvl5pPr lvl="4" algn="r">
              <a:buNone/>
              <a:defRPr sz="1300">
                <a:solidFill>
                  <a:schemeClr val="dk1"/>
                </a:solidFill>
                <a:latin typeface="Lexend Light"/>
                <a:ea typeface="Lexend Light"/>
                <a:cs typeface="Lexend Light"/>
                <a:sym typeface="Lexend Light"/>
              </a:defRPr>
            </a:lvl5pPr>
            <a:lvl6pPr lvl="5" algn="r">
              <a:buNone/>
              <a:defRPr sz="1300">
                <a:solidFill>
                  <a:schemeClr val="dk1"/>
                </a:solidFill>
                <a:latin typeface="Lexend Light"/>
                <a:ea typeface="Lexend Light"/>
                <a:cs typeface="Lexend Light"/>
                <a:sym typeface="Lexend Light"/>
              </a:defRPr>
            </a:lvl6pPr>
            <a:lvl7pPr lvl="6" algn="r">
              <a:buNone/>
              <a:defRPr sz="1300">
                <a:solidFill>
                  <a:schemeClr val="dk1"/>
                </a:solidFill>
                <a:latin typeface="Lexend Light"/>
                <a:ea typeface="Lexend Light"/>
                <a:cs typeface="Lexend Light"/>
                <a:sym typeface="Lexend Light"/>
              </a:defRPr>
            </a:lvl7pPr>
            <a:lvl8pPr lvl="7" algn="r">
              <a:buNone/>
              <a:defRPr sz="1300">
                <a:solidFill>
                  <a:schemeClr val="dk1"/>
                </a:solidFill>
                <a:latin typeface="Lexend Light"/>
                <a:ea typeface="Lexend Light"/>
                <a:cs typeface="Lexend Light"/>
                <a:sym typeface="Lexend Light"/>
              </a:defRPr>
            </a:lvl8pPr>
            <a:lvl9pPr lvl="8" algn="r">
              <a:buNone/>
              <a:defRPr sz="1300">
                <a:solidFill>
                  <a:schemeClr val="dk1"/>
                </a:solidFill>
                <a:latin typeface="Lexend Light"/>
                <a:ea typeface="Lexend Light"/>
                <a:cs typeface="Lexend Light"/>
                <a:sym typeface="Lexend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1" r:id="rId32"/>
    <p:sldLayoutId id="2147483682" r:id="rId33"/>
    <p:sldLayoutId id="2147483683" r:id="rId34"/>
    <p:sldLayoutId id="2147483684" r:id="rId35"/>
    <p:sldLayoutId id="2147483685" r:id="rId36"/>
    <p:sldLayoutId id="2147483686" r:id="rId37"/>
    <p:sldLayoutId id="2147483687" r:id="rId3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44">
          <p15:clr>
            <a:srgbClr val="E46962"/>
          </p15:clr>
        </p15:guide>
        <p15:guide id="2" pos="734">
          <p15:clr>
            <a:srgbClr val="E46962"/>
          </p15:clr>
        </p15:guide>
        <p15:guide id="3" pos="835">
          <p15:clr>
            <a:srgbClr val="E46962"/>
          </p15:clr>
        </p15:guide>
        <p15:guide id="4" pos="245">
          <p15:clr>
            <a:srgbClr val="E46962"/>
          </p15:clr>
        </p15:guide>
        <p15:guide id="5" pos="1538">
          <p15:clr>
            <a:srgbClr val="E46962"/>
          </p15:clr>
        </p15:guide>
        <p15:guide id="6" pos="2128">
          <p15:clr>
            <a:srgbClr val="E46962"/>
          </p15:clr>
        </p15:guide>
        <p15:guide id="7" orient="horz" pos="326">
          <p15:clr>
            <a:srgbClr val="E46962"/>
          </p15:clr>
        </p15:guide>
        <p15:guide id="8" orient="horz" pos="138">
          <p15:clr>
            <a:srgbClr val="E46962"/>
          </p15:clr>
        </p15:guide>
        <p15:guide id="9" orient="horz" pos="516">
          <p15:clr>
            <a:srgbClr val="E46962"/>
          </p15:clr>
        </p15:guide>
        <p15:guide id="10" orient="horz" pos="884">
          <p15:clr>
            <a:srgbClr val="E46962"/>
          </p15:clr>
        </p15:guide>
        <p15:guide id="11" orient="horz" pos="1250">
          <p15:clr>
            <a:srgbClr val="E46962"/>
          </p15:clr>
        </p15:guide>
        <p15:guide id="12" orient="horz" pos="1620">
          <p15:clr>
            <a:srgbClr val="E46962"/>
          </p15:clr>
        </p15:guide>
        <p15:guide id="13" orient="horz" pos="3097">
          <p15:clr>
            <a:srgbClr val="E46962"/>
          </p15:clr>
        </p15:guide>
        <p15:guide id="14" pos="2831">
          <p15:clr>
            <a:srgbClr val="E46962"/>
          </p15:clr>
        </p15:guide>
        <p15:guide id="15" pos="3525">
          <p15:clr>
            <a:srgbClr val="E46962"/>
          </p15:clr>
        </p15:guide>
        <p15:guide id="16" pos="3629">
          <p15:clr>
            <a:srgbClr val="E46962"/>
          </p15:clr>
        </p15:guide>
        <p15:guide id="17" pos="4219">
          <p15:clr>
            <a:srgbClr val="E46962"/>
          </p15:clr>
        </p15:guide>
        <p15:guide id="18" pos="4332">
          <p15:clr>
            <a:srgbClr val="E46962"/>
          </p15:clr>
        </p15:guide>
        <p15:guide id="19" pos="4922">
          <p15:clr>
            <a:srgbClr val="E46962"/>
          </p15:clr>
        </p15:guide>
        <p15:guide id="20" pos="5026">
          <p15:clr>
            <a:srgbClr val="E46962"/>
          </p15:clr>
        </p15:guide>
        <p15:guide id="21" pos="2241">
          <p15:clr>
            <a:srgbClr val="E46962"/>
          </p15:clr>
        </p15:guide>
        <p15:guide id="22" pos="2935">
          <p15:clr>
            <a:srgbClr val="E46962"/>
          </p15:clr>
        </p15:guide>
        <p15:guide id="23" pos="5616">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30.xm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hyperlink" Target="mailto:sarwar.sheril@tu-dotmund.de" TargetMode="External"/><Relationship Id="rId2" Type="http://schemas.openxmlformats.org/officeDocument/2006/relationships/hyperlink" Target="https://www.kaggle.com/code/srvskr3245/from-symptoms-to-solutions-bayesian-logistic-and" TargetMode="Externa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44"/>
        <p:cNvGrpSpPr/>
        <p:nvPr/>
      </p:nvGrpSpPr>
      <p:grpSpPr>
        <a:xfrm>
          <a:off x="0" y="0"/>
          <a:ext cx="0" cy="0"/>
          <a:chOff x="0" y="0"/>
          <a:chExt cx="0" cy="0"/>
        </a:xfrm>
      </p:grpSpPr>
      <p:sp>
        <p:nvSpPr>
          <p:cNvPr id="345" name="Google Shape;345;p42"/>
          <p:cNvSpPr txBox="1">
            <a:spLocks noGrp="1"/>
          </p:cNvSpPr>
          <p:nvPr>
            <p:ph type="title"/>
          </p:nvPr>
        </p:nvSpPr>
        <p:spPr>
          <a:xfrm>
            <a:off x="0" y="219850"/>
            <a:ext cx="9144000" cy="2001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990"/>
              <a:buFont typeface="Arial"/>
              <a:buNone/>
            </a:pPr>
            <a:r>
              <a:rPr lang="en" sz="2100" b="1" dirty="0">
                <a:latin typeface="Times"/>
                <a:ea typeface="Times"/>
                <a:cs typeface="Times"/>
                <a:sym typeface="Times"/>
              </a:rPr>
              <a:t>Title:</a:t>
            </a:r>
            <a:r>
              <a:rPr lang="en" sz="2100" dirty="0">
                <a:latin typeface="Times"/>
                <a:ea typeface="Times"/>
                <a:cs typeface="Times"/>
                <a:sym typeface="Times"/>
              </a:rPr>
              <a:t> </a:t>
            </a:r>
            <a:endParaRPr sz="2100" dirty="0">
              <a:latin typeface="Times"/>
              <a:ea typeface="Times"/>
              <a:cs typeface="Times"/>
              <a:sym typeface="Times"/>
            </a:endParaRPr>
          </a:p>
          <a:p>
            <a:pPr marL="0" lvl="0" indent="0" algn="ctr" rtl="0">
              <a:spcBef>
                <a:spcPts val="0"/>
              </a:spcBef>
              <a:spcAft>
                <a:spcPts val="0"/>
              </a:spcAft>
              <a:buClr>
                <a:schemeClr val="dk1"/>
              </a:buClr>
              <a:buSzPts val="990"/>
              <a:buFont typeface="Arial"/>
              <a:buNone/>
            </a:pPr>
            <a:r>
              <a:rPr lang="en" sz="2900" dirty="0">
                <a:latin typeface="Times"/>
                <a:ea typeface="Times"/>
                <a:cs typeface="Times"/>
                <a:sym typeface="Times"/>
              </a:rPr>
              <a:t>From Symptoms to Solutions: Bayesian Logistic and Linear Regression Models for Diabetes Prediction</a:t>
            </a:r>
            <a:endParaRPr sz="2900" dirty="0">
              <a:latin typeface="Times"/>
              <a:ea typeface="Times"/>
              <a:cs typeface="Times"/>
              <a:sym typeface="Times"/>
            </a:endParaRPr>
          </a:p>
          <a:p>
            <a:pPr marL="0" lvl="0" indent="0" algn="l" rtl="0">
              <a:spcBef>
                <a:spcPts val="0"/>
              </a:spcBef>
              <a:spcAft>
                <a:spcPts val="0"/>
              </a:spcAft>
              <a:buNone/>
            </a:pPr>
            <a:endParaRPr sz="2500" dirty="0"/>
          </a:p>
        </p:txBody>
      </p:sp>
      <p:sp>
        <p:nvSpPr>
          <p:cNvPr id="346" name="Google Shape;346;p42"/>
          <p:cNvSpPr txBox="1">
            <a:spLocks noGrp="1"/>
          </p:cNvSpPr>
          <p:nvPr>
            <p:ph type="body" idx="3"/>
          </p:nvPr>
        </p:nvSpPr>
        <p:spPr>
          <a:xfrm>
            <a:off x="4558550" y="2291050"/>
            <a:ext cx="4278600" cy="15600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None/>
            </a:pPr>
            <a:r>
              <a:rPr lang="en" sz="1450" b="1">
                <a:solidFill>
                  <a:schemeClr val="dk1"/>
                </a:solidFill>
                <a:latin typeface="Times"/>
                <a:ea typeface="Times"/>
                <a:cs typeface="Times"/>
                <a:sym typeface="Times"/>
              </a:rPr>
              <a:t>Group Members:</a:t>
            </a:r>
            <a:endParaRPr sz="1450" b="1">
              <a:solidFill>
                <a:schemeClr val="dk1"/>
              </a:solidFill>
              <a:latin typeface="Times"/>
              <a:ea typeface="Times"/>
              <a:cs typeface="Times"/>
              <a:sym typeface="Times"/>
            </a:endParaRPr>
          </a:p>
          <a:p>
            <a:pPr marL="0" lvl="0" indent="0" algn="ctr" rtl="0">
              <a:lnSpc>
                <a:spcPct val="115000"/>
              </a:lnSpc>
              <a:spcBef>
                <a:spcPts val="0"/>
              </a:spcBef>
              <a:spcAft>
                <a:spcPts val="0"/>
              </a:spcAft>
              <a:buClr>
                <a:schemeClr val="dk1"/>
              </a:buClr>
              <a:buSzPts val="1100"/>
              <a:buNone/>
            </a:pPr>
            <a:r>
              <a:rPr lang="en" sz="1450">
                <a:solidFill>
                  <a:schemeClr val="dk1"/>
                </a:solidFill>
                <a:latin typeface="Times"/>
                <a:ea typeface="Times"/>
                <a:cs typeface="Times"/>
                <a:sym typeface="Times"/>
              </a:rPr>
              <a:t>Sheril Sarwar 238063</a:t>
            </a:r>
            <a:endParaRPr sz="1450">
              <a:solidFill>
                <a:schemeClr val="dk1"/>
              </a:solidFill>
              <a:latin typeface="Times"/>
              <a:ea typeface="Times"/>
              <a:cs typeface="Times"/>
              <a:sym typeface="Times"/>
            </a:endParaRPr>
          </a:p>
          <a:p>
            <a:pPr marL="0" lvl="0" indent="0" algn="ctr" rtl="0">
              <a:lnSpc>
                <a:spcPct val="115000"/>
              </a:lnSpc>
              <a:spcBef>
                <a:spcPts val="0"/>
              </a:spcBef>
              <a:spcAft>
                <a:spcPts val="0"/>
              </a:spcAft>
              <a:buClr>
                <a:schemeClr val="dk1"/>
              </a:buClr>
              <a:buSzPts val="1100"/>
              <a:buNone/>
            </a:pPr>
            <a:r>
              <a:rPr lang="en" sz="1450">
                <a:solidFill>
                  <a:schemeClr val="dk1"/>
                </a:solidFill>
                <a:latin typeface="Times"/>
                <a:ea typeface="Times"/>
                <a:cs typeface="Times"/>
                <a:sym typeface="Times"/>
              </a:rPr>
              <a:t>Sourav Sarker  237854</a:t>
            </a:r>
            <a:endParaRPr sz="1450">
              <a:solidFill>
                <a:schemeClr val="dk1"/>
              </a:solidFill>
              <a:latin typeface="Times"/>
              <a:ea typeface="Times"/>
              <a:cs typeface="Times"/>
              <a:sym typeface="Times"/>
            </a:endParaRPr>
          </a:p>
          <a:p>
            <a:pPr marL="0" lvl="0" indent="0" algn="ctr" rtl="0">
              <a:lnSpc>
                <a:spcPct val="115000"/>
              </a:lnSpc>
              <a:spcBef>
                <a:spcPts val="0"/>
              </a:spcBef>
              <a:spcAft>
                <a:spcPts val="0"/>
              </a:spcAft>
              <a:buClr>
                <a:schemeClr val="dk1"/>
              </a:buClr>
              <a:buSzPts val="1100"/>
              <a:buNone/>
            </a:pPr>
            <a:r>
              <a:rPr lang="en" sz="1450">
                <a:solidFill>
                  <a:schemeClr val="dk1"/>
                </a:solidFill>
                <a:latin typeface="Times"/>
                <a:ea typeface="Times"/>
                <a:cs typeface="Times"/>
                <a:sym typeface="Times"/>
              </a:rPr>
              <a:t>Technical University of Dortmund</a:t>
            </a:r>
            <a:endParaRPr sz="1450">
              <a:solidFill>
                <a:schemeClr val="dk1"/>
              </a:solidFill>
              <a:latin typeface="Times"/>
              <a:ea typeface="Times"/>
              <a:cs typeface="Times"/>
              <a:sym typeface="Times"/>
            </a:endParaRPr>
          </a:p>
          <a:p>
            <a:pPr marL="0" lvl="0" indent="0" algn="ctr" rtl="0">
              <a:lnSpc>
                <a:spcPct val="115000"/>
              </a:lnSpc>
              <a:spcBef>
                <a:spcPts val="0"/>
              </a:spcBef>
              <a:spcAft>
                <a:spcPts val="0"/>
              </a:spcAft>
              <a:buClr>
                <a:schemeClr val="dk1"/>
              </a:buClr>
              <a:buSzPts val="1100"/>
              <a:buNone/>
            </a:pPr>
            <a:r>
              <a:rPr lang="en" sz="1450">
                <a:solidFill>
                  <a:schemeClr val="dk1"/>
                </a:solidFill>
                <a:latin typeface="Times"/>
                <a:ea typeface="Times"/>
                <a:cs typeface="Times"/>
                <a:sym typeface="Times"/>
              </a:rPr>
              <a:t>30th January, 2025.</a:t>
            </a:r>
            <a:endParaRPr sz="1450">
              <a:solidFill>
                <a:schemeClr val="dk1"/>
              </a:solidFill>
              <a:latin typeface="Times"/>
              <a:ea typeface="Times"/>
              <a:cs typeface="Times"/>
              <a:sym typeface="Times"/>
            </a:endParaRPr>
          </a:p>
          <a:p>
            <a:pPr marL="0" lvl="0" indent="0" algn="l" rtl="0">
              <a:spcBef>
                <a:spcPts val="0"/>
              </a:spcBef>
              <a:spcAft>
                <a:spcPts val="0"/>
              </a:spcAft>
              <a:buClr>
                <a:schemeClr val="dk1"/>
              </a:buClr>
              <a:buSzPts val="990"/>
              <a:buFont typeface="Arial"/>
              <a:buNone/>
            </a:pPr>
            <a:endParaRPr sz="2400" b="1">
              <a:solidFill>
                <a:schemeClr val="dk1"/>
              </a:solidFill>
              <a:latin typeface="Times"/>
              <a:ea typeface="Times"/>
              <a:cs typeface="Times"/>
              <a:sym typeface="Times"/>
            </a:endParaRPr>
          </a:p>
          <a:p>
            <a:pPr marL="0" lvl="0" indent="0" algn="l" rtl="0">
              <a:spcBef>
                <a:spcPts val="0"/>
              </a:spcBef>
              <a:spcAft>
                <a:spcPts val="0"/>
              </a:spcAft>
              <a:buClr>
                <a:schemeClr val="dk1"/>
              </a:buClr>
              <a:buSzPts val="1100"/>
              <a:buNone/>
            </a:pPr>
            <a:endParaRPr>
              <a:solidFill>
                <a:schemeClr val="dk1"/>
              </a:solidFill>
            </a:endParaRPr>
          </a:p>
        </p:txBody>
      </p:sp>
      <p:pic>
        <p:nvPicPr>
          <p:cNvPr id="347" name="Google Shape;347;p42" descr="Overlapping iridescent bubbles."/>
          <p:cNvPicPr preferRelativeResize="0">
            <a:picLocks noGrp="1"/>
          </p:cNvPicPr>
          <p:nvPr>
            <p:ph type="pic" idx="2"/>
          </p:nvPr>
        </p:nvPicPr>
        <p:blipFill rotWithShape="1">
          <a:blip r:embed="rId3">
            <a:alphaModFix/>
          </a:blip>
          <a:srcRect t="990" b="990"/>
          <a:stretch/>
        </p:blipFill>
        <p:spPr>
          <a:xfrm>
            <a:off x="0" y="1693150"/>
            <a:ext cx="4494899" cy="27557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EAD943-842F-8EAA-E675-856891CF5212}"/>
              </a:ext>
            </a:extLst>
          </p:cNvPr>
          <p:cNvPicPr>
            <a:picLocks noChangeAspect="1"/>
          </p:cNvPicPr>
          <p:nvPr/>
        </p:nvPicPr>
        <p:blipFill>
          <a:blip r:embed="rId2"/>
          <a:stretch>
            <a:fillRect/>
          </a:stretch>
        </p:blipFill>
        <p:spPr>
          <a:xfrm>
            <a:off x="1690968" y="650580"/>
            <a:ext cx="5629835" cy="3622964"/>
          </a:xfrm>
          <a:prstGeom prst="rect">
            <a:avLst/>
          </a:prstGeom>
        </p:spPr>
      </p:pic>
    </p:spTree>
    <p:extLst>
      <p:ext uri="{BB962C8B-B14F-4D97-AF65-F5344CB8AC3E}">
        <p14:creationId xmlns:p14="http://schemas.microsoft.com/office/powerpoint/2010/main" val="41617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14"/>
        <p:cNvGrpSpPr/>
        <p:nvPr/>
      </p:nvGrpSpPr>
      <p:grpSpPr>
        <a:xfrm>
          <a:off x="0" y="0"/>
          <a:ext cx="0" cy="0"/>
          <a:chOff x="0" y="0"/>
          <a:chExt cx="0" cy="0"/>
        </a:xfrm>
      </p:grpSpPr>
      <p:sp>
        <p:nvSpPr>
          <p:cNvPr id="415" name="Google Shape;415;p49"/>
          <p:cNvSpPr txBox="1"/>
          <p:nvPr/>
        </p:nvSpPr>
        <p:spPr>
          <a:xfrm>
            <a:off x="413972" y="1052428"/>
            <a:ext cx="8316056" cy="356607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1300" b="1" dirty="0">
                <a:solidFill>
                  <a:schemeClr val="dk1"/>
                </a:solidFill>
              </a:rPr>
              <a:t>Bayesian Logistic Regression</a:t>
            </a:r>
            <a:endParaRPr sz="1300" b="1" dirty="0">
              <a:solidFill>
                <a:schemeClr val="dk1"/>
              </a:solidFill>
            </a:endParaRPr>
          </a:p>
          <a:p>
            <a:pPr marL="0" lvl="0" indent="0" algn="l" rtl="0">
              <a:lnSpc>
                <a:spcPct val="115000"/>
              </a:lnSpc>
              <a:spcBef>
                <a:spcPts val="1200"/>
              </a:spcBef>
              <a:spcAft>
                <a:spcPts val="0"/>
              </a:spcAft>
              <a:buNone/>
            </a:pPr>
            <a:r>
              <a:rPr lang="en" sz="1100" dirty="0">
                <a:solidFill>
                  <a:schemeClr val="dk1"/>
                </a:solidFill>
              </a:rPr>
              <a:t>Bayesian Logistic Regression is used to classify individuals as diabetes-positive or negative based on predictors such as </a:t>
            </a:r>
            <a:r>
              <a:rPr lang="en" sz="1100" b="1" dirty="0">
                <a:solidFill>
                  <a:schemeClr val="dk1"/>
                </a:solidFill>
              </a:rPr>
              <a:t>Age</a:t>
            </a:r>
            <a:r>
              <a:rPr lang="en" sz="1100" dirty="0">
                <a:solidFill>
                  <a:schemeClr val="dk1"/>
                </a:solidFill>
              </a:rPr>
              <a:t>, </a:t>
            </a:r>
            <a:r>
              <a:rPr lang="en" sz="1100" b="1" dirty="0">
                <a:solidFill>
                  <a:schemeClr val="dk1"/>
                </a:solidFill>
              </a:rPr>
              <a:t>Polyuria</a:t>
            </a:r>
            <a:r>
              <a:rPr lang="en" sz="1100" dirty="0">
                <a:solidFill>
                  <a:schemeClr val="dk1"/>
                </a:solidFill>
              </a:rPr>
              <a:t>, and </a:t>
            </a:r>
            <a:r>
              <a:rPr lang="en" sz="1100" b="1" dirty="0">
                <a:solidFill>
                  <a:schemeClr val="dk1"/>
                </a:solidFill>
              </a:rPr>
              <a:t>Polydipsia</a:t>
            </a:r>
            <a:r>
              <a:rPr lang="en" sz="1100" dirty="0">
                <a:solidFill>
                  <a:schemeClr val="dk1"/>
                </a:solidFill>
              </a:rPr>
              <a:t>. This model estimates the probability of diabetes while incorporating prior knowledge to enhance prediction accuracy and handle uncertainty. It provides interpretable coefficients to quantify the impact of each predictor on the likelihood of diabetes. Evaluation metrics such as </a:t>
            </a:r>
            <a:r>
              <a:rPr lang="en" sz="1100" b="1" dirty="0">
                <a:solidFill>
                  <a:schemeClr val="dk1"/>
                </a:solidFill>
              </a:rPr>
              <a:t>Accuracy</a:t>
            </a:r>
            <a:r>
              <a:rPr lang="en" sz="1100" dirty="0">
                <a:solidFill>
                  <a:schemeClr val="dk1"/>
                </a:solidFill>
              </a:rPr>
              <a:t>, </a:t>
            </a:r>
            <a:r>
              <a:rPr lang="en" sz="1100" b="1" dirty="0">
                <a:solidFill>
                  <a:schemeClr val="dk1"/>
                </a:solidFill>
              </a:rPr>
              <a:t>Precision</a:t>
            </a:r>
            <a:r>
              <a:rPr lang="en" sz="1100" dirty="0">
                <a:solidFill>
                  <a:schemeClr val="dk1"/>
                </a:solidFill>
              </a:rPr>
              <a:t>, </a:t>
            </a:r>
            <a:r>
              <a:rPr lang="en" sz="1100" b="1" dirty="0">
                <a:solidFill>
                  <a:schemeClr val="dk1"/>
                </a:solidFill>
              </a:rPr>
              <a:t>Recall</a:t>
            </a:r>
            <a:r>
              <a:rPr lang="en" sz="1100" dirty="0">
                <a:solidFill>
                  <a:schemeClr val="dk1"/>
                </a:solidFill>
              </a:rPr>
              <a:t>, and the </a:t>
            </a:r>
            <a:r>
              <a:rPr lang="en" sz="1100" b="1" dirty="0">
                <a:solidFill>
                  <a:schemeClr val="dk1"/>
                </a:solidFill>
              </a:rPr>
              <a:t>F1-Score</a:t>
            </a:r>
            <a:r>
              <a:rPr lang="en" sz="1100" dirty="0">
                <a:solidFill>
                  <a:schemeClr val="dk1"/>
                </a:solidFill>
              </a:rPr>
              <a:t> ensure the model's effectiveness.</a:t>
            </a:r>
            <a:endParaRPr sz="1100" dirty="0">
              <a:solidFill>
                <a:schemeClr val="dk1"/>
              </a:solidFill>
            </a:endParaRPr>
          </a:p>
          <a:p>
            <a:pPr marL="0" lvl="0" indent="0" algn="l" rtl="0">
              <a:lnSpc>
                <a:spcPct val="115000"/>
              </a:lnSpc>
              <a:spcBef>
                <a:spcPts val="1200"/>
              </a:spcBef>
              <a:spcAft>
                <a:spcPts val="0"/>
              </a:spcAft>
              <a:buNone/>
            </a:pPr>
            <a:endParaRPr sz="1100" dirty="0">
              <a:solidFill>
                <a:schemeClr val="dk1"/>
              </a:solidFill>
            </a:endParaRPr>
          </a:p>
          <a:p>
            <a:pPr marL="0" lvl="0" indent="0" algn="l" rtl="0">
              <a:lnSpc>
                <a:spcPct val="115000"/>
              </a:lnSpc>
              <a:spcBef>
                <a:spcPts val="1400"/>
              </a:spcBef>
              <a:spcAft>
                <a:spcPts val="0"/>
              </a:spcAft>
              <a:buNone/>
            </a:pPr>
            <a:r>
              <a:rPr lang="en" sz="1300" b="1" dirty="0">
                <a:solidFill>
                  <a:schemeClr val="dk1"/>
                </a:solidFill>
              </a:rPr>
              <a:t>Bayesian Linear Regression</a:t>
            </a:r>
            <a:endParaRPr sz="1300" b="1" dirty="0">
              <a:solidFill>
                <a:schemeClr val="dk1"/>
              </a:solidFill>
            </a:endParaRPr>
          </a:p>
          <a:p>
            <a:pPr marL="0" lvl="0" indent="0" algn="l" rtl="0">
              <a:lnSpc>
                <a:spcPct val="115000"/>
              </a:lnSpc>
              <a:spcBef>
                <a:spcPts val="1200"/>
              </a:spcBef>
              <a:spcAft>
                <a:spcPts val="1200"/>
              </a:spcAft>
              <a:buNone/>
            </a:pPr>
            <a:r>
              <a:rPr lang="en" sz="1100" dirty="0">
                <a:solidFill>
                  <a:schemeClr val="dk1"/>
                </a:solidFill>
              </a:rPr>
              <a:t>Bayesian Linear Regression predicts continuous probabilities of diabetes using outputs from the logistic regression model. It models the linear relationship between predictors (e.g., </a:t>
            </a:r>
            <a:r>
              <a:rPr lang="en" sz="1100" b="1" dirty="0">
                <a:solidFill>
                  <a:schemeClr val="dk1"/>
                </a:solidFill>
              </a:rPr>
              <a:t>Age</a:t>
            </a:r>
            <a:r>
              <a:rPr lang="en" sz="1100" dirty="0">
                <a:solidFill>
                  <a:schemeClr val="dk1"/>
                </a:solidFill>
              </a:rPr>
              <a:t>, </a:t>
            </a:r>
            <a:r>
              <a:rPr lang="en" sz="1100" b="1" dirty="0">
                <a:solidFill>
                  <a:schemeClr val="dk1"/>
                </a:solidFill>
              </a:rPr>
              <a:t>Polyuria</a:t>
            </a:r>
            <a:r>
              <a:rPr lang="en" sz="1100" dirty="0">
                <a:solidFill>
                  <a:schemeClr val="dk1"/>
                </a:solidFill>
              </a:rPr>
              <a:t>) and diabetes probabilities while quantifying uncertainty in predictions. This makes it particularly useful for robust and reliable decision-making. The model’s performance is assessed using </a:t>
            </a:r>
            <a:r>
              <a:rPr lang="en" sz="1100" b="1" dirty="0">
                <a:solidFill>
                  <a:schemeClr val="dk1"/>
                </a:solidFill>
              </a:rPr>
              <a:t>Mean Squared Error (MSE)</a:t>
            </a:r>
            <a:r>
              <a:rPr lang="en" sz="1100" dirty="0">
                <a:solidFill>
                  <a:schemeClr val="dk1"/>
                </a:solidFill>
              </a:rPr>
              <a:t> and </a:t>
            </a:r>
            <a:r>
              <a:rPr lang="en" sz="1100" b="1" dirty="0">
                <a:solidFill>
                  <a:schemeClr val="dk1"/>
                </a:solidFill>
              </a:rPr>
              <a:t>R-Squared</a:t>
            </a:r>
            <a:r>
              <a:rPr lang="en" sz="1100" dirty="0">
                <a:solidFill>
                  <a:schemeClr val="dk1"/>
                </a:solidFill>
              </a:rPr>
              <a:t>, ensuring a strong fit and accurate predictions.</a:t>
            </a:r>
            <a:endParaRPr sz="1100" dirty="0">
              <a:solidFill>
                <a:schemeClr val="dk1"/>
              </a:solidFill>
            </a:endParaRPr>
          </a:p>
        </p:txBody>
      </p:sp>
      <p:sp>
        <p:nvSpPr>
          <p:cNvPr id="416" name="Google Shape;416;p49"/>
          <p:cNvSpPr txBox="1"/>
          <p:nvPr/>
        </p:nvSpPr>
        <p:spPr>
          <a:xfrm>
            <a:off x="1083850" y="220600"/>
            <a:ext cx="6626700" cy="5925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650" b="1" dirty="0">
                <a:solidFill>
                  <a:schemeClr val="dk1"/>
                </a:solidFill>
              </a:rPr>
              <a:t>Model Descriptions</a:t>
            </a:r>
            <a:endParaRPr sz="2650" b="1" dirty="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20"/>
        <p:cNvGrpSpPr/>
        <p:nvPr/>
      </p:nvGrpSpPr>
      <p:grpSpPr>
        <a:xfrm>
          <a:off x="0" y="0"/>
          <a:ext cx="0" cy="0"/>
          <a:chOff x="0" y="0"/>
          <a:chExt cx="0" cy="0"/>
        </a:xfrm>
      </p:grpSpPr>
      <p:sp>
        <p:nvSpPr>
          <p:cNvPr id="421" name="Google Shape;421;p50"/>
          <p:cNvSpPr txBox="1">
            <a:spLocks noGrp="1"/>
          </p:cNvSpPr>
          <p:nvPr>
            <p:ph type="title"/>
          </p:nvPr>
        </p:nvSpPr>
        <p:spPr>
          <a:xfrm rot="-5400000">
            <a:off x="8360500" y="443600"/>
            <a:ext cx="1020300" cy="56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PORTFOLIO</a:t>
            </a:r>
            <a:endParaRPr/>
          </a:p>
        </p:txBody>
      </p:sp>
      <p:sp>
        <p:nvSpPr>
          <p:cNvPr id="422" name="Google Shape;422;p50"/>
          <p:cNvSpPr txBox="1">
            <a:spLocks noGrp="1"/>
          </p:cNvSpPr>
          <p:nvPr>
            <p:ph type="title" idx="3"/>
          </p:nvPr>
        </p:nvSpPr>
        <p:spPr>
          <a:xfrm>
            <a:off x="8583300" y="4329650"/>
            <a:ext cx="567600" cy="66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t>
            </a:r>
            <a:endParaRPr/>
          </a:p>
        </p:txBody>
      </p:sp>
      <p:pic>
        <p:nvPicPr>
          <p:cNvPr id="423" name="Google Shape;423;p50" descr="Stacked gold and multi-color blocks."/>
          <p:cNvPicPr preferRelativeResize="0">
            <a:picLocks noGrp="1"/>
          </p:cNvPicPr>
          <p:nvPr>
            <p:ph type="pic" idx="4"/>
          </p:nvPr>
        </p:nvPicPr>
        <p:blipFill rotWithShape="1">
          <a:blip r:embed="rId3">
            <a:alphaModFix/>
          </a:blip>
          <a:srcRect t="5035" b="5044"/>
          <a:stretch/>
        </p:blipFill>
        <p:spPr>
          <a:xfrm>
            <a:off x="0" y="0"/>
            <a:ext cx="2139177" cy="5143501"/>
          </a:xfrm>
          <a:prstGeom prst="rect">
            <a:avLst/>
          </a:prstGeom>
        </p:spPr>
      </p:pic>
      <p:pic>
        <p:nvPicPr>
          <p:cNvPr id="424" name="Google Shape;424;p50" descr="Stacked gold and multi-color blocks."/>
          <p:cNvPicPr preferRelativeResize="0">
            <a:picLocks noGrp="1"/>
          </p:cNvPicPr>
          <p:nvPr>
            <p:ph type="pic" idx="4"/>
          </p:nvPr>
        </p:nvPicPr>
        <p:blipFill rotWithShape="1">
          <a:blip r:embed="rId3">
            <a:alphaModFix/>
          </a:blip>
          <a:srcRect t="5035" b="5044"/>
          <a:stretch/>
        </p:blipFill>
        <p:spPr>
          <a:xfrm>
            <a:off x="7004825" y="0"/>
            <a:ext cx="2139177" cy="5143501"/>
          </a:xfrm>
          <a:prstGeom prst="rect">
            <a:avLst/>
          </a:prstGeom>
        </p:spPr>
      </p:pic>
      <p:sp>
        <p:nvSpPr>
          <p:cNvPr id="425" name="Google Shape;425;p50"/>
          <p:cNvSpPr txBox="1"/>
          <p:nvPr/>
        </p:nvSpPr>
        <p:spPr>
          <a:xfrm>
            <a:off x="2139150" y="1277425"/>
            <a:ext cx="4865700" cy="3175500"/>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1200"/>
              </a:spcBef>
              <a:spcAft>
                <a:spcPts val="0"/>
              </a:spcAft>
              <a:buClr>
                <a:schemeClr val="dk1"/>
              </a:buClr>
              <a:buSzPts val="1700"/>
              <a:buChar char="●"/>
            </a:pPr>
            <a:r>
              <a:rPr lang="en" sz="1700" dirty="0">
                <a:solidFill>
                  <a:schemeClr val="dk1"/>
                </a:solidFill>
              </a:rPr>
              <a:t>Optimization successfully terminated after 8 iterations.</a:t>
            </a:r>
            <a:endParaRPr sz="1700" dirty="0">
              <a:solidFill>
                <a:schemeClr val="dk1"/>
              </a:solidFill>
            </a:endParaRPr>
          </a:p>
          <a:p>
            <a:pPr marL="457200" lvl="0" indent="0" algn="l" rtl="0">
              <a:lnSpc>
                <a:spcPct val="115000"/>
              </a:lnSpc>
              <a:spcBef>
                <a:spcPts val="1800"/>
              </a:spcBef>
              <a:spcAft>
                <a:spcPts val="0"/>
              </a:spcAft>
              <a:buNone/>
            </a:pPr>
            <a:endParaRPr sz="1700" dirty="0">
              <a:solidFill>
                <a:schemeClr val="dk1"/>
              </a:solidFill>
            </a:endParaRPr>
          </a:p>
          <a:p>
            <a:pPr marL="457200" lvl="0" indent="-336550" algn="l" rtl="0">
              <a:lnSpc>
                <a:spcPct val="115000"/>
              </a:lnSpc>
              <a:spcBef>
                <a:spcPts val="1800"/>
              </a:spcBef>
              <a:spcAft>
                <a:spcPts val="0"/>
              </a:spcAft>
              <a:buClr>
                <a:schemeClr val="dk1"/>
              </a:buClr>
              <a:buSzPts val="1700"/>
              <a:buChar char="●"/>
            </a:pPr>
            <a:r>
              <a:rPr lang="en" sz="1700" dirty="0">
                <a:solidFill>
                  <a:schemeClr val="dk1"/>
                </a:solidFill>
              </a:rPr>
              <a:t>Final log-likelihood value: 0.319358.</a:t>
            </a:r>
            <a:endParaRPr sz="1700" dirty="0">
              <a:solidFill>
                <a:schemeClr val="dk1"/>
              </a:solidFill>
            </a:endParaRPr>
          </a:p>
          <a:p>
            <a:pPr marL="457200" lvl="0" indent="0" algn="l" rtl="0">
              <a:lnSpc>
                <a:spcPct val="115000"/>
              </a:lnSpc>
              <a:spcBef>
                <a:spcPts val="1800"/>
              </a:spcBef>
              <a:spcAft>
                <a:spcPts val="0"/>
              </a:spcAft>
              <a:buNone/>
            </a:pPr>
            <a:endParaRPr sz="1700" dirty="0">
              <a:solidFill>
                <a:schemeClr val="dk1"/>
              </a:solidFill>
            </a:endParaRPr>
          </a:p>
          <a:p>
            <a:pPr marL="457200" lvl="0" indent="-336550" algn="l" rtl="0">
              <a:lnSpc>
                <a:spcPct val="115000"/>
              </a:lnSpc>
              <a:spcBef>
                <a:spcPts val="1800"/>
              </a:spcBef>
              <a:spcAft>
                <a:spcPts val="0"/>
              </a:spcAft>
              <a:buClr>
                <a:schemeClr val="dk1"/>
              </a:buClr>
              <a:buSzPts val="1700"/>
              <a:buChar char="●"/>
            </a:pPr>
            <a:r>
              <a:rPr lang="en" sz="1700" dirty="0">
                <a:solidFill>
                  <a:schemeClr val="dk1"/>
                </a:solidFill>
              </a:rPr>
              <a:t>Model converged with statistically significant predictors.</a:t>
            </a:r>
            <a:endParaRPr sz="1700" dirty="0">
              <a:solidFill>
                <a:schemeClr val="dk1"/>
              </a:solidFill>
            </a:endParaRPr>
          </a:p>
        </p:txBody>
      </p:sp>
      <p:sp>
        <p:nvSpPr>
          <p:cNvPr id="426" name="Google Shape;426;p50"/>
          <p:cNvSpPr txBox="1"/>
          <p:nvPr/>
        </p:nvSpPr>
        <p:spPr>
          <a:xfrm>
            <a:off x="1223100" y="173200"/>
            <a:ext cx="6697800" cy="492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000" b="1">
                <a:solidFill>
                  <a:schemeClr val="dk1"/>
                </a:solidFill>
              </a:rPr>
              <a:t>Optimization Output(Bayesian Logistic Regression)</a:t>
            </a:r>
            <a:endParaRPr sz="2000"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30"/>
        <p:cNvGrpSpPr/>
        <p:nvPr/>
      </p:nvGrpSpPr>
      <p:grpSpPr>
        <a:xfrm>
          <a:off x="0" y="0"/>
          <a:ext cx="0" cy="0"/>
          <a:chOff x="0" y="0"/>
          <a:chExt cx="0" cy="0"/>
        </a:xfrm>
      </p:grpSpPr>
      <p:sp>
        <p:nvSpPr>
          <p:cNvPr id="431" name="Google Shape;431;p51"/>
          <p:cNvSpPr txBox="1"/>
          <p:nvPr/>
        </p:nvSpPr>
        <p:spPr>
          <a:xfrm>
            <a:off x="504000" y="1394107"/>
            <a:ext cx="4363800" cy="3364737"/>
          </a:xfrm>
          <a:prstGeom prst="rect">
            <a:avLst/>
          </a:prstGeom>
          <a:solidFill>
            <a:srgbClr val="D0E0E3"/>
          </a:solidFill>
          <a:ln>
            <a:noFill/>
          </a:ln>
        </p:spPr>
        <p:txBody>
          <a:bodyPr spcFirstLastPara="1" wrap="square" lIns="91425" tIns="91425" rIns="91425" bIns="91425" anchor="ctr" anchorCtr="0">
            <a:spAutoFit/>
          </a:bodyPr>
          <a:lstStyle/>
          <a:p>
            <a:pPr marL="457200" lvl="0" indent="-349250" algn="l" rtl="0">
              <a:lnSpc>
                <a:spcPct val="115000"/>
              </a:lnSpc>
              <a:spcBef>
                <a:spcPts val="1200"/>
              </a:spcBef>
              <a:spcAft>
                <a:spcPts val="0"/>
              </a:spcAft>
              <a:buClr>
                <a:schemeClr val="dk1"/>
              </a:buClr>
              <a:buSzPts val="1900"/>
              <a:buChar char="●"/>
            </a:pPr>
            <a:r>
              <a:rPr lang="en" sz="1900" dirty="0">
                <a:solidFill>
                  <a:schemeClr val="dk1"/>
                </a:solidFill>
              </a:rPr>
              <a:t>Age: Negative coefficient, slight decrease in diabetes probability with age.</a:t>
            </a:r>
            <a:endParaRPr sz="1900" dirty="0">
              <a:solidFill>
                <a:schemeClr val="dk1"/>
              </a:solidFill>
            </a:endParaRPr>
          </a:p>
          <a:p>
            <a:pPr marL="457200" lvl="0" indent="-349250" algn="l" rtl="0">
              <a:lnSpc>
                <a:spcPct val="115000"/>
              </a:lnSpc>
              <a:spcBef>
                <a:spcPts val="0"/>
              </a:spcBef>
              <a:spcAft>
                <a:spcPts val="0"/>
              </a:spcAft>
              <a:buClr>
                <a:schemeClr val="dk1"/>
              </a:buClr>
              <a:buSzPts val="1900"/>
              <a:buChar char="●"/>
            </a:pPr>
            <a:r>
              <a:rPr lang="en" sz="1900" dirty="0">
                <a:solidFill>
                  <a:schemeClr val="dk1"/>
                </a:solidFill>
              </a:rPr>
              <a:t>Polyuria: Strong positive coefficient, increases diabetes odds by ~21.6x.</a:t>
            </a:r>
            <a:endParaRPr sz="1900" dirty="0">
              <a:solidFill>
                <a:schemeClr val="dk1"/>
              </a:solidFill>
            </a:endParaRPr>
          </a:p>
          <a:p>
            <a:pPr marL="457200" lvl="0" indent="-349250" algn="l" rtl="0">
              <a:lnSpc>
                <a:spcPct val="115000"/>
              </a:lnSpc>
              <a:spcBef>
                <a:spcPts val="0"/>
              </a:spcBef>
              <a:spcAft>
                <a:spcPts val="0"/>
              </a:spcAft>
              <a:buClr>
                <a:schemeClr val="dk1"/>
              </a:buClr>
              <a:buSzPts val="1900"/>
              <a:buChar char="●"/>
            </a:pPr>
            <a:r>
              <a:rPr lang="en" sz="1900" dirty="0">
                <a:solidFill>
                  <a:schemeClr val="dk1"/>
                </a:solidFill>
              </a:rPr>
              <a:t>Polydipsia: Strong positive coefficient, increases diabetes odds by ~28.5x.</a:t>
            </a:r>
            <a:endParaRPr sz="1900" dirty="0">
              <a:solidFill>
                <a:schemeClr val="dk1"/>
              </a:solidFill>
            </a:endParaRPr>
          </a:p>
        </p:txBody>
      </p:sp>
      <p:sp>
        <p:nvSpPr>
          <p:cNvPr id="432" name="Google Shape;432;p51"/>
          <p:cNvSpPr txBox="1"/>
          <p:nvPr/>
        </p:nvSpPr>
        <p:spPr>
          <a:xfrm>
            <a:off x="504000" y="399300"/>
            <a:ext cx="4363800" cy="554100"/>
          </a:xfrm>
          <a:prstGeom prst="rect">
            <a:avLst/>
          </a:prstGeom>
          <a:solidFill>
            <a:srgbClr val="76A5AF"/>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400">
                <a:solidFill>
                  <a:schemeClr val="dk1"/>
                </a:solidFill>
              </a:rPr>
              <a:t>Coefficients Interpretation</a:t>
            </a:r>
            <a:endParaRPr sz="2300">
              <a:solidFill>
                <a:schemeClr val="dk1"/>
              </a:solidFill>
            </a:endParaRPr>
          </a:p>
        </p:txBody>
      </p:sp>
      <p:sp>
        <p:nvSpPr>
          <p:cNvPr id="433" name="Google Shape;433;p51"/>
          <p:cNvSpPr txBox="1"/>
          <p:nvPr/>
        </p:nvSpPr>
        <p:spPr>
          <a:xfrm>
            <a:off x="5097334" y="1394107"/>
            <a:ext cx="3542666" cy="2019753"/>
          </a:xfrm>
          <a:prstGeom prst="rect">
            <a:avLst/>
          </a:prstGeom>
          <a:solidFill>
            <a:srgbClr val="D0E0E3"/>
          </a:solidFill>
          <a:ln>
            <a:noFill/>
          </a:ln>
        </p:spPr>
        <p:txBody>
          <a:bodyPr spcFirstLastPara="1" wrap="square" lIns="91425" tIns="91425" rIns="91425" bIns="91425" anchor="ctr" anchorCtr="0">
            <a:spAutoFit/>
          </a:bodyPr>
          <a:lstStyle/>
          <a:p>
            <a:pPr marL="457200" lvl="0" indent="-349250" algn="l" rtl="0">
              <a:lnSpc>
                <a:spcPct val="115000"/>
              </a:lnSpc>
              <a:spcBef>
                <a:spcPts val="1200"/>
              </a:spcBef>
              <a:spcAft>
                <a:spcPts val="0"/>
              </a:spcAft>
              <a:buClr>
                <a:schemeClr val="dk1"/>
              </a:buClr>
              <a:buSzPts val="1900"/>
              <a:buChar char="●"/>
            </a:pPr>
            <a:r>
              <a:rPr lang="en" sz="1900" dirty="0">
                <a:solidFill>
                  <a:schemeClr val="dk1"/>
                </a:solidFill>
              </a:rPr>
              <a:t>Accuracy: 87%</a:t>
            </a:r>
            <a:endParaRPr sz="1900" dirty="0">
              <a:solidFill>
                <a:schemeClr val="dk1"/>
              </a:solidFill>
            </a:endParaRPr>
          </a:p>
          <a:p>
            <a:pPr marL="457200" lvl="0" indent="-349250" algn="l" rtl="0">
              <a:lnSpc>
                <a:spcPct val="115000"/>
              </a:lnSpc>
              <a:spcBef>
                <a:spcPts val="0"/>
              </a:spcBef>
              <a:spcAft>
                <a:spcPts val="0"/>
              </a:spcAft>
              <a:buClr>
                <a:schemeClr val="dk1"/>
              </a:buClr>
              <a:buSzPts val="1900"/>
              <a:buChar char="●"/>
            </a:pPr>
            <a:r>
              <a:rPr lang="en" sz="1900" dirty="0">
                <a:solidFill>
                  <a:schemeClr val="dk1"/>
                </a:solidFill>
              </a:rPr>
              <a:t>Bayesian Logistic Regression effectively classifies diabetes based on predictors.</a:t>
            </a:r>
            <a:endParaRPr sz="1900" dirty="0">
              <a:solidFill>
                <a:schemeClr val="dk1"/>
              </a:solidFill>
            </a:endParaRPr>
          </a:p>
        </p:txBody>
      </p:sp>
      <p:sp>
        <p:nvSpPr>
          <p:cNvPr id="434" name="Google Shape;434;p51"/>
          <p:cNvSpPr txBox="1"/>
          <p:nvPr/>
        </p:nvSpPr>
        <p:spPr>
          <a:xfrm>
            <a:off x="4953300" y="399300"/>
            <a:ext cx="4190700" cy="554100"/>
          </a:xfrm>
          <a:prstGeom prst="rect">
            <a:avLst/>
          </a:prstGeom>
          <a:solidFill>
            <a:srgbClr val="76A5AF"/>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400">
                <a:solidFill>
                  <a:schemeClr val="dk1"/>
                </a:solidFill>
              </a:rPr>
              <a:t>Logistic Regression Accuracy</a:t>
            </a:r>
            <a:endParaRPr sz="24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38"/>
        <p:cNvGrpSpPr/>
        <p:nvPr/>
      </p:nvGrpSpPr>
      <p:grpSpPr>
        <a:xfrm>
          <a:off x="0" y="0"/>
          <a:ext cx="0" cy="0"/>
          <a:chOff x="0" y="0"/>
          <a:chExt cx="0" cy="0"/>
        </a:xfrm>
      </p:grpSpPr>
      <p:sp>
        <p:nvSpPr>
          <p:cNvPr id="439" name="Google Shape;439;p52"/>
          <p:cNvSpPr txBox="1"/>
          <p:nvPr/>
        </p:nvSpPr>
        <p:spPr>
          <a:xfrm>
            <a:off x="-75" y="131950"/>
            <a:ext cx="9144000" cy="1185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en" sz="2900">
                <a:solidFill>
                  <a:schemeClr val="dk1"/>
                </a:solidFill>
              </a:rPr>
              <a:t>Linear Regression Results</a:t>
            </a:r>
            <a:endParaRPr sz="2900">
              <a:solidFill>
                <a:schemeClr val="dk1"/>
              </a:solidFill>
            </a:endParaRPr>
          </a:p>
          <a:p>
            <a:pPr marL="0" lvl="0" indent="0" algn="l" rtl="0">
              <a:lnSpc>
                <a:spcPct val="115000"/>
              </a:lnSpc>
              <a:spcBef>
                <a:spcPts val="1400"/>
              </a:spcBef>
              <a:spcAft>
                <a:spcPts val="400"/>
              </a:spcAft>
              <a:buNone/>
            </a:pPr>
            <a:endParaRPr sz="2000" b="1">
              <a:solidFill>
                <a:schemeClr val="dk1"/>
              </a:solidFill>
            </a:endParaRPr>
          </a:p>
        </p:txBody>
      </p:sp>
      <p:pic>
        <p:nvPicPr>
          <p:cNvPr id="440" name="Google Shape;440;p52" descr="Raised and rounded pastel multi-color tiles."/>
          <p:cNvPicPr preferRelativeResize="0">
            <a:picLocks noGrp="1"/>
          </p:cNvPicPr>
          <p:nvPr>
            <p:ph type="pic" idx="2"/>
          </p:nvPr>
        </p:nvPicPr>
        <p:blipFill rotWithShape="1">
          <a:blip r:embed="rId3">
            <a:alphaModFix/>
          </a:blip>
          <a:srcRect t="14799" b="14792"/>
          <a:stretch/>
        </p:blipFill>
        <p:spPr>
          <a:xfrm>
            <a:off x="0" y="779613"/>
            <a:ext cx="9144003" cy="3584275"/>
          </a:xfrm>
          <a:prstGeom prst="rect">
            <a:avLst/>
          </a:prstGeom>
          <a:noFill/>
          <a:ln>
            <a:noFill/>
          </a:ln>
        </p:spPr>
      </p:pic>
      <p:sp>
        <p:nvSpPr>
          <p:cNvPr id="441" name="Google Shape;441;p52"/>
          <p:cNvSpPr txBox="1"/>
          <p:nvPr/>
        </p:nvSpPr>
        <p:spPr>
          <a:xfrm>
            <a:off x="1325875" y="1502241"/>
            <a:ext cx="7368300" cy="1612719"/>
          </a:xfrm>
          <a:prstGeom prst="rect">
            <a:avLst/>
          </a:prstGeom>
          <a:solidFill>
            <a:srgbClr val="EAD1DC"/>
          </a:solidFill>
          <a:ln>
            <a:noFill/>
          </a:ln>
        </p:spPr>
        <p:txBody>
          <a:bodyPr spcFirstLastPara="1" wrap="square" lIns="91425" tIns="91425" rIns="91425" bIns="91425" anchor="ctr" anchorCtr="0">
            <a:spAutoFit/>
          </a:bodyPr>
          <a:lstStyle/>
          <a:p>
            <a:pPr marL="457200" lvl="0" indent="-381000" algn="l" rtl="0">
              <a:lnSpc>
                <a:spcPct val="115000"/>
              </a:lnSpc>
              <a:spcBef>
                <a:spcPts val="1200"/>
              </a:spcBef>
              <a:spcAft>
                <a:spcPts val="0"/>
              </a:spcAft>
              <a:buClr>
                <a:schemeClr val="dk1"/>
              </a:buClr>
              <a:buSzPts val="2400"/>
              <a:buChar char="●"/>
            </a:pPr>
            <a:r>
              <a:rPr lang="en" sz="2400" dirty="0">
                <a:solidFill>
                  <a:schemeClr val="dk1"/>
                </a:solidFill>
              </a:rPr>
              <a:t>Mean Squared Error (MSE): 0.01</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 sz="2400" dirty="0">
                <a:solidFill>
                  <a:schemeClr val="dk1"/>
                </a:solidFill>
              </a:rPr>
              <a:t>R-squared: 0.91</a:t>
            </a:r>
            <a:endParaRPr sz="2400" dirty="0">
              <a:solidFill>
                <a:schemeClr val="dk1"/>
              </a:solidFill>
            </a:endParaRPr>
          </a:p>
          <a:p>
            <a:pPr marL="457200" lvl="0" indent="-381000" algn="l" rtl="0">
              <a:lnSpc>
                <a:spcPct val="115000"/>
              </a:lnSpc>
              <a:spcBef>
                <a:spcPts val="0"/>
              </a:spcBef>
              <a:spcAft>
                <a:spcPts val="0"/>
              </a:spcAft>
              <a:buClr>
                <a:schemeClr val="dk1"/>
              </a:buClr>
              <a:buSzPts val="2400"/>
              <a:buChar char="●"/>
            </a:pPr>
            <a:r>
              <a:rPr lang="en" sz="2400" dirty="0">
                <a:solidFill>
                  <a:schemeClr val="dk1"/>
                </a:solidFill>
              </a:rPr>
              <a:t>Model predictions closely align with actual values.</a:t>
            </a:r>
            <a:endParaRPr sz="2400" dirty="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45"/>
        <p:cNvGrpSpPr/>
        <p:nvPr/>
      </p:nvGrpSpPr>
      <p:grpSpPr>
        <a:xfrm>
          <a:off x="0" y="0"/>
          <a:ext cx="0" cy="0"/>
          <a:chOff x="0" y="0"/>
          <a:chExt cx="0" cy="0"/>
        </a:xfrm>
      </p:grpSpPr>
      <p:sp>
        <p:nvSpPr>
          <p:cNvPr id="446" name="Google Shape;446;p53"/>
          <p:cNvSpPr txBox="1"/>
          <p:nvPr/>
        </p:nvSpPr>
        <p:spPr>
          <a:xfrm>
            <a:off x="142625" y="1548609"/>
            <a:ext cx="4126200" cy="2462182"/>
          </a:xfrm>
          <a:prstGeom prst="rect">
            <a:avLst/>
          </a:prstGeom>
          <a:solidFill>
            <a:srgbClr val="E0EBEB"/>
          </a:solidFill>
          <a:ln>
            <a:noFill/>
          </a:ln>
        </p:spPr>
        <p:txBody>
          <a:bodyPr spcFirstLastPara="1" wrap="square" lIns="91425" tIns="91425" rIns="91425" bIns="91425" anchor="ctr" anchorCtr="0">
            <a:spAutoFit/>
          </a:bodyPr>
          <a:lstStyle/>
          <a:p>
            <a:pPr marL="457200" lvl="0" indent="-355600" algn="l" rtl="0">
              <a:lnSpc>
                <a:spcPct val="115000"/>
              </a:lnSpc>
              <a:spcBef>
                <a:spcPts val="1200"/>
              </a:spcBef>
              <a:spcAft>
                <a:spcPts val="0"/>
              </a:spcAft>
              <a:buClr>
                <a:schemeClr val="dk1"/>
              </a:buClr>
              <a:buSzPts val="2000"/>
              <a:buChar char="●"/>
            </a:pPr>
            <a:r>
              <a:rPr lang="en" sz="2000" dirty="0">
                <a:solidFill>
                  <a:schemeClr val="dk1"/>
                </a:solidFill>
              </a:rPr>
              <a:t>Grid Search used to optimize hyperparameters (C, solver).</a:t>
            </a:r>
            <a:endParaRPr sz="2000" dirty="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dirty="0">
                <a:solidFill>
                  <a:schemeClr val="dk1"/>
                </a:solidFill>
              </a:rPr>
              <a:t>Best parameters: {'C': 0.1, 'solver': 'liblinear'}</a:t>
            </a:r>
            <a:endParaRPr sz="2000" dirty="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dirty="0">
                <a:solidFill>
                  <a:schemeClr val="dk1"/>
                </a:solidFill>
              </a:rPr>
              <a:t>Regularization improved generalization.</a:t>
            </a:r>
            <a:endParaRPr sz="2000" dirty="0">
              <a:solidFill>
                <a:schemeClr val="dk1"/>
              </a:solidFill>
            </a:endParaRPr>
          </a:p>
        </p:txBody>
      </p:sp>
      <p:sp>
        <p:nvSpPr>
          <p:cNvPr id="447" name="Google Shape;447;p53"/>
          <p:cNvSpPr txBox="1"/>
          <p:nvPr/>
        </p:nvSpPr>
        <p:spPr>
          <a:xfrm>
            <a:off x="85575" y="510600"/>
            <a:ext cx="4126200" cy="615600"/>
          </a:xfrm>
          <a:prstGeom prst="rect">
            <a:avLst/>
          </a:prstGeom>
          <a:solidFill>
            <a:srgbClr val="EAD1DB"/>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800">
                <a:solidFill>
                  <a:schemeClr val="dk1"/>
                </a:solidFill>
              </a:rPr>
              <a:t>Hyperparameter Tuning</a:t>
            </a:r>
            <a:endParaRPr sz="2800">
              <a:solidFill>
                <a:schemeClr val="dk1"/>
              </a:solidFill>
            </a:endParaRPr>
          </a:p>
        </p:txBody>
      </p:sp>
      <p:sp>
        <p:nvSpPr>
          <p:cNvPr id="448" name="Google Shape;448;p53"/>
          <p:cNvSpPr txBox="1"/>
          <p:nvPr/>
        </p:nvSpPr>
        <p:spPr>
          <a:xfrm>
            <a:off x="4494275" y="1825400"/>
            <a:ext cx="4507100" cy="1754296"/>
          </a:xfrm>
          <a:prstGeom prst="rect">
            <a:avLst/>
          </a:prstGeom>
          <a:solidFill>
            <a:srgbClr val="E0EBEB"/>
          </a:solidFill>
          <a:ln>
            <a:noFill/>
          </a:ln>
        </p:spPr>
        <p:txBody>
          <a:bodyPr spcFirstLastPara="1" wrap="square" lIns="91425" tIns="91425" rIns="91425" bIns="91425" anchor="t" anchorCtr="0">
            <a:spAutoFit/>
          </a:bodyPr>
          <a:lstStyle/>
          <a:p>
            <a:pPr marL="457200" lvl="0" indent="-355600" algn="l" rtl="0">
              <a:lnSpc>
                <a:spcPct val="115000"/>
              </a:lnSpc>
              <a:spcBef>
                <a:spcPts val="1200"/>
              </a:spcBef>
              <a:spcAft>
                <a:spcPts val="0"/>
              </a:spcAft>
              <a:buClr>
                <a:schemeClr val="dk1"/>
              </a:buClr>
              <a:buSzPts val="2000"/>
              <a:buChar char="●"/>
            </a:pPr>
            <a:r>
              <a:rPr lang="en" sz="2000" dirty="0">
                <a:solidFill>
                  <a:schemeClr val="dk1"/>
                </a:solidFill>
              </a:rPr>
              <a:t>K-Fold Cross-Validation (5 splits) assessed model performance.</a:t>
            </a:r>
            <a:endParaRPr sz="2000" dirty="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dirty="0">
                <a:solidFill>
                  <a:schemeClr val="dk1"/>
                </a:solidFill>
              </a:rPr>
              <a:t>Ensured robust evaluation across different data subsets.</a:t>
            </a:r>
            <a:endParaRPr sz="2000" dirty="0">
              <a:solidFill>
                <a:schemeClr val="dk1"/>
              </a:solidFill>
            </a:endParaRPr>
          </a:p>
        </p:txBody>
      </p:sp>
      <p:sp>
        <p:nvSpPr>
          <p:cNvPr id="449" name="Google Shape;449;p53"/>
          <p:cNvSpPr txBox="1"/>
          <p:nvPr/>
        </p:nvSpPr>
        <p:spPr>
          <a:xfrm>
            <a:off x="4494275" y="510600"/>
            <a:ext cx="3000000" cy="615600"/>
          </a:xfrm>
          <a:prstGeom prst="rect">
            <a:avLst/>
          </a:prstGeom>
          <a:solidFill>
            <a:srgbClr val="EAD1DB"/>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800">
                <a:solidFill>
                  <a:schemeClr val="dk1"/>
                </a:solidFill>
              </a:rPr>
              <a:t>Cross-Validation</a:t>
            </a:r>
            <a:endParaRPr sz="2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53"/>
        <p:cNvGrpSpPr/>
        <p:nvPr/>
      </p:nvGrpSpPr>
      <p:grpSpPr>
        <a:xfrm>
          <a:off x="0" y="0"/>
          <a:ext cx="0" cy="0"/>
          <a:chOff x="0" y="0"/>
          <a:chExt cx="0" cy="0"/>
        </a:xfrm>
      </p:grpSpPr>
      <p:sp>
        <p:nvSpPr>
          <p:cNvPr id="454" name="Google Shape;454;p54"/>
          <p:cNvSpPr txBox="1"/>
          <p:nvPr/>
        </p:nvSpPr>
        <p:spPr>
          <a:xfrm>
            <a:off x="228600" y="760575"/>
            <a:ext cx="4059600" cy="677100"/>
          </a:xfrm>
          <a:prstGeom prst="rect">
            <a:avLst/>
          </a:prstGeom>
          <a:solidFill>
            <a:srgbClr val="EAD1DB"/>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3200">
                <a:solidFill>
                  <a:schemeClr val="dk1"/>
                </a:solidFill>
              </a:rPr>
              <a:t>Evaluation Metrics</a:t>
            </a:r>
            <a:endParaRPr sz="3200">
              <a:solidFill>
                <a:schemeClr val="dk1"/>
              </a:solidFill>
            </a:endParaRPr>
          </a:p>
        </p:txBody>
      </p:sp>
      <p:sp>
        <p:nvSpPr>
          <p:cNvPr id="455" name="Google Shape;455;p54"/>
          <p:cNvSpPr txBox="1"/>
          <p:nvPr/>
        </p:nvSpPr>
        <p:spPr>
          <a:xfrm>
            <a:off x="557075" y="1620977"/>
            <a:ext cx="3000000" cy="1754296"/>
          </a:xfrm>
          <a:prstGeom prst="rect">
            <a:avLst/>
          </a:prstGeom>
          <a:solidFill>
            <a:srgbClr val="E0EBEB"/>
          </a:solidFill>
          <a:ln>
            <a:noFill/>
          </a:ln>
        </p:spPr>
        <p:txBody>
          <a:bodyPr spcFirstLastPara="1" wrap="square" lIns="91425" tIns="91425" rIns="91425" bIns="91425" anchor="ctr" anchorCtr="0">
            <a:spAutoFit/>
          </a:bodyPr>
          <a:lstStyle/>
          <a:p>
            <a:pPr marL="457200" lvl="0" indent="-355600" algn="l" rtl="0">
              <a:lnSpc>
                <a:spcPct val="115000"/>
              </a:lnSpc>
              <a:spcBef>
                <a:spcPts val="1200"/>
              </a:spcBef>
              <a:spcAft>
                <a:spcPts val="0"/>
              </a:spcAft>
              <a:buClr>
                <a:schemeClr val="dk1"/>
              </a:buClr>
              <a:buSzPts val="2000"/>
              <a:buChar char="●"/>
            </a:pPr>
            <a:r>
              <a:rPr lang="en" sz="2000">
                <a:solidFill>
                  <a:schemeClr val="dk1"/>
                </a:solidFill>
              </a:rPr>
              <a:t>Accuracy: 87%</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a:solidFill>
                  <a:schemeClr val="dk1"/>
                </a:solidFill>
              </a:rPr>
              <a:t>Precision: 92%</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a:solidFill>
                  <a:schemeClr val="dk1"/>
                </a:solidFill>
              </a:rPr>
              <a:t>Recall: 86%</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a:solidFill>
                  <a:schemeClr val="dk1"/>
                </a:solidFill>
              </a:rPr>
              <a:t>F1 Score: 89%</a:t>
            </a:r>
            <a:endParaRPr sz="2000">
              <a:solidFill>
                <a:schemeClr val="dk1"/>
              </a:solidFill>
            </a:endParaRPr>
          </a:p>
        </p:txBody>
      </p:sp>
      <p:sp>
        <p:nvSpPr>
          <p:cNvPr id="456" name="Google Shape;456;p54"/>
          <p:cNvSpPr txBox="1"/>
          <p:nvPr/>
        </p:nvSpPr>
        <p:spPr>
          <a:xfrm>
            <a:off x="4803975" y="818400"/>
            <a:ext cx="3536700" cy="646500"/>
          </a:xfrm>
          <a:prstGeom prst="rect">
            <a:avLst/>
          </a:prstGeom>
          <a:solidFill>
            <a:srgbClr val="EAD1DB"/>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3000">
                <a:solidFill>
                  <a:schemeClr val="dk1"/>
                </a:solidFill>
              </a:rPr>
              <a:t>Confusion Matrix</a:t>
            </a:r>
            <a:endParaRPr sz="3000">
              <a:solidFill>
                <a:schemeClr val="dk1"/>
              </a:solidFill>
            </a:endParaRPr>
          </a:p>
        </p:txBody>
      </p:sp>
      <p:sp>
        <p:nvSpPr>
          <p:cNvPr id="457" name="Google Shape;457;p54"/>
          <p:cNvSpPr txBox="1"/>
          <p:nvPr/>
        </p:nvSpPr>
        <p:spPr>
          <a:xfrm>
            <a:off x="4803975" y="1661827"/>
            <a:ext cx="3536700" cy="1754296"/>
          </a:xfrm>
          <a:prstGeom prst="rect">
            <a:avLst/>
          </a:prstGeom>
          <a:solidFill>
            <a:srgbClr val="E0EBEB"/>
          </a:solidFill>
          <a:ln>
            <a:noFill/>
          </a:ln>
        </p:spPr>
        <p:txBody>
          <a:bodyPr spcFirstLastPara="1" wrap="square" lIns="91425" tIns="91425" rIns="91425" bIns="91425" anchor="ctr" anchorCtr="0">
            <a:spAutoFit/>
          </a:bodyPr>
          <a:lstStyle/>
          <a:p>
            <a:pPr marL="457200" lvl="0" indent="-355600" algn="l" rtl="0">
              <a:lnSpc>
                <a:spcPct val="115000"/>
              </a:lnSpc>
              <a:spcBef>
                <a:spcPts val="1200"/>
              </a:spcBef>
              <a:spcAft>
                <a:spcPts val="0"/>
              </a:spcAft>
              <a:buClr>
                <a:schemeClr val="dk1"/>
              </a:buClr>
              <a:buSzPts val="2000"/>
              <a:buChar char="●"/>
            </a:pPr>
            <a:r>
              <a:rPr lang="en" sz="2000">
                <a:solidFill>
                  <a:schemeClr val="dk1"/>
                </a:solidFill>
              </a:rPr>
              <a:t>True Positives: 57</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a:solidFill>
                  <a:schemeClr val="dk1"/>
                </a:solidFill>
              </a:rPr>
              <a:t>False Positives: 7</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a:solidFill>
                  <a:schemeClr val="dk1"/>
                </a:solidFill>
              </a:rPr>
              <a:t>True Negatives: 33</a:t>
            </a:r>
            <a:endParaRPr sz="2000">
              <a:solidFill>
                <a:schemeClr val="dk1"/>
              </a:solidFill>
            </a:endParaRPr>
          </a:p>
          <a:p>
            <a:pPr marL="457200" lvl="0" indent="-355600" algn="l" rtl="0">
              <a:lnSpc>
                <a:spcPct val="115000"/>
              </a:lnSpc>
              <a:spcBef>
                <a:spcPts val="0"/>
              </a:spcBef>
              <a:spcAft>
                <a:spcPts val="0"/>
              </a:spcAft>
              <a:buClr>
                <a:schemeClr val="dk1"/>
              </a:buClr>
              <a:buSzPts val="2000"/>
              <a:buChar char="●"/>
            </a:pPr>
            <a:r>
              <a:rPr lang="en" sz="2000">
                <a:solidFill>
                  <a:schemeClr val="dk1"/>
                </a:solidFill>
              </a:rPr>
              <a:t>False Negatives: 7</a:t>
            </a:r>
            <a:endParaRPr sz="20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72"/>
        <p:cNvGrpSpPr/>
        <p:nvPr/>
      </p:nvGrpSpPr>
      <p:grpSpPr>
        <a:xfrm>
          <a:off x="0" y="0"/>
          <a:ext cx="0" cy="0"/>
          <a:chOff x="0" y="0"/>
          <a:chExt cx="0" cy="0"/>
        </a:xfrm>
      </p:grpSpPr>
      <p:sp>
        <p:nvSpPr>
          <p:cNvPr id="473" name="Google Shape;473;p56"/>
          <p:cNvSpPr txBox="1"/>
          <p:nvPr/>
        </p:nvSpPr>
        <p:spPr>
          <a:xfrm>
            <a:off x="0" y="1016652"/>
            <a:ext cx="4905900" cy="3944896"/>
          </a:xfrm>
          <a:prstGeom prst="rect">
            <a:avLst/>
          </a:prstGeom>
          <a:solidFill>
            <a:srgbClr val="E0EBEB"/>
          </a:solidFill>
          <a:ln>
            <a:noFill/>
          </a:ln>
        </p:spPr>
        <p:txBody>
          <a:bodyPr spcFirstLastPara="1" wrap="square" lIns="91425" tIns="91425" rIns="91425" bIns="91425" anchor="ctr" anchorCtr="0">
            <a:spAutoFit/>
          </a:bodyPr>
          <a:lstStyle/>
          <a:p>
            <a:pPr marL="0" lvl="0" indent="0" algn="l" rtl="0">
              <a:lnSpc>
                <a:spcPct val="115000"/>
              </a:lnSpc>
              <a:spcBef>
                <a:spcPts val="1200"/>
              </a:spcBef>
              <a:spcAft>
                <a:spcPts val="0"/>
              </a:spcAft>
              <a:buNone/>
            </a:pPr>
            <a:r>
              <a:rPr lang="en" sz="1300" dirty="0">
                <a:solidFill>
                  <a:schemeClr val="dk1"/>
                </a:solidFill>
              </a:rPr>
              <a:t>Bayesian Logistic Regression:</a:t>
            </a:r>
            <a:endParaRPr sz="1300" dirty="0">
              <a:solidFill>
                <a:schemeClr val="dk1"/>
              </a:solidFill>
            </a:endParaRPr>
          </a:p>
          <a:p>
            <a:pPr marL="457200" lvl="0" indent="-311150" algn="l" rtl="0">
              <a:lnSpc>
                <a:spcPct val="115000"/>
              </a:lnSpc>
              <a:spcBef>
                <a:spcPts val="1600"/>
              </a:spcBef>
              <a:spcAft>
                <a:spcPts val="0"/>
              </a:spcAft>
              <a:buClr>
                <a:schemeClr val="dk1"/>
              </a:buClr>
              <a:buSzPts val="1300"/>
              <a:buChar char="●"/>
            </a:pPr>
            <a:r>
              <a:rPr lang="en" sz="1300" dirty="0">
                <a:solidFill>
                  <a:schemeClr val="dk1"/>
                </a:solidFill>
              </a:rPr>
              <a:t>Accuracy: 87%</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dirty="0">
                <a:solidFill>
                  <a:schemeClr val="dk1"/>
                </a:solidFill>
              </a:rPr>
              <a:t>Strengths: Predicts binary outcomes and provides uncertainty quantification.</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dirty="0">
                <a:solidFill>
                  <a:schemeClr val="dk1"/>
                </a:solidFill>
              </a:rPr>
              <a:t>Key predictors: Age (-0.032), Polyuria (+3.19), Polydipsia (+3.44).</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endParaRPr sz="1300" dirty="0">
              <a:solidFill>
                <a:schemeClr val="dk1"/>
              </a:solidFill>
            </a:endParaRPr>
          </a:p>
          <a:p>
            <a:pPr marL="0" lvl="0" indent="0" algn="l" rtl="0">
              <a:lnSpc>
                <a:spcPct val="115000"/>
              </a:lnSpc>
              <a:spcBef>
                <a:spcPts val="1600"/>
              </a:spcBef>
              <a:spcAft>
                <a:spcPts val="0"/>
              </a:spcAft>
              <a:buNone/>
            </a:pPr>
            <a:r>
              <a:rPr lang="en" sz="1300" dirty="0">
                <a:solidFill>
                  <a:schemeClr val="dk1"/>
                </a:solidFill>
              </a:rPr>
              <a:t>Bayesian Linear Regression:</a:t>
            </a:r>
            <a:endParaRPr sz="1300" dirty="0">
              <a:solidFill>
                <a:schemeClr val="dk1"/>
              </a:solidFill>
            </a:endParaRPr>
          </a:p>
          <a:p>
            <a:pPr marL="457200" lvl="0" indent="-311150" algn="l" rtl="0">
              <a:lnSpc>
                <a:spcPct val="115000"/>
              </a:lnSpc>
              <a:spcBef>
                <a:spcPts val="1600"/>
              </a:spcBef>
              <a:spcAft>
                <a:spcPts val="0"/>
              </a:spcAft>
              <a:buClr>
                <a:schemeClr val="dk1"/>
              </a:buClr>
              <a:buSzPts val="1300"/>
              <a:buChar char="●"/>
            </a:pPr>
            <a:r>
              <a:rPr lang="en" sz="1300" dirty="0">
                <a:solidFill>
                  <a:schemeClr val="dk1"/>
                </a:solidFill>
              </a:rPr>
              <a:t>Mean Squared Error (MSE): 0.01</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dirty="0">
                <a:solidFill>
                  <a:schemeClr val="dk1"/>
                </a:solidFill>
              </a:rPr>
              <a:t>R-squared: 0.91</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dirty="0">
                <a:solidFill>
                  <a:schemeClr val="dk1"/>
                </a:solidFill>
              </a:rPr>
              <a:t>Strengths: Explains variance in probabilities and complements logistic regression.</a:t>
            </a:r>
            <a:endParaRPr sz="1300"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dirty="0">
                <a:solidFill>
                  <a:schemeClr val="dk1"/>
                </a:solidFill>
              </a:rPr>
              <a:t>Predictors: Age, Polyuria, Polydipsia.</a:t>
            </a:r>
            <a:endParaRPr sz="1300" dirty="0">
              <a:solidFill>
                <a:schemeClr val="dk1"/>
              </a:solidFill>
            </a:endParaRPr>
          </a:p>
        </p:txBody>
      </p:sp>
      <p:sp>
        <p:nvSpPr>
          <p:cNvPr id="474" name="Google Shape;474;p56"/>
          <p:cNvSpPr txBox="1"/>
          <p:nvPr/>
        </p:nvSpPr>
        <p:spPr>
          <a:xfrm>
            <a:off x="0" y="125700"/>
            <a:ext cx="9144000" cy="692700"/>
          </a:xfrm>
          <a:prstGeom prst="rect">
            <a:avLst/>
          </a:prstGeom>
          <a:solidFill>
            <a:srgbClr val="E0EBEB"/>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3300">
                <a:solidFill>
                  <a:schemeClr val="dk1"/>
                </a:solidFill>
              </a:rPr>
              <a:t>Model Comparison</a:t>
            </a:r>
            <a:endParaRPr sz="3300">
              <a:solidFill>
                <a:schemeClr val="dk1"/>
              </a:solidFill>
            </a:endParaRPr>
          </a:p>
        </p:txBody>
      </p:sp>
      <p:pic>
        <p:nvPicPr>
          <p:cNvPr id="475" name="Google Shape;475;p56"/>
          <p:cNvPicPr preferRelativeResize="0"/>
          <p:nvPr/>
        </p:nvPicPr>
        <p:blipFill>
          <a:blip r:embed="rId3">
            <a:alphaModFix/>
          </a:blip>
          <a:stretch>
            <a:fillRect/>
          </a:stretch>
        </p:blipFill>
        <p:spPr>
          <a:xfrm>
            <a:off x="4984295" y="1224187"/>
            <a:ext cx="4159704" cy="35298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79"/>
        <p:cNvGrpSpPr/>
        <p:nvPr/>
      </p:nvGrpSpPr>
      <p:grpSpPr>
        <a:xfrm>
          <a:off x="0" y="0"/>
          <a:ext cx="0" cy="0"/>
          <a:chOff x="0" y="0"/>
          <a:chExt cx="0" cy="0"/>
        </a:xfrm>
      </p:grpSpPr>
      <p:sp>
        <p:nvSpPr>
          <p:cNvPr id="480" name="Google Shape;480;p57"/>
          <p:cNvSpPr txBox="1"/>
          <p:nvPr/>
        </p:nvSpPr>
        <p:spPr>
          <a:xfrm>
            <a:off x="4430400" y="306145"/>
            <a:ext cx="4713600" cy="4531210"/>
          </a:xfrm>
          <a:prstGeom prst="rect">
            <a:avLst/>
          </a:prstGeom>
          <a:solidFill>
            <a:srgbClr val="E0EBEB"/>
          </a:solidFill>
          <a:ln>
            <a:noFill/>
          </a:ln>
        </p:spPr>
        <p:txBody>
          <a:bodyPr spcFirstLastPara="1" wrap="square" lIns="91425" tIns="91425" rIns="91425" bIns="91425" anchor="ctr" anchorCtr="0">
            <a:spAutoFit/>
          </a:bodyPr>
          <a:lstStyle/>
          <a:p>
            <a:pPr marL="457200" lvl="0" indent="0" algn="ctr" rtl="0">
              <a:lnSpc>
                <a:spcPct val="115000"/>
              </a:lnSpc>
              <a:spcBef>
                <a:spcPts val="1200"/>
              </a:spcBef>
              <a:spcAft>
                <a:spcPts val="0"/>
              </a:spcAft>
              <a:buNone/>
            </a:pPr>
            <a:r>
              <a:rPr lang="en" sz="2100" b="1" dirty="0">
                <a:solidFill>
                  <a:schemeClr val="dk1"/>
                </a:solidFill>
              </a:rPr>
              <a:t>Strengths</a:t>
            </a:r>
            <a:endParaRPr sz="2100" b="1" dirty="0">
              <a:solidFill>
                <a:schemeClr val="dk1"/>
              </a:solidFill>
            </a:endParaRPr>
          </a:p>
          <a:p>
            <a:pPr marL="0" lvl="0" indent="0" algn="l" rtl="0">
              <a:lnSpc>
                <a:spcPct val="115000"/>
              </a:lnSpc>
              <a:spcBef>
                <a:spcPts val="1800"/>
              </a:spcBef>
              <a:spcAft>
                <a:spcPts val="0"/>
              </a:spcAft>
              <a:buNone/>
            </a:pPr>
            <a:r>
              <a:rPr lang="en" sz="2000" dirty="0">
                <a:solidFill>
                  <a:schemeClr val="dk1"/>
                </a:solidFill>
              </a:rPr>
              <a:t>Accurate and interpretable predictions.</a:t>
            </a:r>
            <a:endParaRPr sz="2000" dirty="0">
              <a:solidFill>
                <a:schemeClr val="dk1"/>
              </a:solidFill>
            </a:endParaRPr>
          </a:p>
          <a:p>
            <a:pPr marL="0" lvl="0" indent="0" algn="l" rtl="0">
              <a:lnSpc>
                <a:spcPct val="115000"/>
              </a:lnSpc>
              <a:spcBef>
                <a:spcPts val="1800"/>
              </a:spcBef>
              <a:spcAft>
                <a:spcPts val="0"/>
              </a:spcAft>
              <a:buNone/>
            </a:pPr>
            <a:r>
              <a:rPr lang="en" sz="2000" dirty="0">
                <a:solidFill>
                  <a:schemeClr val="dk1"/>
                </a:solidFill>
              </a:rPr>
              <a:t>Robust evaluation with Bayesian inference.</a:t>
            </a:r>
            <a:endParaRPr sz="2000" dirty="0">
              <a:solidFill>
                <a:schemeClr val="dk1"/>
              </a:solidFill>
            </a:endParaRPr>
          </a:p>
          <a:p>
            <a:pPr marL="457200" lvl="0" indent="0" algn="ctr" rtl="0">
              <a:lnSpc>
                <a:spcPct val="115000"/>
              </a:lnSpc>
              <a:spcBef>
                <a:spcPts val="1800"/>
              </a:spcBef>
              <a:spcAft>
                <a:spcPts val="0"/>
              </a:spcAft>
              <a:buNone/>
            </a:pPr>
            <a:r>
              <a:rPr lang="en" sz="2200" b="1" dirty="0">
                <a:solidFill>
                  <a:schemeClr val="dk1"/>
                </a:solidFill>
              </a:rPr>
              <a:t>Limitations</a:t>
            </a:r>
            <a:endParaRPr sz="2200" b="1" dirty="0">
              <a:solidFill>
                <a:schemeClr val="dk1"/>
              </a:solidFill>
            </a:endParaRPr>
          </a:p>
          <a:p>
            <a:pPr marL="0" lvl="0" indent="0" algn="l" rtl="0">
              <a:lnSpc>
                <a:spcPct val="115000"/>
              </a:lnSpc>
              <a:spcBef>
                <a:spcPts val="1800"/>
              </a:spcBef>
              <a:spcAft>
                <a:spcPts val="0"/>
              </a:spcAft>
              <a:buNone/>
            </a:pPr>
            <a:r>
              <a:rPr lang="en" sz="2000" dirty="0">
                <a:solidFill>
                  <a:schemeClr val="dk1"/>
                </a:solidFill>
              </a:rPr>
              <a:t>Sensitive to prior assumptions.</a:t>
            </a:r>
            <a:endParaRPr sz="2000" dirty="0">
              <a:solidFill>
                <a:schemeClr val="dk1"/>
              </a:solidFill>
            </a:endParaRPr>
          </a:p>
          <a:p>
            <a:pPr marL="0" lvl="0" indent="0" algn="l" rtl="0">
              <a:lnSpc>
                <a:spcPct val="115000"/>
              </a:lnSpc>
              <a:spcBef>
                <a:spcPts val="1800"/>
              </a:spcBef>
              <a:spcAft>
                <a:spcPts val="1200"/>
              </a:spcAft>
              <a:buNone/>
            </a:pPr>
            <a:r>
              <a:rPr lang="en" sz="2000" dirty="0">
                <a:solidFill>
                  <a:schemeClr val="dk1"/>
                </a:solidFill>
              </a:rPr>
              <a:t>Computationally intensive for large datasets.</a:t>
            </a:r>
            <a:endParaRPr sz="2000" dirty="0">
              <a:solidFill>
                <a:schemeClr val="dk1"/>
              </a:solidFill>
            </a:endParaRPr>
          </a:p>
        </p:txBody>
      </p:sp>
      <p:pic>
        <p:nvPicPr>
          <p:cNvPr id="481" name="Google Shape;481;p57"/>
          <p:cNvPicPr preferRelativeResize="0"/>
          <p:nvPr/>
        </p:nvPicPr>
        <p:blipFill>
          <a:blip r:embed="rId3">
            <a:alphaModFix/>
          </a:blip>
          <a:stretch>
            <a:fillRect/>
          </a:stretch>
        </p:blipFill>
        <p:spPr>
          <a:xfrm>
            <a:off x="0" y="1239225"/>
            <a:ext cx="4208626" cy="2367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485"/>
        <p:cNvGrpSpPr/>
        <p:nvPr/>
      </p:nvGrpSpPr>
      <p:grpSpPr>
        <a:xfrm>
          <a:off x="0" y="0"/>
          <a:ext cx="0" cy="0"/>
          <a:chOff x="0" y="0"/>
          <a:chExt cx="0" cy="0"/>
        </a:xfrm>
      </p:grpSpPr>
      <p:sp>
        <p:nvSpPr>
          <p:cNvPr id="486" name="Google Shape;486;p58"/>
          <p:cNvSpPr txBox="1"/>
          <p:nvPr/>
        </p:nvSpPr>
        <p:spPr>
          <a:xfrm>
            <a:off x="0" y="0"/>
            <a:ext cx="9144000" cy="507900"/>
          </a:xfrm>
          <a:prstGeom prst="rect">
            <a:avLst/>
          </a:prstGeom>
          <a:solidFill>
            <a:srgbClr val="A2C4C9"/>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100">
                <a:solidFill>
                  <a:schemeClr val="dk1"/>
                </a:solidFill>
              </a:rPr>
              <a:t>                                      Practical Applications</a:t>
            </a:r>
            <a:endParaRPr sz="2100">
              <a:solidFill>
                <a:schemeClr val="dk1"/>
              </a:solidFill>
            </a:endParaRPr>
          </a:p>
        </p:txBody>
      </p:sp>
      <p:sp>
        <p:nvSpPr>
          <p:cNvPr id="487" name="Google Shape;487;p58"/>
          <p:cNvSpPr txBox="1"/>
          <p:nvPr/>
        </p:nvSpPr>
        <p:spPr>
          <a:xfrm>
            <a:off x="2510138" y="326910"/>
            <a:ext cx="4154700" cy="5743080"/>
          </a:xfrm>
          <a:prstGeom prst="rect">
            <a:avLst/>
          </a:prstGeom>
          <a:noFill/>
          <a:ln>
            <a:noFill/>
          </a:ln>
        </p:spPr>
        <p:txBody>
          <a:bodyPr spcFirstLastPara="1" wrap="square" lIns="91425" tIns="91425" rIns="91425" bIns="91425" anchor="ctr" anchorCtr="0">
            <a:spAutoFit/>
          </a:bodyPr>
          <a:lstStyle/>
          <a:p>
            <a:pPr marL="457200" lvl="0" indent="-298450" algn="l" rtl="0">
              <a:lnSpc>
                <a:spcPct val="115000"/>
              </a:lnSpc>
              <a:spcBef>
                <a:spcPts val="1200"/>
              </a:spcBef>
              <a:spcAft>
                <a:spcPts val="0"/>
              </a:spcAft>
              <a:buClr>
                <a:schemeClr val="dk1"/>
              </a:buClr>
              <a:buSzPts val="1100"/>
              <a:buAutoNum type="arabicPeriod"/>
            </a:pPr>
            <a:r>
              <a:rPr lang="en" sz="1100" b="1" dirty="0">
                <a:solidFill>
                  <a:schemeClr val="dk1"/>
                </a:solidFill>
              </a:rPr>
              <a:t>Early Detection of Diabetes</a:t>
            </a:r>
            <a:r>
              <a:rPr lang="en" sz="1100" dirty="0">
                <a:solidFill>
                  <a:schemeClr val="dk1"/>
                </a:solidFill>
              </a:rPr>
              <a:t>:</a:t>
            </a:r>
            <a:br>
              <a:rPr lang="en" sz="1100" dirty="0">
                <a:solidFill>
                  <a:schemeClr val="dk1"/>
                </a:solidFill>
              </a:rPr>
            </a:br>
            <a:r>
              <a:rPr lang="en" sz="1100" dirty="0">
                <a:solidFill>
                  <a:schemeClr val="dk1"/>
                </a:solidFill>
              </a:rPr>
              <a:t> The models can identify individuals at high risk of diabetes based on symptoms like Polyuria and Polydipsia, enabling early diagnosis and timely medical intervention. This helps reduce the progression of diabetes-related complications.</a:t>
            </a:r>
            <a:br>
              <a:rPr lang="en" sz="1100" dirty="0">
                <a:solidFill>
                  <a:schemeClr val="dk1"/>
                </a:solidFill>
              </a:rPr>
            </a:br>
            <a:endParaRPr sz="1100"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100" b="1" dirty="0">
                <a:solidFill>
                  <a:schemeClr val="dk1"/>
                </a:solidFill>
              </a:rPr>
              <a:t>Clinical Decision Support</a:t>
            </a:r>
            <a:r>
              <a:rPr lang="en" sz="1100" dirty="0">
                <a:solidFill>
                  <a:schemeClr val="dk1"/>
                </a:solidFill>
              </a:rPr>
              <a:t>:</a:t>
            </a:r>
            <a:br>
              <a:rPr lang="en" sz="1100" dirty="0">
                <a:solidFill>
                  <a:schemeClr val="dk1"/>
                </a:solidFill>
              </a:rPr>
            </a:br>
            <a:r>
              <a:rPr lang="en" sz="1100" dirty="0">
                <a:solidFill>
                  <a:schemeClr val="dk1"/>
                </a:solidFill>
              </a:rPr>
              <a:t> The probabilistic predictions from Bayesian models provide clinicians with interpretable insights, allowing them to make informed decisions about further diagnostic testing or preventive treatments.</a:t>
            </a:r>
            <a:br>
              <a:rPr lang="en" sz="1100" dirty="0">
                <a:solidFill>
                  <a:schemeClr val="dk1"/>
                </a:solidFill>
              </a:rPr>
            </a:br>
            <a:endParaRPr sz="1100"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100" b="1" dirty="0">
                <a:solidFill>
                  <a:schemeClr val="dk1"/>
                </a:solidFill>
              </a:rPr>
              <a:t>Personalized Risk Assessment</a:t>
            </a:r>
            <a:r>
              <a:rPr lang="en" sz="1100" dirty="0">
                <a:solidFill>
                  <a:schemeClr val="dk1"/>
                </a:solidFill>
              </a:rPr>
              <a:t>:</a:t>
            </a:r>
            <a:br>
              <a:rPr lang="en" sz="1100" dirty="0">
                <a:solidFill>
                  <a:schemeClr val="dk1"/>
                </a:solidFill>
              </a:rPr>
            </a:br>
            <a:r>
              <a:rPr lang="en" sz="1100" dirty="0">
                <a:solidFill>
                  <a:schemeClr val="dk1"/>
                </a:solidFill>
              </a:rPr>
              <a:t> By incorporating patient-specific data, the models can generate personalized diabetes risk profiles. This empowers healthcare providers to tailor treatment plans and prioritize high-risk individuals.</a:t>
            </a:r>
            <a:br>
              <a:rPr lang="en" sz="1100" dirty="0">
                <a:solidFill>
                  <a:schemeClr val="dk1"/>
                </a:solidFill>
              </a:rPr>
            </a:br>
            <a:endParaRPr sz="1100" dirty="0">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sz="1100" b="1" dirty="0">
                <a:solidFill>
                  <a:schemeClr val="dk1"/>
                </a:solidFill>
              </a:rPr>
              <a:t>Integration with Healthcare Systems</a:t>
            </a:r>
            <a:r>
              <a:rPr lang="en" sz="1100" dirty="0">
                <a:solidFill>
                  <a:schemeClr val="dk1"/>
                </a:solidFill>
              </a:rPr>
              <a:t>:</a:t>
            </a:r>
            <a:br>
              <a:rPr lang="en" sz="1100" dirty="0">
                <a:solidFill>
                  <a:schemeClr val="dk1"/>
                </a:solidFill>
              </a:rPr>
            </a:br>
            <a:r>
              <a:rPr lang="en" sz="1100" dirty="0">
                <a:solidFill>
                  <a:schemeClr val="dk1"/>
                </a:solidFill>
              </a:rPr>
              <a:t> These models can be integrated into electronic health record (EHR) systems to provide real-time risk predictions for diabetes during routine patient check-ups.</a:t>
            </a:r>
            <a:br>
              <a:rPr lang="en" sz="1100" dirty="0">
                <a:solidFill>
                  <a:schemeClr val="dk1"/>
                </a:solidFill>
              </a:rPr>
            </a:br>
            <a:endParaRPr sz="1100" dirty="0">
              <a:solidFill>
                <a:schemeClr val="dk1"/>
              </a:solidFill>
            </a:endParaRPr>
          </a:p>
          <a:p>
            <a:pPr marL="0" lvl="0" indent="0" algn="l" rtl="0">
              <a:lnSpc>
                <a:spcPct val="115000"/>
              </a:lnSpc>
              <a:spcBef>
                <a:spcPts val="1200"/>
              </a:spcBef>
              <a:spcAft>
                <a:spcPts val="1200"/>
              </a:spcAft>
              <a:buNone/>
            </a:pPr>
            <a:endParaRPr sz="2400" dirty="0">
              <a:solidFill>
                <a:schemeClr val="dk1"/>
              </a:solidFill>
            </a:endParaRPr>
          </a:p>
        </p:txBody>
      </p:sp>
      <p:pic>
        <p:nvPicPr>
          <p:cNvPr id="488" name="Google Shape;488;p58"/>
          <p:cNvPicPr preferRelativeResize="0"/>
          <p:nvPr/>
        </p:nvPicPr>
        <p:blipFill>
          <a:blip r:embed="rId3">
            <a:alphaModFix/>
          </a:blip>
          <a:stretch>
            <a:fillRect/>
          </a:stretch>
        </p:blipFill>
        <p:spPr>
          <a:xfrm>
            <a:off x="0" y="1173400"/>
            <a:ext cx="2620050" cy="2620050"/>
          </a:xfrm>
          <a:prstGeom prst="rect">
            <a:avLst/>
          </a:prstGeom>
          <a:noFill/>
          <a:ln>
            <a:noFill/>
          </a:ln>
        </p:spPr>
      </p:pic>
      <p:pic>
        <p:nvPicPr>
          <p:cNvPr id="489" name="Google Shape;489;p58"/>
          <p:cNvPicPr preferRelativeResize="0"/>
          <p:nvPr/>
        </p:nvPicPr>
        <p:blipFill rotWithShape="1">
          <a:blip r:embed="rId4">
            <a:alphaModFix/>
          </a:blip>
          <a:srcRect r="35658"/>
          <a:stretch/>
        </p:blipFill>
        <p:spPr>
          <a:xfrm>
            <a:off x="6577850" y="912700"/>
            <a:ext cx="2513751" cy="2880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51"/>
        <p:cNvGrpSpPr/>
        <p:nvPr/>
      </p:nvGrpSpPr>
      <p:grpSpPr>
        <a:xfrm>
          <a:off x="0" y="0"/>
          <a:ext cx="0" cy="0"/>
          <a:chOff x="0" y="0"/>
          <a:chExt cx="0" cy="0"/>
        </a:xfrm>
      </p:grpSpPr>
      <p:sp>
        <p:nvSpPr>
          <p:cNvPr id="352" name="Google Shape;352;p43"/>
          <p:cNvSpPr txBox="1">
            <a:spLocks noGrp="1"/>
          </p:cNvSpPr>
          <p:nvPr>
            <p:ph type="title"/>
          </p:nvPr>
        </p:nvSpPr>
        <p:spPr>
          <a:xfrm>
            <a:off x="152400" y="213125"/>
            <a:ext cx="7740000" cy="12201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3500" b="1">
                <a:latin typeface="Arial"/>
                <a:ea typeface="Arial"/>
                <a:cs typeface="Arial"/>
                <a:sym typeface="Arial"/>
              </a:rPr>
              <a:t>Introduction and Dataset Overview</a:t>
            </a:r>
            <a:endParaRPr sz="3500" b="1">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3700"/>
          </a:p>
        </p:txBody>
      </p:sp>
      <p:sp>
        <p:nvSpPr>
          <p:cNvPr id="353" name="Google Shape;353;p43"/>
          <p:cNvSpPr txBox="1">
            <a:spLocks noGrp="1"/>
          </p:cNvSpPr>
          <p:nvPr>
            <p:ph type="body" idx="1"/>
          </p:nvPr>
        </p:nvSpPr>
        <p:spPr>
          <a:xfrm>
            <a:off x="4834400" y="1121350"/>
            <a:ext cx="3726900" cy="32616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endParaRPr sz="1200" b="1">
              <a:solidFill>
                <a:schemeClr val="dk1"/>
              </a:solidFill>
              <a:latin typeface="Arial"/>
              <a:ea typeface="Arial"/>
              <a:cs typeface="Arial"/>
              <a:sym typeface="Arial"/>
            </a:endParaRPr>
          </a:p>
          <a:p>
            <a:pPr marL="457200" lvl="0" indent="-292100" algn="l" rtl="0">
              <a:lnSpc>
                <a:spcPct val="115000"/>
              </a:lnSpc>
              <a:spcBef>
                <a:spcPts val="1200"/>
              </a:spcBef>
              <a:spcAft>
                <a:spcPts val="0"/>
              </a:spcAft>
              <a:buClr>
                <a:schemeClr val="dk1"/>
              </a:buClr>
              <a:buSzPts val="1000"/>
              <a:buFont typeface="Arial"/>
              <a:buChar char="●"/>
            </a:pPr>
            <a:r>
              <a:rPr lang="en" sz="1000" b="1">
                <a:solidFill>
                  <a:schemeClr val="dk1"/>
                </a:solidFill>
                <a:latin typeface="Arial"/>
                <a:ea typeface="Arial"/>
                <a:cs typeface="Arial"/>
                <a:sym typeface="Arial"/>
              </a:rPr>
              <a:t>1. </a:t>
            </a:r>
            <a:r>
              <a:rPr lang="en" sz="1000">
                <a:solidFill>
                  <a:schemeClr val="dk1"/>
                </a:solidFill>
                <a:latin typeface="Arial"/>
                <a:ea typeface="Arial"/>
                <a:cs typeface="Arial"/>
                <a:sym typeface="Arial"/>
              </a:rPr>
              <a:t>This project aims to predict diabetes risk using </a:t>
            </a:r>
            <a:r>
              <a:rPr lang="en" sz="1000" b="1">
                <a:solidFill>
                  <a:schemeClr val="dk1"/>
                </a:solidFill>
                <a:latin typeface="Arial"/>
                <a:ea typeface="Arial"/>
                <a:cs typeface="Arial"/>
                <a:sym typeface="Arial"/>
              </a:rPr>
              <a:t>Bayesian Logistic Regression</a:t>
            </a:r>
            <a:r>
              <a:rPr lang="en" sz="1000">
                <a:solidFill>
                  <a:schemeClr val="dk1"/>
                </a:solidFill>
                <a:latin typeface="Arial"/>
                <a:ea typeface="Arial"/>
                <a:cs typeface="Arial"/>
                <a:sym typeface="Arial"/>
              </a:rPr>
              <a:t> for classification and </a:t>
            </a:r>
            <a:r>
              <a:rPr lang="en" sz="1000" b="1">
                <a:solidFill>
                  <a:schemeClr val="dk1"/>
                </a:solidFill>
                <a:latin typeface="Arial"/>
                <a:ea typeface="Arial"/>
                <a:cs typeface="Arial"/>
                <a:sym typeface="Arial"/>
              </a:rPr>
              <a:t>Bayesian Linear Regression</a:t>
            </a:r>
            <a:r>
              <a:rPr lang="en" sz="1000">
                <a:solidFill>
                  <a:schemeClr val="dk1"/>
                </a:solidFill>
                <a:latin typeface="Arial"/>
                <a:ea typeface="Arial"/>
                <a:cs typeface="Arial"/>
                <a:sym typeface="Arial"/>
              </a:rPr>
              <a:t> for continuous probability estimation, leveraging statistical insights for clinical decision-making. It focuses on analyzing key symptoms such as </a:t>
            </a:r>
            <a:r>
              <a:rPr lang="en" sz="1000" b="1">
                <a:solidFill>
                  <a:schemeClr val="dk1"/>
                </a:solidFill>
                <a:latin typeface="Arial"/>
                <a:ea typeface="Arial"/>
                <a:cs typeface="Arial"/>
                <a:sym typeface="Arial"/>
              </a:rPr>
              <a:t>Polyuria</a:t>
            </a:r>
            <a:r>
              <a:rPr lang="en" sz="1000">
                <a:solidFill>
                  <a:schemeClr val="dk1"/>
                </a:solidFill>
                <a:latin typeface="Arial"/>
                <a:ea typeface="Arial"/>
                <a:cs typeface="Arial"/>
                <a:sym typeface="Arial"/>
              </a:rPr>
              <a:t>, </a:t>
            </a:r>
            <a:r>
              <a:rPr lang="en" sz="1000" b="1">
                <a:solidFill>
                  <a:schemeClr val="dk1"/>
                </a:solidFill>
                <a:latin typeface="Arial"/>
                <a:ea typeface="Arial"/>
                <a:cs typeface="Arial"/>
                <a:sym typeface="Arial"/>
              </a:rPr>
              <a:t>Polydipsia</a:t>
            </a:r>
            <a:r>
              <a:rPr lang="en" sz="1000">
                <a:solidFill>
                  <a:schemeClr val="dk1"/>
                </a:solidFill>
                <a:latin typeface="Arial"/>
                <a:ea typeface="Arial"/>
                <a:cs typeface="Arial"/>
                <a:sym typeface="Arial"/>
              </a:rPr>
              <a:t>, and </a:t>
            </a:r>
            <a:r>
              <a:rPr lang="en" sz="1000" b="1">
                <a:solidFill>
                  <a:schemeClr val="dk1"/>
                </a:solidFill>
                <a:latin typeface="Arial"/>
                <a:ea typeface="Arial"/>
                <a:cs typeface="Arial"/>
                <a:sym typeface="Arial"/>
              </a:rPr>
              <a:t>Age</a:t>
            </a:r>
            <a:r>
              <a:rPr lang="en" sz="1000">
                <a:solidFill>
                  <a:schemeClr val="dk1"/>
                </a:solidFill>
                <a:latin typeface="Arial"/>
                <a:ea typeface="Arial"/>
                <a:cs typeface="Arial"/>
                <a:sym typeface="Arial"/>
              </a:rPr>
              <a:t> to identify significant predictors of diabetes.</a:t>
            </a:r>
            <a:endParaRPr sz="1000">
              <a:solidFill>
                <a:schemeClr val="dk1"/>
              </a:solidFill>
              <a:latin typeface="Arial"/>
              <a:ea typeface="Arial"/>
              <a:cs typeface="Arial"/>
              <a:sym typeface="Arial"/>
            </a:endParaRPr>
          </a:p>
          <a:p>
            <a:pPr marL="457200" lvl="0" indent="-292100" algn="l" rtl="0">
              <a:lnSpc>
                <a:spcPct val="115000"/>
              </a:lnSpc>
              <a:spcBef>
                <a:spcPts val="0"/>
              </a:spcBef>
              <a:spcAft>
                <a:spcPts val="0"/>
              </a:spcAft>
              <a:buClr>
                <a:schemeClr val="dk1"/>
              </a:buClr>
              <a:buSzPts val="1000"/>
              <a:buFont typeface="Arial"/>
              <a:buChar char="●"/>
            </a:pPr>
            <a:endParaRPr sz="1000">
              <a:solidFill>
                <a:schemeClr val="dk1"/>
              </a:solidFill>
              <a:latin typeface="Arial"/>
              <a:ea typeface="Arial"/>
              <a:cs typeface="Arial"/>
              <a:sym typeface="Arial"/>
            </a:endParaRPr>
          </a:p>
          <a:p>
            <a:pPr marL="457200" lvl="0" indent="-292100" algn="l" rtl="0">
              <a:lnSpc>
                <a:spcPct val="115000"/>
              </a:lnSpc>
              <a:spcBef>
                <a:spcPts val="0"/>
              </a:spcBef>
              <a:spcAft>
                <a:spcPts val="0"/>
              </a:spcAft>
              <a:buSzPts val="1000"/>
              <a:buChar char="●"/>
            </a:pPr>
            <a:r>
              <a:rPr lang="en" sz="1000" b="1">
                <a:solidFill>
                  <a:schemeClr val="dk1"/>
                </a:solidFill>
                <a:latin typeface="Arial"/>
                <a:ea typeface="Arial"/>
                <a:cs typeface="Arial"/>
                <a:sym typeface="Arial"/>
              </a:rPr>
              <a:t>2. </a:t>
            </a:r>
            <a:r>
              <a:rPr lang="en" sz="1000">
                <a:solidFill>
                  <a:schemeClr val="dk1"/>
                </a:solidFill>
                <a:latin typeface="Arial"/>
                <a:ea typeface="Arial"/>
                <a:cs typeface="Arial"/>
                <a:sym typeface="Arial"/>
              </a:rPr>
              <a:t>The dataset consists of 520 observations and 17 features, including clinical symptoms (e.g., </a:t>
            </a:r>
            <a:r>
              <a:rPr lang="en" sz="1000" b="1">
                <a:solidFill>
                  <a:schemeClr val="dk1"/>
                </a:solidFill>
                <a:latin typeface="Arial"/>
                <a:ea typeface="Arial"/>
                <a:cs typeface="Arial"/>
                <a:sym typeface="Arial"/>
              </a:rPr>
              <a:t>Polyuria</a:t>
            </a:r>
            <a:r>
              <a:rPr lang="en" sz="1000">
                <a:solidFill>
                  <a:schemeClr val="dk1"/>
                </a:solidFill>
                <a:latin typeface="Arial"/>
                <a:ea typeface="Arial"/>
                <a:cs typeface="Arial"/>
                <a:sym typeface="Arial"/>
              </a:rPr>
              <a:t>, </a:t>
            </a:r>
            <a:r>
              <a:rPr lang="en" sz="1000" b="1">
                <a:solidFill>
                  <a:schemeClr val="dk1"/>
                </a:solidFill>
                <a:latin typeface="Arial"/>
                <a:ea typeface="Arial"/>
                <a:cs typeface="Arial"/>
                <a:sym typeface="Arial"/>
              </a:rPr>
              <a:t>Polydipsia</a:t>
            </a:r>
            <a:r>
              <a:rPr lang="en" sz="1000">
                <a:solidFill>
                  <a:schemeClr val="dk1"/>
                </a:solidFill>
                <a:latin typeface="Arial"/>
                <a:ea typeface="Arial"/>
                <a:cs typeface="Arial"/>
                <a:sym typeface="Arial"/>
              </a:rPr>
              <a:t>) and the diabetes classification (</a:t>
            </a:r>
            <a:r>
              <a:rPr lang="en" sz="1000">
                <a:solidFill>
                  <a:srgbClr val="188038"/>
                </a:solidFill>
                <a:latin typeface="Roboto Mono"/>
                <a:ea typeface="Roboto Mono"/>
                <a:cs typeface="Roboto Mono"/>
                <a:sym typeface="Roboto Mono"/>
              </a:rPr>
              <a:t>Positive</a:t>
            </a:r>
            <a:r>
              <a:rPr lang="en" sz="1000">
                <a:solidFill>
                  <a:schemeClr val="dk1"/>
                </a:solidFill>
                <a:latin typeface="Arial"/>
                <a:ea typeface="Arial"/>
                <a:cs typeface="Arial"/>
                <a:sym typeface="Arial"/>
              </a:rPr>
              <a:t> or </a:t>
            </a:r>
            <a:r>
              <a:rPr lang="en" sz="1000">
                <a:solidFill>
                  <a:srgbClr val="188038"/>
                </a:solidFill>
                <a:latin typeface="Roboto Mono"/>
                <a:ea typeface="Roboto Mono"/>
                <a:cs typeface="Roboto Mono"/>
                <a:sym typeface="Roboto Mono"/>
              </a:rPr>
              <a:t>Negative</a:t>
            </a:r>
            <a:r>
              <a:rPr lang="en" sz="1000">
                <a:solidFill>
                  <a:schemeClr val="dk1"/>
                </a:solidFill>
                <a:latin typeface="Arial"/>
                <a:ea typeface="Arial"/>
                <a:cs typeface="Arial"/>
                <a:sym typeface="Arial"/>
              </a:rPr>
              <a:t>).</a:t>
            </a:r>
            <a:endParaRPr sz="1000">
              <a:solidFill>
                <a:schemeClr val="dk1"/>
              </a:solidFill>
              <a:latin typeface="Arial"/>
              <a:ea typeface="Arial"/>
              <a:cs typeface="Arial"/>
              <a:sym typeface="Arial"/>
            </a:endParaRPr>
          </a:p>
          <a:p>
            <a:pPr marL="457200" lvl="0" indent="0" algn="l" rtl="0">
              <a:lnSpc>
                <a:spcPct val="110000"/>
              </a:lnSpc>
              <a:spcBef>
                <a:spcPts val="1200"/>
              </a:spcBef>
              <a:spcAft>
                <a:spcPts val="0"/>
              </a:spcAft>
              <a:buNone/>
            </a:pPr>
            <a:endParaRPr sz="800">
              <a:solidFill>
                <a:schemeClr val="dk1"/>
              </a:solidFill>
            </a:endParaRPr>
          </a:p>
        </p:txBody>
      </p:sp>
      <p:pic>
        <p:nvPicPr>
          <p:cNvPr id="354" name="Google Shape;354;p43"/>
          <p:cNvPicPr preferRelativeResize="0"/>
          <p:nvPr/>
        </p:nvPicPr>
        <p:blipFill>
          <a:blip r:embed="rId3">
            <a:alphaModFix/>
          </a:blip>
          <a:stretch>
            <a:fillRect/>
          </a:stretch>
        </p:blipFill>
        <p:spPr>
          <a:xfrm>
            <a:off x="152400" y="1535300"/>
            <a:ext cx="5081331" cy="2664175"/>
          </a:xfrm>
          <a:prstGeom prst="rect">
            <a:avLst/>
          </a:prstGeom>
          <a:noFill/>
          <a:ln>
            <a:noFill/>
          </a:ln>
        </p:spPr>
      </p:pic>
      <p:sp>
        <p:nvSpPr>
          <p:cNvPr id="355" name="Google Shape;355;p43"/>
          <p:cNvSpPr txBox="1"/>
          <p:nvPr/>
        </p:nvSpPr>
        <p:spPr>
          <a:xfrm>
            <a:off x="152400" y="4301550"/>
            <a:ext cx="8432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t>Dataset Souce: </a:t>
            </a:r>
            <a:r>
              <a:rPr lang="en"/>
              <a:t>  https://www.kaggle.com/datasets/yasserhessein/early-stage-diabetes-risk-prediction-dataset/data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B6EAB7-52DB-B25D-ED1B-17FCA446F0A2}"/>
              </a:ext>
            </a:extLst>
          </p:cNvPr>
          <p:cNvSpPr>
            <a:spLocks noGrp="1"/>
          </p:cNvSpPr>
          <p:nvPr>
            <p:ph type="title"/>
          </p:nvPr>
        </p:nvSpPr>
        <p:spPr>
          <a:xfrm>
            <a:off x="311700" y="445024"/>
            <a:ext cx="8520600" cy="850375"/>
          </a:xfrm>
        </p:spPr>
        <p:txBody>
          <a:bodyPr/>
          <a:lstStyle/>
          <a:p>
            <a:pPr algn="ctr"/>
            <a:r>
              <a:rPr lang="en-US" sz="2400" dirty="0"/>
              <a:t>Take-Home Messages Project Link and QR code</a:t>
            </a:r>
          </a:p>
        </p:txBody>
      </p:sp>
      <p:sp>
        <p:nvSpPr>
          <p:cNvPr id="6" name="Text Placeholder 5">
            <a:extLst>
              <a:ext uri="{FF2B5EF4-FFF2-40B4-BE49-F238E27FC236}">
                <a16:creationId xmlns:a16="http://schemas.microsoft.com/office/drawing/2014/main" id="{33BF9F49-171E-6C76-6CDB-5EFF9E9A292E}"/>
              </a:ext>
            </a:extLst>
          </p:cNvPr>
          <p:cNvSpPr>
            <a:spLocks noGrp="1"/>
          </p:cNvSpPr>
          <p:nvPr>
            <p:ph type="body" idx="1"/>
          </p:nvPr>
        </p:nvSpPr>
        <p:spPr/>
        <p:txBody>
          <a:bodyPr/>
          <a:lstStyle/>
          <a:p>
            <a:r>
              <a:rPr lang="en-US" sz="1600" dirty="0"/>
              <a:t>The analysis highlights key predictors of diabetes, with "Polyuria" and "Polydipsia" identified as the most significant symptoms, increasing the likelihood of diagnosis by over 20-fold. Logistic regression demonstrated strong performance, explaining 51.8% of the variance in diabetes risk (pseudo R² = 0.5183) and achieving an average cross-validated accuracy of 87%. Additionally, linear regression confirmed the reliability of the predicted probabilities, with an R² of 0.91. These findings emphasize the importance of symptom-based risk assessment for early detection and intervention.</a:t>
            </a:r>
          </a:p>
          <a:p>
            <a:r>
              <a:rPr lang="en-US" sz="1800" dirty="0"/>
              <a:t>Project Link: </a:t>
            </a:r>
            <a:r>
              <a:rPr lang="en-US" sz="1800" dirty="0">
                <a:hlinkClick r:id="rId2"/>
              </a:rPr>
              <a:t>https://www.kaggle.com/code/srvskr3245/from-symptoms-to-solutions-bayesian-logistic-and</a:t>
            </a:r>
            <a:endParaRPr lang="en-US" sz="1800" dirty="0"/>
          </a:p>
          <a:p>
            <a:r>
              <a:rPr lang="en-US" sz="1800" dirty="0"/>
              <a:t>Email: </a:t>
            </a:r>
            <a:r>
              <a:rPr lang="en-US" sz="1800" dirty="0">
                <a:hlinkClick r:id="rId3"/>
              </a:rPr>
              <a:t>sarwar.sheril@tu-dortmund.de</a:t>
            </a:r>
            <a:endParaRPr lang="en-US" sz="1800" dirty="0"/>
          </a:p>
          <a:p>
            <a:pPr marL="1085850" lvl="2" indent="0">
              <a:buNone/>
            </a:pPr>
            <a:r>
              <a:rPr lang="en-US" sz="1800" dirty="0"/>
              <a:t> sourav.sarker@tu-dortmund.de</a:t>
            </a:r>
          </a:p>
          <a:p>
            <a:endParaRPr lang="en-US" sz="1800" dirty="0"/>
          </a:p>
          <a:p>
            <a:endParaRPr lang="en-US" sz="1800" dirty="0"/>
          </a:p>
        </p:txBody>
      </p:sp>
      <p:pic>
        <p:nvPicPr>
          <p:cNvPr id="8" name="Picture 7">
            <a:extLst>
              <a:ext uri="{FF2B5EF4-FFF2-40B4-BE49-F238E27FC236}">
                <a16:creationId xmlns:a16="http://schemas.microsoft.com/office/drawing/2014/main" id="{D61B354D-4FC7-C86C-76BD-7D5E1E46650B}"/>
              </a:ext>
            </a:extLst>
          </p:cNvPr>
          <p:cNvPicPr>
            <a:picLocks noChangeAspect="1"/>
          </p:cNvPicPr>
          <p:nvPr/>
        </p:nvPicPr>
        <p:blipFill>
          <a:blip r:embed="rId4"/>
          <a:stretch>
            <a:fillRect/>
          </a:stretch>
        </p:blipFill>
        <p:spPr>
          <a:xfrm>
            <a:off x="7207651" y="3476897"/>
            <a:ext cx="1399293" cy="1344486"/>
          </a:xfrm>
          <a:prstGeom prst="rect">
            <a:avLst/>
          </a:prstGeom>
        </p:spPr>
      </p:pic>
    </p:spTree>
    <p:extLst>
      <p:ext uri="{BB962C8B-B14F-4D97-AF65-F5344CB8AC3E}">
        <p14:creationId xmlns:p14="http://schemas.microsoft.com/office/powerpoint/2010/main" val="2766690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77"/>
        <p:cNvGrpSpPr/>
        <p:nvPr/>
      </p:nvGrpSpPr>
      <p:grpSpPr>
        <a:xfrm>
          <a:off x="0" y="0"/>
          <a:ext cx="0" cy="0"/>
          <a:chOff x="0" y="0"/>
          <a:chExt cx="0" cy="0"/>
        </a:xfrm>
      </p:grpSpPr>
      <p:pic>
        <p:nvPicPr>
          <p:cNvPr id="378" name="Google Shape;378;p46" descr="Iridescent abstract design."/>
          <p:cNvPicPr preferRelativeResize="0">
            <a:picLocks noGrp="1"/>
          </p:cNvPicPr>
          <p:nvPr>
            <p:ph type="pic" idx="2"/>
          </p:nvPr>
        </p:nvPicPr>
        <p:blipFill rotWithShape="1">
          <a:blip r:embed="rId3">
            <a:alphaModFix/>
          </a:blip>
          <a:srcRect t="12524" b="12524"/>
          <a:stretch/>
        </p:blipFill>
        <p:spPr>
          <a:xfrm>
            <a:off x="0" y="0"/>
            <a:ext cx="9144003" cy="5143500"/>
          </a:xfrm>
          <a:prstGeom prst="rect">
            <a:avLst/>
          </a:prstGeom>
          <a:noFill/>
          <a:ln>
            <a:noFill/>
          </a:ln>
        </p:spPr>
      </p:pic>
      <p:sp>
        <p:nvSpPr>
          <p:cNvPr id="379" name="Google Shape;379;p46"/>
          <p:cNvSpPr txBox="1"/>
          <p:nvPr/>
        </p:nvSpPr>
        <p:spPr>
          <a:xfrm>
            <a:off x="0" y="1546500"/>
            <a:ext cx="9144000" cy="2362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lnSpc>
                <a:spcPct val="115000"/>
              </a:lnSpc>
              <a:spcBef>
                <a:spcPts val="1400"/>
              </a:spcBef>
              <a:spcAft>
                <a:spcPts val="0"/>
              </a:spcAft>
              <a:buClr>
                <a:schemeClr val="dk1"/>
              </a:buClr>
              <a:buSzPts val="1100"/>
              <a:buFont typeface="Arial"/>
              <a:buNone/>
            </a:pPr>
            <a:r>
              <a:rPr lang="en" sz="1600" b="1">
                <a:solidFill>
                  <a:schemeClr val="dk1"/>
                </a:solidFill>
              </a:rPr>
              <a:t>Research Goals and Analytical Approach</a:t>
            </a:r>
            <a:endParaRPr sz="16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Our primary inquiry in this study focuses on understanding how clinical features influence diabetes risk.</a:t>
            </a:r>
            <a:br>
              <a:rPr lang="en">
                <a:solidFill>
                  <a:schemeClr val="dk1"/>
                </a:solidFill>
              </a:rPr>
            </a:br>
            <a:r>
              <a:rPr lang="en">
                <a:solidFill>
                  <a:schemeClr val="dk1"/>
                </a:solidFill>
              </a:rPr>
              <a:t>Specifically, we ask:</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How do predictors such as Age, Polyuria, and Polydipsia affect diabetes diagnosis, and how can Bayesian Logistic and Linear Regression improve predictive performance and interpretability?</a:t>
            </a:r>
            <a:endParaRPr b="1">
              <a:solidFill>
                <a:schemeClr val="dk1"/>
              </a:solidFill>
            </a:endParaRPr>
          </a:p>
          <a:p>
            <a:pPr marL="0" lvl="0" indent="0" algn="l" rtl="0">
              <a:lnSpc>
                <a:spcPct val="115000"/>
              </a:lnSpc>
              <a:spcBef>
                <a:spcPts val="1400"/>
              </a:spcBef>
              <a:spcAft>
                <a:spcPts val="400"/>
              </a:spcAft>
              <a:buNone/>
            </a:pPr>
            <a:endParaRPr sz="2700"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83"/>
        <p:cNvGrpSpPr/>
        <p:nvPr/>
      </p:nvGrpSpPr>
      <p:grpSpPr>
        <a:xfrm>
          <a:off x="0" y="0"/>
          <a:ext cx="0" cy="0"/>
          <a:chOff x="0" y="0"/>
          <a:chExt cx="0" cy="0"/>
        </a:xfrm>
      </p:grpSpPr>
      <p:sp>
        <p:nvSpPr>
          <p:cNvPr id="384" name="Google Shape;384;p47"/>
          <p:cNvSpPr txBox="1"/>
          <p:nvPr/>
        </p:nvSpPr>
        <p:spPr>
          <a:xfrm>
            <a:off x="-125" y="219850"/>
            <a:ext cx="9144000" cy="477000"/>
          </a:xfrm>
          <a:prstGeom prst="rect">
            <a:avLst/>
          </a:prstGeom>
          <a:solidFill>
            <a:srgbClr val="A4C2F4"/>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b="1"/>
              <a:t>Objectives</a:t>
            </a:r>
            <a:endParaRPr sz="1900" b="1"/>
          </a:p>
        </p:txBody>
      </p:sp>
      <p:sp>
        <p:nvSpPr>
          <p:cNvPr id="385" name="Google Shape;385;p47"/>
          <p:cNvSpPr txBox="1"/>
          <p:nvPr/>
        </p:nvSpPr>
        <p:spPr>
          <a:xfrm>
            <a:off x="294725" y="921243"/>
            <a:ext cx="3955200" cy="1796615"/>
          </a:xfrm>
          <a:prstGeom prst="rect">
            <a:avLst/>
          </a:prstGeom>
          <a:solidFill>
            <a:srgbClr val="A4C2F4"/>
          </a:solidFill>
          <a:ln>
            <a:noFill/>
          </a:ln>
        </p:spPr>
        <p:txBody>
          <a:bodyPr spcFirstLastPara="1" wrap="square" lIns="91425" tIns="91425" rIns="91425" bIns="91425" anchor="ctr" anchorCtr="0">
            <a:spAutoFit/>
          </a:bodyPr>
          <a:lstStyle/>
          <a:p>
            <a:pPr marL="0" lvl="0" indent="0" algn="l" rtl="0">
              <a:lnSpc>
                <a:spcPct val="115000"/>
              </a:lnSpc>
              <a:spcBef>
                <a:spcPts val="1200"/>
              </a:spcBef>
              <a:spcAft>
                <a:spcPts val="0"/>
              </a:spcAft>
              <a:buNone/>
            </a:pPr>
            <a:r>
              <a:rPr lang="en" sz="1300" b="1" dirty="0">
                <a:solidFill>
                  <a:schemeClr val="dk1"/>
                </a:solidFill>
              </a:rPr>
              <a:t>Objective 1</a:t>
            </a:r>
            <a:endParaRPr sz="1300" b="1" dirty="0">
              <a:solidFill>
                <a:schemeClr val="dk1"/>
              </a:solidFill>
            </a:endParaRPr>
          </a:p>
          <a:p>
            <a:pPr marL="0" lvl="0" indent="0" algn="l" rtl="0">
              <a:lnSpc>
                <a:spcPct val="115000"/>
              </a:lnSpc>
              <a:spcBef>
                <a:spcPts val="1200"/>
              </a:spcBef>
              <a:spcAft>
                <a:spcPts val="1200"/>
              </a:spcAft>
              <a:buNone/>
            </a:pPr>
            <a:r>
              <a:rPr lang="en" sz="1300" dirty="0">
                <a:solidFill>
                  <a:schemeClr val="dk1"/>
                </a:solidFill>
              </a:rPr>
              <a:t>To quantitatively assess the impact of individual predictors such as </a:t>
            </a:r>
            <a:r>
              <a:rPr lang="en" sz="1300" b="1" dirty="0">
                <a:solidFill>
                  <a:schemeClr val="dk1"/>
                </a:solidFill>
              </a:rPr>
              <a:t>Age</a:t>
            </a:r>
            <a:r>
              <a:rPr lang="en" sz="1300" dirty="0">
                <a:solidFill>
                  <a:schemeClr val="dk1"/>
                </a:solidFill>
              </a:rPr>
              <a:t>, </a:t>
            </a:r>
            <a:r>
              <a:rPr lang="en" sz="1300" b="1" dirty="0">
                <a:solidFill>
                  <a:schemeClr val="dk1"/>
                </a:solidFill>
              </a:rPr>
              <a:t>Polyuria</a:t>
            </a:r>
            <a:r>
              <a:rPr lang="en" sz="1300" dirty="0">
                <a:solidFill>
                  <a:schemeClr val="dk1"/>
                </a:solidFill>
              </a:rPr>
              <a:t>, and </a:t>
            </a:r>
            <a:r>
              <a:rPr lang="en" sz="1300" b="1" dirty="0">
                <a:solidFill>
                  <a:schemeClr val="dk1"/>
                </a:solidFill>
              </a:rPr>
              <a:t>Polydipsia</a:t>
            </a:r>
            <a:r>
              <a:rPr lang="en" sz="1300" dirty="0">
                <a:solidFill>
                  <a:schemeClr val="dk1"/>
                </a:solidFill>
              </a:rPr>
              <a:t> on diabetes diagnosis using </a:t>
            </a:r>
            <a:r>
              <a:rPr lang="en" sz="1300" b="1" dirty="0">
                <a:solidFill>
                  <a:schemeClr val="dk1"/>
                </a:solidFill>
              </a:rPr>
              <a:t>Bayesian Logistic Regression</a:t>
            </a:r>
            <a:r>
              <a:rPr lang="en" sz="1300" dirty="0">
                <a:solidFill>
                  <a:schemeClr val="dk1"/>
                </a:solidFill>
              </a:rPr>
              <a:t>.</a:t>
            </a:r>
            <a:endParaRPr sz="1300" dirty="0">
              <a:solidFill>
                <a:schemeClr val="dk1"/>
              </a:solidFill>
            </a:endParaRPr>
          </a:p>
        </p:txBody>
      </p:sp>
      <p:sp>
        <p:nvSpPr>
          <p:cNvPr id="386" name="Google Shape;386;p47"/>
          <p:cNvSpPr txBox="1"/>
          <p:nvPr/>
        </p:nvSpPr>
        <p:spPr>
          <a:xfrm>
            <a:off x="4720250" y="921243"/>
            <a:ext cx="3955200" cy="1796615"/>
          </a:xfrm>
          <a:prstGeom prst="rect">
            <a:avLst/>
          </a:prstGeom>
          <a:solidFill>
            <a:srgbClr val="A4C2F4"/>
          </a:solidFill>
          <a:ln>
            <a:noFill/>
          </a:ln>
        </p:spPr>
        <p:txBody>
          <a:bodyPr spcFirstLastPara="1" wrap="square" lIns="91425" tIns="91425" rIns="91425" bIns="91425" anchor="ctr" anchorCtr="0">
            <a:spAutoFit/>
          </a:bodyPr>
          <a:lstStyle/>
          <a:p>
            <a:pPr marL="0" lvl="0" indent="0" algn="l" rtl="0">
              <a:lnSpc>
                <a:spcPct val="115000"/>
              </a:lnSpc>
              <a:spcBef>
                <a:spcPts val="1200"/>
              </a:spcBef>
              <a:spcAft>
                <a:spcPts val="0"/>
              </a:spcAft>
              <a:buNone/>
            </a:pPr>
            <a:r>
              <a:rPr lang="en" sz="1300" b="1" dirty="0">
                <a:solidFill>
                  <a:schemeClr val="dk1"/>
                </a:solidFill>
              </a:rPr>
              <a:t>Objective 3</a:t>
            </a:r>
            <a:endParaRPr sz="1300" b="1" dirty="0">
              <a:solidFill>
                <a:schemeClr val="dk1"/>
              </a:solidFill>
            </a:endParaRPr>
          </a:p>
          <a:p>
            <a:pPr marL="0" lvl="0" indent="0" algn="l" rtl="0">
              <a:lnSpc>
                <a:spcPct val="115000"/>
              </a:lnSpc>
              <a:spcBef>
                <a:spcPts val="1200"/>
              </a:spcBef>
              <a:spcAft>
                <a:spcPts val="1200"/>
              </a:spcAft>
              <a:buNone/>
            </a:pPr>
            <a:r>
              <a:rPr lang="en" sz="1300" dirty="0">
                <a:solidFill>
                  <a:schemeClr val="dk1"/>
                </a:solidFill>
              </a:rPr>
              <a:t>To enhance the predictive accuracy and reliability of the model by incorporating </a:t>
            </a:r>
            <a:r>
              <a:rPr lang="en" sz="1300" b="1" dirty="0">
                <a:solidFill>
                  <a:schemeClr val="dk1"/>
                </a:solidFill>
              </a:rPr>
              <a:t>Bayesian Inference</a:t>
            </a:r>
            <a:r>
              <a:rPr lang="en" sz="1300" dirty="0">
                <a:solidFill>
                  <a:schemeClr val="dk1"/>
                </a:solidFill>
              </a:rPr>
              <a:t> for uncertainty quantification and prior knowledge integration.</a:t>
            </a:r>
            <a:endParaRPr sz="1300" dirty="0">
              <a:solidFill>
                <a:schemeClr val="dk1"/>
              </a:solidFill>
            </a:endParaRPr>
          </a:p>
        </p:txBody>
      </p:sp>
      <p:sp>
        <p:nvSpPr>
          <p:cNvPr id="387" name="Google Shape;387;p47"/>
          <p:cNvSpPr txBox="1"/>
          <p:nvPr/>
        </p:nvSpPr>
        <p:spPr>
          <a:xfrm>
            <a:off x="294725" y="2862025"/>
            <a:ext cx="3955200" cy="1613100"/>
          </a:xfrm>
          <a:prstGeom prst="rect">
            <a:avLst/>
          </a:prstGeom>
          <a:solidFill>
            <a:srgbClr val="A4C2F4"/>
          </a:solid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b="1" dirty="0">
                <a:solidFill>
                  <a:schemeClr val="dk1"/>
                </a:solidFill>
              </a:rPr>
              <a:t>Objective 2</a:t>
            </a:r>
            <a:endParaRPr sz="1300" b="1" dirty="0">
              <a:solidFill>
                <a:schemeClr val="dk1"/>
              </a:solidFill>
            </a:endParaRPr>
          </a:p>
          <a:p>
            <a:pPr marL="0" lvl="0" indent="0" algn="l" rtl="0">
              <a:lnSpc>
                <a:spcPct val="115000"/>
              </a:lnSpc>
              <a:spcBef>
                <a:spcPts val="1200"/>
              </a:spcBef>
              <a:spcAft>
                <a:spcPts val="0"/>
              </a:spcAft>
              <a:buNone/>
            </a:pPr>
            <a:r>
              <a:rPr lang="en" sz="1300" dirty="0">
                <a:solidFill>
                  <a:schemeClr val="dk1"/>
                </a:solidFill>
              </a:rPr>
              <a:t>To explore relationships between predictors and the continuous probabilities of diabetes diagnosis using </a:t>
            </a:r>
            <a:r>
              <a:rPr lang="en" sz="1300" b="1" dirty="0">
                <a:solidFill>
                  <a:schemeClr val="dk1"/>
                </a:solidFill>
              </a:rPr>
              <a:t>Bayesian Linear Regression</a:t>
            </a:r>
            <a:r>
              <a:rPr lang="en" sz="1300" dirty="0">
                <a:solidFill>
                  <a:schemeClr val="dk1"/>
                </a:solidFill>
              </a:rPr>
              <a:t>.</a:t>
            </a:r>
            <a:endParaRPr sz="1300" dirty="0">
              <a:solidFill>
                <a:schemeClr val="dk1"/>
              </a:solidFill>
            </a:endParaRPr>
          </a:p>
          <a:p>
            <a:pPr marL="0" lvl="0" indent="0" algn="l" rtl="0">
              <a:lnSpc>
                <a:spcPct val="115000"/>
              </a:lnSpc>
              <a:spcBef>
                <a:spcPts val="1200"/>
              </a:spcBef>
              <a:spcAft>
                <a:spcPts val="1200"/>
              </a:spcAft>
              <a:buNone/>
            </a:pPr>
            <a:endParaRPr sz="1300" dirty="0">
              <a:solidFill>
                <a:schemeClr val="dk1"/>
              </a:solidFill>
            </a:endParaRPr>
          </a:p>
        </p:txBody>
      </p:sp>
      <p:sp>
        <p:nvSpPr>
          <p:cNvPr id="388" name="Google Shape;388;p47"/>
          <p:cNvSpPr txBox="1"/>
          <p:nvPr/>
        </p:nvSpPr>
        <p:spPr>
          <a:xfrm>
            <a:off x="4720250" y="2757438"/>
            <a:ext cx="3955200" cy="1668375"/>
          </a:xfrm>
          <a:prstGeom prst="rect">
            <a:avLst/>
          </a:prstGeom>
          <a:solidFill>
            <a:srgbClr val="A4C2F4"/>
          </a:solidFill>
          <a:ln>
            <a:noFill/>
          </a:ln>
        </p:spPr>
        <p:txBody>
          <a:bodyPr spcFirstLastPara="1" wrap="square" lIns="91425" tIns="91425" rIns="91425" bIns="91425" anchor="ctr" anchorCtr="0">
            <a:spAutoFit/>
          </a:bodyPr>
          <a:lstStyle/>
          <a:p>
            <a:pPr marL="0" lvl="0" indent="0" algn="l" rtl="0">
              <a:lnSpc>
                <a:spcPct val="115000"/>
              </a:lnSpc>
              <a:spcBef>
                <a:spcPts val="1200"/>
              </a:spcBef>
              <a:spcAft>
                <a:spcPts val="0"/>
              </a:spcAft>
              <a:buNone/>
            </a:pPr>
            <a:r>
              <a:rPr lang="en" sz="1300" b="1" dirty="0">
                <a:solidFill>
                  <a:schemeClr val="dk1"/>
                </a:solidFill>
              </a:rPr>
              <a:t>Objective 4</a:t>
            </a:r>
            <a:endParaRPr sz="1300" b="1" dirty="0">
              <a:solidFill>
                <a:schemeClr val="dk1"/>
              </a:solidFill>
            </a:endParaRPr>
          </a:p>
          <a:p>
            <a:pPr marL="0" lvl="0" indent="0" algn="l" rtl="0">
              <a:lnSpc>
                <a:spcPct val="115000"/>
              </a:lnSpc>
              <a:spcBef>
                <a:spcPts val="1200"/>
              </a:spcBef>
              <a:spcAft>
                <a:spcPts val="200"/>
              </a:spcAft>
              <a:buNone/>
            </a:pPr>
            <a:r>
              <a:rPr lang="en" sz="1300" dirty="0">
                <a:solidFill>
                  <a:schemeClr val="dk1"/>
                </a:solidFill>
              </a:rPr>
              <a:t>To compare and validate model performance using </a:t>
            </a:r>
            <a:r>
              <a:rPr lang="en" sz="1300" b="1" dirty="0">
                <a:solidFill>
                  <a:schemeClr val="dk1"/>
                </a:solidFill>
              </a:rPr>
              <a:t>cross-validation techniques (e.g., K-Fold)</a:t>
            </a:r>
            <a:r>
              <a:rPr lang="en" sz="1300" dirty="0">
                <a:solidFill>
                  <a:schemeClr val="dk1"/>
                </a:solidFill>
              </a:rPr>
              <a:t> and statistical criteria like </a:t>
            </a:r>
            <a:r>
              <a:rPr lang="en" sz="1300" b="1" dirty="0">
                <a:solidFill>
                  <a:schemeClr val="dk1"/>
                </a:solidFill>
              </a:rPr>
              <a:t>AIC</a:t>
            </a:r>
            <a:r>
              <a:rPr lang="en" sz="1300" dirty="0">
                <a:solidFill>
                  <a:schemeClr val="dk1"/>
                </a:solidFill>
              </a:rPr>
              <a:t> and </a:t>
            </a:r>
            <a:r>
              <a:rPr lang="en" sz="1300" b="1" dirty="0">
                <a:solidFill>
                  <a:schemeClr val="dk1"/>
                </a:solidFill>
              </a:rPr>
              <a:t>BIC</a:t>
            </a:r>
            <a:r>
              <a:rPr lang="en" sz="1300" dirty="0">
                <a:solidFill>
                  <a:schemeClr val="dk1"/>
                </a:solidFill>
              </a:rPr>
              <a:t> for robust evaluation.</a:t>
            </a:r>
            <a:endParaRPr sz="13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59"/>
        <p:cNvGrpSpPr/>
        <p:nvPr/>
      </p:nvGrpSpPr>
      <p:grpSpPr>
        <a:xfrm>
          <a:off x="0" y="0"/>
          <a:ext cx="0" cy="0"/>
          <a:chOff x="0" y="0"/>
          <a:chExt cx="0" cy="0"/>
        </a:xfrm>
      </p:grpSpPr>
      <p:sp>
        <p:nvSpPr>
          <p:cNvPr id="360" name="Google Shape;360;p44"/>
          <p:cNvSpPr txBox="1"/>
          <p:nvPr/>
        </p:nvSpPr>
        <p:spPr>
          <a:xfrm>
            <a:off x="54925" y="1239400"/>
            <a:ext cx="5754000" cy="307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1100" b="1">
                <a:solidFill>
                  <a:schemeClr val="dk1"/>
                </a:solidFill>
              </a:rPr>
              <a:t>Clinical Features:</a:t>
            </a:r>
            <a:endParaRPr sz="11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b="1">
                <a:solidFill>
                  <a:schemeClr val="dk1"/>
                </a:solidFill>
              </a:rPr>
              <a:t>Age</a:t>
            </a:r>
            <a:r>
              <a:rPr lang="en" sz="1100">
                <a:solidFill>
                  <a:schemeClr val="dk1"/>
                </a:solidFill>
              </a:rPr>
              <a:t>: Significant predictor; risk increases with age.</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b="1">
                <a:solidFill>
                  <a:schemeClr val="dk1"/>
                </a:solidFill>
              </a:rPr>
              <a:t>Polyuria</a:t>
            </a:r>
            <a:r>
              <a:rPr lang="en" sz="1100">
                <a:solidFill>
                  <a:schemeClr val="dk1"/>
                </a:solidFill>
              </a:rPr>
              <a:t>: Binary variable indicating excessive urination.</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b="1">
                <a:solidFill>
                  <a:schemeClr val="dk1"/>
                </a:solidFill>
              </a:rPr>
              <a:t>Polydipsia</a:t>
            </a:r>
            <a:r>
              <a:rPr lang="en" sz="1100">
                <a:solidFill>
                  <a:schemeClr val="dk1"/>
                </a:solidFill>
              </a:rPr>
              <a:t>: Binary variable indicating excessive thirst.</a:t>
            </a:r>
            <a:endParaRPr sz="1100">
              <a:solidFill>
                <a:schemeClr val="dk1"/>
              </a:solidFill>
            </a:endParaRPr>
          </a:p>
          <a:p>
            <a:pPr marL="0" lvl="0" indent="0" algn="l" rtl="0">
              <a:lnSpc>
                <a:spcPct val="115000"/>
              </a:lnSpc>
              <a:spcBef>
                <a:spcPts val="1200"/>
              </a:spcBef>
              <a:spcAft>
                <a:spcPts val="0"/>
              </a:spcAft>
              <a:buNone/>
            </a:pPr>
            <a:r>
              <a:rPr lang="en" sz="1100" b="1">
                <a:solidFill>
                  <a:schemeClr val="dk1"/>
                </a:solidFill>
              </a:rPr>
              <a:t>Statistical Outputs:</a:t>
            </a:r>
            <a:endParaRPr sz="11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b="1">
                <a:solidFill>
                  <a:schemeClr val="dk1"/>
                </a:solidFill>
              </a:rPr>
              <a:t>Predicted Probability</a:t>
            </a:r>
            <a:r>
              <a:rPr lang="en" sz="1100">
                <a:solidFill>
                  <a:schemeClr val="dk1"/>
                </a:solidFill>
              </a:rPr>
              <a:t>: Likelihood of diabetes from Bayesian Logistic Regression.</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b="1">
                <a:solidFill>
                  <a:schemeClr val="dk1"/>
                </a:solidFill>
              </a:rPr>
              <a:t>Class</a:t>
            </a:r>
            <a:r>
              <a:rPr lang="en" sz="1100">
                <a:solidFill>
                  <a:schemeClr val="dk1"/>
                </a:solidFill>
              </a:rPr>
              <a:t>: Target variable (</a:t>
            </a:r>
            <a:r>
              <a:rPr lang="en" sz="1100">
                <a:solidFill>
                  <a:srgbClr val="188038"/>
                </a:solidFill>
                <a:latin typeface="Roboto Mono"/>
                <a:ea typeface="Roboto Mono"/>
                <a:cs typeface="Roboto Mono"/>
                <a:sym typeface="Roboto Mono"/>
              </a:rPr>
              <a:t>Positive</a:t>
            </a:r>
            <a:r>
              <a:rPr lang="en" sz="1100">
                <a:solidFill>
                  <a:schemeClr val="dk1"/>
                </a:solidFill>
              </a:rPr>
              <a:t>/</a:t>
            </a:r>
            <a:r>
              <a:rPr lang="en" sz="1100">
                <a:solidFill>
                  <a:srgbClr val="188038"/>
                </a:solidFill>
                <a:latin typeface="Roboto Mono"/>
                <a:ea typeface="Roboto Mono"/>
                <a:cs typeface="Roboto Mono"/>
                <a:sym typeface="Roboto Mono"/>
              </a:rPr>
              <a:t>Negative</a:t>
            </a:r>
            <a:r>
              <a:rPr lang="en" sz="1100">
                <a:solidFill>
                  <a:schemeClr val="dk1"/>
                </a:solidFill>
              </a:rPr>
              <a:t>) for diabetes diagnosis.</a:t>
            </a:r>
            <a:endParaRPr sz="1100">
              <a:solidFill>
                <a:schemeClr val="dk1"/>
              </a:solidFill>
            </a:endParaRPr>
          </a:p>
          <a:p>
            <a:pPr marL="0" lvl="0" indent="0" algn="l" rtl="0">
              <a:lnSpc>
                <a:spcPct val="115000"/>
              </a:lnSpc>
              <a:spcBef>
                <a:spcPts val="1200"/>
              </a:spcBef>
              <a:spcAft>
                <a:spcPts val="0"/>
              </a:spcAft>
              <a:buNone/>
            </a:pPr>
            <a:r>
              <a:rPr lang="en" sz="1100" b="1">
                <a:solidFill>
                  <a:schemeClr val="dk1"/>
                </a:solidFill>
              </a:rPr>
              <a:t>Evaluation Metrics:</a:t>
            </a:r>
            <a:endParaRPr sz="1100"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sz="1100" b="1">
                <a:solidFill>
                  <a:schemeClr val="dk1"/>
                </a:solidFill>
              </a:rPr>
              <a:t>Accuracy</a:t>
            </a:r>
            <a:r>
              <a:rPr lang="en" sz="1100">
                <a:solidFill>
                  <a:schemeClr val="dk1"/>
                </a:solidFill>
              </a:rPr>
              <a:t>: Overall classification performance.</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b="1">
                <a:solidFill>
                  <a:schemeClr val="dk1"/>
                </a:solidFill>
              </a:rPr>
              <a:t>F1-Score</a:t>
            </a:r>
            <a:r>
              <a:rPr lang="en" sz="1100">
                <a:solidFill>
                  <a:schemeClr val="dk1"/>
                </a:solidFill>
              </a:rPr>
              <a:t>: Balance between precision and recall.</a:t>
            </a:r>
            <a:endParaRPr sz="1100">
              <a:solidFill>
                <a:schemeClr val="dk1"/>
              </a:solidFill>
            </a:endParaRPr>
          </a:p>
          <a:p>
            <a:pPr marL="457200" lvl="0" indent="-298450" algn="l" rtl="0">
              <a:lnSpc>
                <a:spcPct val="115000"/>
              </a:lnSpc>
              <a:spcBef>
                <a:spcPts val="0"/>
              </a:spcBef>
              <a:spcAft>
                <a:spcPts val="0"/>
              </a:spcAft>
              <a:buClr>
                <a:schemeClr val="dk1"/>
              </a:buClr>
              <a:buSzPts val="1100"/>
              <a:buChar char="●"/>
            </a:pPr>
            <a:r>
              <a:rPr lang="en" sz="1100" b="1">
                <a:solidFill>
                  <a:schemeClr val="dk1"/>
                </a:solidFill>
              </a:rPr>
              <a:t>Precision/Recall</a:t>
            </a:r>
            <a:r>
              <a:rPr lang="en" sz="1100">
                <a:solidFill>
                  <a:schemeClr val="dk1"/>
                </a:solidFill>
              </a:rPr>
              <a:t>: Measures of true positives and sensitivity.</a:t>
            </a:r>
            <a:endParaRPr sz="1100">
              <a:solidFill>
                <a:schemeClr val="dk1"/>
              </a:solidFill>
            </a:endParaRPr>
          </a:p>
        </p:txBody>
      </p:sp>
      <p:sp>
        <p:nvSpPr>
          <p:cNvPr id="361" name="Google Shape;361;p44"/>
          <p:cNvSpPr txBox="1"/>
          <p:nvPr/>
        </p:nvSpPr>
        <p:spPr>
          <a:xfrm>
            <a:off x="3158875" y="131950"/>
            <a:ext cx="3000000" cy="55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400"/>
              </a:spcAft>
              <a:buNone/>
            </a:pPr>
            <a:r>
              <a:rPr lang="en" sz="2400" b="1">
                <a:solidFill>
                  <a:schemeClr val="dk1"/>
                </a:solidFill>
              </a:rPr>
              <a:t>Key Variables </a:t>
            </a:r>
            <a:endParaRPr sz="2200" b="1">
              <a:solidFill>
                <a:schemeClr val="dk1"/>
              </a:solidFill>
            </a:endParaRPr>
          </a:p>
        </p:txBody>
      </p:sp>
      <p:pic>
        <p:nvPicPr>
          <p:cNvPr id="362" name="Google Shape;362;p44" descr="Raised and rounded pastel multi-color tiles."/>
          <p:cNvPicPr preferRelativeResize="0">
            <a:picLocks noGrp="1"/>
          </p:cNvPicPr>
          <p:nvPr>
            <p:ph type="pic" idx="2"/>
          </p:nvPr>
        </p:nvPicPr>
        <p:blipFill rotWithShape="1">
          <a:blip r:embed="rId3">
            <a:alphaModFix/>
          </a:blip>
          <a:srcRect t="14799" b="14792"/>
          <a:stretch/>
        </p:blipFill>
        <p:spPr>
          <a:xfrm>
            <a:off x="5696534" y="732075"/>
            <a:ext cx="3447465" cy="3578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366"/>
        <p:cNvGrpSpPr/>
        <p:nvPr/>
      </p:nvGrpSpPr>
      <p:grpSpPr>
        <a:xfrm>
          <a:off x="0" y="0"/>
          <a:ext cx="0" cy="0"/>
          <a:chOff x="0" y="0"/>
          <a:chExt cx="0" cy="0"/>
        </a:xfrm>
      </p:grpSpPr>
      <p:pic>
        <p:nvPicPr>
          <p:cNvPr id="367" name="Google Shape;367;p45"/>
          <p:cNvPicPr preferRelativeResize="0"/>
          <p:nvPr/>
        </p:nvPicPr>
        <p:blipFill>
          <a:blip r:embed="rId3">
            <a:alphaModFix/>
          </a:blip>
          <a:stretch>
            <a:fillRect/>
          </a:stretch>
        </p:blipFill>
        <p:spPr>
          <a:xfrm>
            <a:off x="473563" y="0"/>
            <a:ext cx="3935773" cy="1294776"/>
          </a:xfrm>
          <a:prstGeom prst="rect">
            <a:avLst/>
          </a:prstGeom>
          <a:noFill/>
          <a:ln>
            <a:noFill/>
          </a:ln>
        </p:spPr>
      </p:pic>
      <p:pic>
        <p:nvPicPr>
          <p:cNvPr id="368" name="Google Shape;368;p45"/>
          <p:cNvPicPr preferRelativeResize="0"/>
          <p:nvPr/>
        </p:nvPicPr>
        <p:blipFill>
          <a:blip r:embed="rId4">
            <a:alphaModFix/>
          </a:blip>
          <a:stretch>
            <a:fillRect/>
          </a:stretch>
        </p:blipFill>
        <p:spPr>
          <a:xfrm>
            <a:off x="473563" y="1513450"/>
            <a:ext cx="3343198" cy="1712366"/>
          </a:xfrm>
          <a:prstGeom prst="rect">
            <a:avLst/>
          </a:prstGeom>
          <a:noFill/>
          <a:ln>
            <a:noFill/>
          </a:ln>
        </p:spPr>
      </p:pic>
      <p:pic>
        <p:nvPicPr>
          <p:cNvPr id="369" name="Google Shape;369;p45"/>
          <p:cNvPicPr preferRelativeResize="0"/>
          <p:nvPr/>
        </p:nvPicPr>
        <p:blipFill>
          <a:blip r:embed="rId5">
            <a:alphaModFix/>
          </a:blip>
          <a:stretch>
            <a:fillRect/>
          </a:stretch>
        </p:blipFill>
        <p:spPr>
          <a:xfrm>
            <a:off x="473563" y="3271625"/>
            <a:ext cx="3343190" cy="1871875"/>
          </a:xfrm>
          <a:prstGeom prst="rect">
            <a:avLst/>
          </a:prstGeom>
          <a:noFill/>
          <a:ln>
            <a:noFill/>
          </a:ln>
        </p:spPr>
      </p:pic>
      <p:pic>
        <p:nvPicPr>
          <p:cNvPr id="370" name="Google Shape;370;p45"/>
          <p:cNvPicPr preferRelativeResize="0"/>
          <p:nvPr/>
        </p:nvPicPr>
        <p:blipFill>
          <a:blip r:embed="rId6">
            <a:alphaModFix/>
          </a:blip>
          <a:stretch>
            <a:fillRect/>
          </a:stretch>
        </p:blipFill>
        <p:spPr>
          <a:xfrm>
            <a:off x="5318924" y="0"/>
            <a:ext cx="3292676" cy="2001349"/>
          </a:xfrm>
          <a:prstGeom prst="rect">
            <a:avLst/>
          </a:prstGeom>
          <a:noFill/>
          <a:ln>
            <a:noFill/>
          </a:ln>
        </p:spPr>
      </p:pic>
      <p:pic>
        <p:nvPicPr>
          <p:cNvPr id="371" name="Google Shape;371;p45"/>
          <p:cNvPicPr preferRelativeResize="0"/>
          <p:nvPr/>
        </p:nvPicPr>
        <p:blipFill>
          <a:blip r:embed="rId7">
            <a:alphaModFix/>
          </a:blip>
          <a:stretch>
            <a:fillRect/>
          </a:stretch>
        </p:blipFill>
        <p:spPr>
          <a:xfrm>
            <a:off x="5318925" y="1984250"/>
            <a:ext cx="3292674" cy="2004408"/>
          </a:xfrm>
          <a:prstGeom prst="rect">
            <a:avLst/>
          </a:prstGeom>
          <a:noFill/>
          <a:ln>
            <a:noFill/>
          </a:ln>
        </p:spPr>
      </p:pic>
      <p:pic>
        <p:nvPicPr>
          <p:cNvPr id="372" name="Google Shape;372;p45"/>
          <p:cNvPicPr preferRelativeResize="0"/>
          <p:nvPr/>
        </p:nvPicPr>
        <p:blipFill>
          <a:blip r:embed="rId8">
            <a:alphaModFix/>
          </a:blip>
          <a:stretch>
            <a:fillRect/>
          </a:stretch>
        </p:blipFill>
        <p:spPr>
          <a:xfrm>
            <a:off x="5318924" y="3988650"/>
            <a:ext cx="3292674" cy="1046978"/>
          </a:xfrm>
          <a:prstGeom prst="rect">
            <a:avLst/>
          </a:prstGeom>
          <a:noFill/>
          <a:ln>
            <a:noFill/>
          </a:ln>
        </p:spPr>
      </p:pic>
      <p:sp>
        <p:nvSpPr>
          <p:cNvPr id="373" name="Google Shape;373;p45"/>
          <p:cNvSpPr txBox="1">
            <a:spLocks noGrp="1"/>
          </p:cNvSpPr>
          <p:nvPr>
            <p:ph type="title"/>
          </p:nvPr>
        </p:nvSpPr>
        <p:spPr>
          <a:xfrm rot="-5400000">
            <a:off x="2216975" y="2277200"/>
            <a:ext cx="5153100" cy="598500"/>
          </a:xfrm>
          <a:prstGeom prst="rect">
            <a:avLst/>
          </a:prstGeom>
          <a:solidFill>
            <a:srgbClr val="9FC5E8"/>
          </a:solidFill>
        </p:spPr>
        <p:txBody>
          <a:bodyPr spcFirstLastPara="1" wrap="square" lIns="91425" tIns="91425" rIns="91425" bIns="91425" anchor="t" anchorCtr="0">
            <a:normAutofit/>
          </a:bodyPr>
          <a:lstStyle/>
          <a:p>
            <a:pPr marL="0" lvl="0" indent="0" algn="ctr" rtl="0">
              <a:spcBef>
                <a:spcPts val="0"/>
              </a:spcBef>
              <a:spcAft>
                <a:spcPts val="0"/>
              </a:spcAft>
              <a:buNone/>
            </a:pPr>
            <a:r>
              <a:rPr lang="en" sz="2400"/>
              <a:t>The key insights of the dataset</a:t>
            </a:r>
            <a:endParaRPr sz="2400"/>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49"/>
          <p:cNvPicPr preferRelativeResize="0"/>
          <p:nvPr/>
        </p:nvPicPr>
        <p:blipFill>
          <a:blip r:embed="rId3">
            <a:alphaModFix/>
          </a:blip>
          <a:stretch>
            <a:fillRect/>
          </a:stretch>
        </p:blipFill>
        <p:spPr>
          <a:xfrm>
            <a:off x="669865" y="0"/>
            <a:ext cx="7428710"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42FA90-05AD-B5E4-D76A-342A051FC796}"/>
              </a:ext>
            </a:extLst>
          </p:cNvPr>
          <p:cNvSpPr>
            <a:spLocks noGrp="1"/>
          </p:cNvSpPr>
          <p:nvPr>
            <p:ph type="title"/>
          </p:nvPr>
        </p:nvSpPr>
        <p:spPr>
          <a:solidFill>
            <a:schemeClr val="tx2">
              <a:lumMod val="60000"/>
              <a:lumOff val="40000"/>
            </a:schemeClr>
          </a:solidFill>
        </p:spPr>
        <p:txBody>
          <a:bodyPr/>
          <a:lstStyle/>
          <a:p>
            <a:pPr algn="ctr"/>
            <a:r>
              <a:rPr lang="en-US" dirty="0"/>
              <a:t>Data Preprocessing</a:t>
            </a:r>
          </a:p>
        </p:txBody>
      </p:sp>
      <p:sp>
        <p:nvSpPr>
          <p:cNvPr id="6" name="Text Placeholder 5">
            <a:extLst>
              <a:ext uri="{FF2B5EF4-FFF2-40B4-BE49-F238E27FC236}">
                <a16:creationId xmlns:a16="http://schemas.microsoft.com/office/drawing/2014/main" id="{FBF993A6-2AC0-17DB-0312-80CF9C51EB0D}"/>
              </a:ext>
            </a:extLst>
          </p:cNvPr>
          <p:cNvSpPr>
            <a:spLocks noGrp="1"/>
          </p:cNvSpPr>
          <p:nvPr>
            <p:ph type="body" idx="1"/>
          </p:nvPr>
        </p:nvSpPr>
        <p:spPr/>
        <p:txBody>
          <a:bodyPr/>
          <a:lstStyle/>
          <a:p>
            <a:pPr marL="171450" indent="0">
              <a:buNone/>
            </a:pPr>
            <a:r>
              <a:rPr lang="en-US" sz="1800" dirty="0"/>
              <a:t>• Converted categorical variables (e.g., Polyuria, Polydipsia) to binary numeric values.</a:t>
            </a:r>
          </a:p>
          <a:p>
            <a:pPr marL="171450" indent="0">
              <a:buNone/>
            </a:pPr>
            <a:r>
              <a:rPr lang="en-US" sz="1800" dirty="0"/>
              <a:t>• Removed samples with missing values.</a:t>
            </a:r>
          </a:p>
          <a:p>
            <a:pPr marL="171450" indent="0">
              <a:buNone/>
            </a:pPr>
            <a:r>
              <a:rPr lang="en-US" sz="1800" dirty="0"/>
              <a:t>• Ensured balanced train-test split for reliable evaluation.</a:t>
            </a:r>
          </a:p>
          <a:p>
            <a:endParaRPr lang="en-US" dirty="0"/>
          </a:p>
        </p:txBody>
      </p:sp>
    </p:spTree>
    <p:extLst>
      <p:ext uri="{BB962C8B-B14F-4D97-AF65-F5344CB8AC3E}">
        <p14:creationId xmlns:p14="http://schemas.microsoft.com/office/powerpoint/2010/main" val="184270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4DFCDD-DDDC-15A2-0D8F-C92D35E6557D}"/>
              </a:ext>
            </a:extLst>
          </p:cNvPr>
          <p:cNvSpPr>
            <a:spLocks noGrp="1"/>
          </p:cNvSpPr>
          <p:nvPr>
            <p:ph type="title"/>
          </p:nvPr>
        </p:nvSpPr>
        <p:spPr/>
        <p:txBody>
          <a:bodyPr/>
          <a:lstStyle/>
          <a:p>
            <a:pPr algn="ctr"/>
            <a:r>
              <a:rPr lang="en-US" dirty="0"/>
              <a:t>Visualization</a:t>
            </a:r>
          </a:p>
        </p:txBody>
      </p:sp>
      <p:pic>
        <p:nvPicPr>
          <p:cNvPr id="9" name="Picture 8">
            <a:extLst>
              <a:ext uri="{FF2B5EF4-FFF2-40B4-BE49-F238E27FC236}">
                <a16:creationId xmlns:a16="http://schemas.microsoft.com/office/drawing/2014/main" id="{0CE45950-5096-2B58-8667-D05C2A5C19F1}"/>
              </a:ext>
            </a:extLst>
          </p:cNvPr>
          <p:cNvPicPr>
            <a:picLocks noChangeAspect="1"/>
          </p:cNvPicPr>
          <p:nvPr/>
        </p:nvPicPr>
        <p:blipFill>
          <a:blip r:embed="rId2"/>
          <a:stretch>
            <a:fillRect/>
          </a:stretch>
        </p:blipFill>
        <p:spPr>
          <a:xfrm>
            <a:off x="265980" y="1420263"/>
            <a:ext cx="4256262" cy="2779445"/>
          </a:xfrm>
          <a:prstGeom prst="rect">
            <a:avLst/>
          </a:prstGeom>
        </p:spPr>
      </p:pic>
      <p:pic>
        <p:nvPicPr>
          <p:cNvPr id="11" name="Picture 10">
            <a:extLst>
              <a:ext uri="{FF2B5EF4-FFF2-40B4-BE49-F238E27FC236}">
                <a16:creationId xmlns:a16="http://schemas.microsoft.com/office/drawing/2014/main" id="{61228BB5-06D2-E764-198C-D9136564BDC1}"/>
              </a:ext>
            </a:extLst>
          </p:cNvPr>
          <p:cNvPicPr>
            <a:picLocks noChangeAspect="1"/>
          </p:cNvPicPr>
          <p:nvPr/>
        </p:nvPicPr>
        <p:blipFill>
          <a:blip r:embed="rId3"/>
          <a:stretch>
            <a:fillRect/>
          </a:stretch>
        </p:blipFill>
        <p:spPr>
          <a:xfrm>
            <a:off x="4683472" y="1099888"/>
            <a:ext cx="4016071" cy="3165135"/>
          </a:xfrm>
          <a:prstGeom prst="rect">
            <a:avLst/>
          </a:prstGeom>
        </p:spPr>
      </p:pic>
    </p:spTree>
    <p:extLst>
      <p:ext uri="{BB962C8B-B14F-4D97-AF65-F5344CB8AC3E}">
        <p14:creationId xmlns:p14="http://schemas.microsoft.com/office/powerpoint/2010/main" val="303123765"/>
      </p:ext>
    </p:extLst>
  </p:cSld>
  <p:clrMapOvr>
    <a:masterClrMapping/>
  </p:clrMapOvr>
</p:sld>
</file>

<file path=ppt/theme/theme1.xml><?xml version="1.0" encoding="utf-8"?>
<a:theme xmlns:a="http://schemas.openxmlformats.org/drawingml/2006/main" name="Portfolio">
  <a:themeElements>
    <a:clrScheme name="Simple Light">
      <a:dk1>
        <a:srgbClr val="000000"/>
      </a:dk1>
      <a:lt1>
        <a:srgbClr val="FFFFFF"/>
      </a:lt1>
      <a:dk2>
        <a:srgbClr val="000000"/>
      </a:dk2>
      <a:lt2>
        <a:srgbClr val="A7BBC0"/>
      </a:lt2>
      <a:accent1>
        <a:srgbClr val="000000"/>
      </a:accent1>
      <a:accent2>
        <a:srgbClr val="000000"/>
      </a:accent2>
      <a:accent3>
        <a:srgbClr val="000000"/>
      </a:accent3>
      <a:accent4>
        <a:srgbClr val="000000"/>
      </a:accent4>
      <a:accent5>
        <a:srgbClr val="000000"/>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1152</Words>
  <Application>Microsoft Office PowerPoint</Application>
  <PresentationFormat>On-screen Show (16:9)</PresentationFormat>
  <Paragraphs>112</Paragraphs>
  <Slides>20</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Merriweather Light</vt:lpstr>
      <vt:lpstr>Merriweather</vt:lpstr>
      <vt:lpstr>Times</vt:lpstr>
      <vt:lpstr>Lexend</vt:lpstr>
      <vt:lpstr>Arial</vt:lpstr>
      <vt:lpstr>Lexend Light</vt:lpstr>
      <vt:lpstr>Roboto Mono</vt:lpstr>
      <vt:lpstr>Portfolio</vt:lpstr>
      <vt:lpstr>Title:  From Symptoms to Solutions: Bayesian Logistic and Linear Regression Models for Diabetes Prediction </vt:lpstr>
      <vt:lpstr>Introduction and Dataset Overview </vt:lpstr>
      <vt:lpstr>PowerPoint Presentation</vt:lpstr>
      <vt:lpstr>PowerPoint Presentation</vt:lpstr>
      <vt:lpstr>PowerPoint Presentation</vt:lpstr>
      <vt:lpstr>The key insights of the dataset </vt:lpstr>
      <vt:lpstr>PowerPoint Presentation</vt:lpstr>
      <vt:lpstr>Data Preprocessing</vt:lpstr>
      <vt:lpstr>Visualization</vt:lpstr>
      <vt:lpstr>PowerPoint Presentation</vt:lpstr>
      <vt:lpstr>PowerPoint Presentation</vt:lpstr>
      <vt:lpstr>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Take-Home Messages Project Link and QR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Sourav</dc:creator>
  <cp:lastModifiedBy>sourav sarker</cp:lastModifiedBy>
  <cp:revision>2</cp:revision>
  <dcterms:modified xsi:type="dcterms:W3CDTF">2025-01-26T21:19:00Z</dcterms:modified>
</cp:coreProperties>
</file>