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7" r:id="rId4"/>
    <p:sldId id="262" r:id="rId5"/>
    <p:sldId id="259" r:id="rId6"/>
    <p:sldId id="261" r:id="rId7"/>
    <p:sldId id="265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88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912F4-AD0B-46F3-985B-55F62801B51E}" type="datetimeFigureOut">
              <a:rPr lang="en-IN" smtClean="0"/>
              <a:pPr/>
              <a:t>01-08-2020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5558-D19C-48D4-8409-4ECABC7093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7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5558-D19C-48D4-8409-4ECABC7093F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8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9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gif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4.gif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20.png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5029200" cy="701040"/>
          </a:xfrm>
        </p:spPr>
        <p:txBody>
          <a:bodyPr>
            <a:normAutofit/>
          </a:bodyPr>
          <a:lstStyle/>
          <a:p>
            <a:r>
              <a:rPr lang="en-IN" sz="3200" dirty="0"/>
              <a:t>APPROACHES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209800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CONCEPTS  OF  BATTERY  MANAGEMENT  SYSTEM  (BMS</a:t>
            </a:r>
            <a:r>
              <a:rPr lang="en-IN" b="1" dirty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Monitoring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Maintenance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Battery Charge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800" b="1" dirty="0"/>
              <a:t>End user(sync with BMS APP) </a:t>
            </a:r>
          </a:p>
        </p:txBody>
      </p:sp>
      <p:pic>
        <p:nvPicPr>
          <p:cNvPr id="1026" name="Picture 2" descr="1009 Cycles, 90% battery health | MacRumors Foru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02" y="3303031"/>
            <a:ext cx="3700398" cy="35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04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MAINTENANCE UNIT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3881605"/>
            <a:ext cx="4952999" cy="297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1655618"/>
            <a:ext cx="495299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7800" y="19050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HOW LONG THE BATTERY LAST??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WHAT WILL BE  CONDITION OF BATTERY??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WHAT IS THE BATTERY’S LIFE??</a:t>
            </a:r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endParaRPr lang="en-IN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0" y="3941618"/>
            <a:ext cx="4225637" cy="291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0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 OF BATTERY </a:t>
            </a:r>
          </a:p>
        </p:txBody>
      </p:sp>
      <p:sp>
        <p:nvSpPr>
          <p:cNvPr id="3" name="AutoShape 4" descr="Just How Long Will An EV Battery Last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Just How Long Will An EV Battery Last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Just How Long Will An EV Battery Last?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2" descr="Arti Battery 201 | Topd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4" descr="Arti Battery 201 | Topd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07975" y="1981200"/>
            <a:ext cx="41878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</a:rPr>
              <a:t>PARAMETERS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400" b="1" dirty="0"/>
              <a:t>State of health (SOH)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400" b="1" dirty="0"/>
              <a:t>State of charge(SOC)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400" b="1" dirty="0"/>
              <a:t>Depth of discharge(DOD)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400" b="1" dirty="0"/>
              <a:t>Load size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400" b="1" dirty="0"/>
              <a:t>Temperature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400" b="1" dirty="0"/>
              <a:t>Ageing factor</a:t>
            </a:r>
          </a:p>
        </p:txBody>
      </p:sp>
      <p:pic>
        <p:nvPicPr>
          <p:cNvPr id="11" name="Picture 11" descr="BU-908: Battery Management System (BMS) – Battery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981200"/>
            <a:ext cx="2819400" cy="3352800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953000"/>
            <a:ext cx="31051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747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err="1"/>
              <a:t>oF</a:t>
            </a:r>
            <a:r>
              <a:rPr lang="en-US" dirty="0"/>
              <a:t> HEALTH</a:t>
            </a:r>
            <a:endParaRPr lang="en-SG" dirty="0"/>
          </a:p>
        </p:txBody>
      </p:sp>
      <p:pic>
        <p:nvPicPr>
          <p:cNvPr id="4" name="Picture 2" descr="6 Battery Myths Busted! - Mi Zone - Mi Community - Xiao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9200"/>
            <a:ext cx="30289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AutoShape 3" descr="PDF] State of health and charge measurements in lithium-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3557" name="AutoShape 5" descr="PDF] State of health and charge measurements in lithium-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3559" name="AutoShape 7" descr="PDF] State of health and charge measurements in lithium-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3561" name="AutoShape 9" descr="PDF] State of health and charge measurements in lithium-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23563" name="Picture 11" descr="BU-908: Battery Management System (BMS) – Battery Univers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657600"/>
            <a:ext cx="2819400" cy="3200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0" y="6172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25%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6172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C0000"/>
                </a:solidFill>
              </a:rPr>
              <a:t>50%</a:t>
            </a:r>
            <a:endParaRPr lang="en-SG" sz="2400" b="1" dirty="0">
              <a:solidFill>
                <a:srgbClr val="6C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8800" y="6172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75%</a:t>
            </a:r>
            <a:endParaRPr lang="en-SG" sz="24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7000" y="6172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100%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7526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      SOH- </a:t>
            </a:r>
            <a:r>
              <a:rPr lang="en-SG" sz="2400" b="1" dirty="0"/>
              <a:t>is a </a:t>
            </a:r>
            <a:r>
              <a:rPr lang="en-SG" sz="2400" b="1" dirty="0">
                <a:solidFill>
                  <a:srgbClr val="FFC000"/>
                </a:solidFill>
              </a:rPr>
              <a:t>figure of merit </a:t>
            </a:r>
            <a:r>
              <a:rPr lang="en-SG" sz="2400" b="1" dirty="0"/>
              <a:t>of the condition of a battery compared to its ideal conditions. The units of </a:t>
            </a:r>
            <a:r>
              <a:rPr lang="en-SG" sz="2400" b="1" dirty="0" err="1"/>
              <a:t>SoH</a:t>
            </a:r>
            <a:r>
              <a:rPr lang="en-SG" sz="2400" b="1" dirty="0"/>
              <a:t> are percent points (100% = the battery's conditions match the battery's specifications). Typically, a battery's </a:t>
            </a:r>
            <a:r>
              <a:rPr lang="en-SG" sz="2400" b="1" dirty="0" err="1"/>
              <a:t>SoH</a:t>
            </a:r>
            <a:r>
              <a:rPr lang="en-SG" sz="2400" b="1" dirty="0"/>
              <a:t> will be 100% at the time of manufacture and will decrease over time and use. </a:t>
            </a:r>
          </a:p>
          <a:p>
            <a:endParaRPr lang="en-SG" sz="2400" b="1" dirty="0">
              <a:solidFill>
                <a:srgbClr val="00B050"/>
              </a:solidFill>
            </a:endParaRPr>
          </a:p>
        </p:txBody>
      </p:sp>
      <p:pic>
        <p:nvPicPr>
          <p:cNvPr id="17" name="Picture 2" descr="What are State of Charge and State of Health? | Dukosi Limit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4476750" cy="1019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State OF CHARGE</a:t>
            </a:r>
            <a:br>
              <a:rPr lang="en-IN" dirty="0"/>
            </a:br>
            <a:r>
              <a:rPr lang="en-IN" dirty="0"/>
              <a:t>&amp;</a:t>
            </a:r>
            <a:br>
              <a:rPr lang="en-IN" dirty="0"/>
            </a:br>
            <a:r>
              <a:rPr lang="en-IN" dirty="0"/>
              <a:t>depth of discharge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25908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200400"/>
            <a:ext cx="2395537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62116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battery may have slight differences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2667000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SG" b="1" dirty="0"/>
              <a:t>State of charge</a:t>
            </a:r>
            <a:r>
              <a:rPr lang="en-SG" dirty="0"/>
              <a:t> (</a:t>
            </a:r>
            <a:r>
              <a:rPr lang="en-SG" b="1" dirty="0" err="1"/>
              <a:t>SoC</a:t>
            </a:r>
            <a:r>
              <a:rPr lang="en-SG" dirty="0"/>
              <a:t>) is the level of charge of an electric battery relative to its capacity. The units of </a:t>
            </a:r>
            <a:r>
              <a:rPr lang="en-SG" dirty="0" err="1"/>
              <a:t>SoC</a:t>
            </a:r>
            <a:r>
              <a:rPr lang="en-SG" dirty="0"/>
              <a:t> are percentage points (0% = empty; 100% = full).</a:t>
            </a:r>
          </a:p>
          <a:p>
            <a:pPr>
              <a:buFont typeface="Wingdings" pitchFamily="2" charset="2"/>
              <a:buChar char="§"/>
            </a:pPr>
            <a:r>
              <a:rPr lang="en-SG" dirty="0"/>
              <a:t>An alternative form of the same measure is the  Depth of discharge (</a:t>
            </a:r>
            <a:r>
              <a:rPr lang="en-SG" dirty="0" err="1"/>
              <a:t>DoD</a:t>
            </a:r>
            <a:r>
              <a:rPr lang="en-SG" dirty="0"/>
              <a:t>)the inverse of </a:t>
            </a:r>
            <a:r>
              <a:rPr lang="en-SG" dirty="0" err="1"/>
              <a:t>SoC</a:t>
            </a:r>
            <a:r>
              <a:rPr lang="en-SG" dirty="0"/>
              <a:t> (100% = empty; 0% = full).</a:t>
            </a:r>
          </a:p>
          <a:p>
            <a:pPr>
              <a:buFont typeface="Wingdings" pitchFamily="2" charset="2"/>
              <a:buChar char="§"/>
            </a:pPr>
            <a:endParaRPr lang="en-SG" dirty="0"/>
          </a:p>
          <a:p>
            <a:pPr>
              <a:buFont typeface="Wingdings" pitchFamily="2" charset="2"/>
              <a:buChar char="§"/>
            </a:pPr>
            <a:endParaRPr lang="en-SG" dirty="0"/>
          </a:p>
          <a:p>
            <a:pPr>
              <a:buFont typeface="Wingdings" pitchFamily="2" charset="2"/>
              <a:buChar char="§"/>
            </a:pPr>
            <a:r>
              <a:rPr lang="en-SG" dirty="0"/>
              <a:t> </a:t>
            </a:r>
            <a:r>
              <a:rPr lang="en-SG" dirty="0" err="1"/>
              <a:t>SoC</a:t>
            </a:r>
            <a:r>
              <a:rPr lang="en-SG" dirty="0"/>
              <a:t> is normally used when discussing the current state of a battery in use, while </a:t>
            </a:r>
            <a:r>
              <a:rPr lang="en-SG" dirty="0" err="1"/>
              <a:t>DoD</a:t>
            </a:r>
            <a:r>
              <a:rPr lang="en-SG" dirty="0"/>
              <a:t> is most often seen when discussing the lifetime of the battery after repeated use.</a:t>
            </a:r>
          </a:p>
        </p:txBody>
      </p:sp>
    </p:spTree>
    <p:extLst>
      <p:ext uri="{BB962C8B-B14F-4D97-AF65-F5344CB8AC3E}">
        <p14:creationId xmlns:p14="http://schemas.microsoft.com/office/powerpoint/2010/main" val="281968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OF BATTERY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526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DETERMINATION OF ENERGY CYCLE COUNT</a:t>
            </a:r>
          </a:p>
          <a:p>
            <a:r>
              <a:rPr lang="en-IN" sz="3200" dirty="0"/>
              <a:t>     </a:t>
            </a:r>
            <a:r>
              <a:rPr lang="en-IN" sz="2400" dirty="0"/>
              <a:t>The energy cycle which is the process of charging a rechargeable and discharging it as required into a load and typically used to specify the battery’s expected life.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 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581400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SCENARIO 1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6600"/>
                </a:solidFill>
              </a:rPr>
              <a:t>(100%-0%)</a:t>
            </a:r>
          </a:p>
          <a:p>
            <a:r>
              <a:rPr lang="en-IN" sz="2400" dirty="0"/>
              <a:t>In this scenario, the energy cycle (100%-0%) which means we can complete one charge cycle when we used or discharged the same amount that equals100% of our battery’s capacity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36576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SCENARIO 2 </a:t>
            </a:r>
            <a:r>
              <a:rPr lang="en-US" sz="2400" b="1" dirty="0">
                <a:solidFill>
                  <a:srgbClr val="FF6600"/>
                </a:solidFill>
              </a:rPr>
              <a:t>(Varying  level)</a:t>
            </a:r>
          </a:p>
          <a:p>
            <a:r>
              <a:rPr lang="en-IN" sz="2400" dirty="0"/>
              <a:t>It is not necessary to discharge all from one charge ,for instance we might use 75% of our battery’s capacity ,then recharge it fully overnight ,next day if we use 25% then we will have discharge of total 100% that means the two days will add up to one charge cycle or one energy cycle</a:t>
            </a:r>
            <a:endParaRPr lang="en-SG" sz="2400" dirty="0"/>
          </a:p>
          <a:p>
            <a:endParaRPr lang="en-SG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representation</a:t>
            </a:r>
            <a:endParaRPr lang="en-SG" sz="2400" dirty="0"/>
          </a:p>
        </p:txBody>
      </p:sp>
      <p:pic>
        <p:nvPicPr>
          <p:cNvPr id="24578" name="Picture 2" descr="C:\Users\acer\Downloads\Is-wireless-charging-making-battery-batteries-faste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4064000" cy="2286000"/>
          </a:xfrm>
          <a:prstGeom prst="rect">
            <a:avLst/>
          </a:prstGeom>
          <a:noFill/>
        </p:spPr>
      </p:pic>
      <p:pic>
        <p:nvPicPr>
          <p:cNvPr id="24581" name="Picture 5" descr="C:\Users\acer\Downloads\battery-stat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572000"/>
            <a:ext cx="3733800" cy="1905000"/>
          </a:xfrm>
          <a:prstGeom prst="rect">
            <a:avLst/>
          </a:prstGeom>
          <a:noFill/>
        </p:spPr>
      </p:pic>
      <p:pic>
        <p:nvPicPr>
          <p:cNvPr id="24582" name="Picture 6" descr="C:\Users\acer\Downloads\battery-Cycle-Life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495800"/>
            <a:ext cx="3962400" cy="210965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495800" y="1752600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DAY 1-80% CHARGED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DAY 2-20% CHARGED</a:t>
            </a:r>
          </a:p>
          <a:p>
            <a:r>
              <a:rPr lang="en-IN" b="1" dirty="0">
                <a:solidFill>
                  <a:srgbClr val="FFC000"/>
                </a:solidFill>
              </a:rPr>
              <a:t>ENERY CYCLE COUNT=0.8+0.2</a:t>
            </a:r>
          </a:p>
          <a:p>
            <a:r>
              <a:rPr lang="en-IN" b="1" dirty="0">
                <a:solidFill>
                  <a:srgbClr val="FFC000"/>
                </a:solidFill>
              </a:rPr>
              <a:t>                                             =1 cycle count </a:t>
            </a:r>
          </a:p>
          <a:p>
            <a:r>
              <a:rPr lang="en-IN" dirty="0"/>
              <a:t>then sum of these data will be equal to 1 energy cycle or else if we charge to 40%  then it is equal to 1.2 energy cycle count will be over from the total</a:t>
            </a:r>
            <a:endParaRPr lang="en-SG" dirty="0"/>
          </a:p>
          <a:p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Capacity of Battery(COB) Initial period</a:t>
            </a:r>
          </a:p>
          <a:p>
            <a:r>
              <a:rPr lang="en-US" b="1" dirty="0">
                <a:solidFill>
                  <a:srgbClr val="FFC000"/>
                </a:solidFill>
              </a:rPr>
              <a:t>CONSIDERATION:</a:t>
            </a:r>
          </a:p>
          <a:p>
            <a:r>
              <a:rPr lang="en-US" b="1" dirty="0"/>
              <a:t>Input- 12V 100Ah </a:t>
            </a:r>
          </a:p>
          <a:p>
            <a:r>
              <a:rPr lang="en-US" b="1" dirty="0"/>
              <a:t>Pack voltage-144V(12*12V)</a:t>
            </a:r>
          </a:p>
          <a:p>
            <a:r>
              <a:rPr lang="en-US" b="1" dirty="0">
                <a:solidFill>
                  <a:srgbClr val="FF6600"/>
                </a:solidFill>
              </a:rPr>
              <a:t>COB=Ah*V</a:t>
            </a:r>
          </a:p>
          <a:p>
            <a:r>
              <a:rPr lang="en-US" b="1" dirty="0"/>
              <a:t>=100Ah*144V</a:t>
            </a:r>
          </a:p>
          <a:p>
            <a:r>
              <a:rPr lang="en-US" b="1" dirty="0"/>
              <a:t>=14400Wh /14.4kWh</a:t>
            </a:r>
          </a:p>
          <a:p>
            <a:endParaRPr lang="en-US" b="1" dirty="0"/>
          </a:p>
          <a:p>
            <a:endParaRPr lang="en-SG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99560" cy="4005072"/>
          </a:xfrm>
        </p:spPr>
        <p:txBody>
          <a:bodyPr>
            <a:normAutofit/>
          </a:bodyPr>
          <a:lstStyle/>
          <a:p>
            <a:r>
              <a:rPr lang="en-US" b="1" dirty="0"/>
              <a:t>Capacity of Battery(COB) after 2 years usage</a:t>
            </a:r>
          </a:p>
          <a:p>
            <a:r>
              <a:rPr lang="en-US" b="1" dirty="0">
                <a:solidFill>
                  <a:srgbClr val="FFC000"/>
                </a:solidFill>
              </a:rPr>
              <a:t>CONSIDERATON:</a:t>
            </a:r>
            <a:endParaRPr lang="en-SG" b="1" dirty="0">
              <a:solidFill>
                <a:srgbClr val="FFC000"/>
              </a:solidFill>
            </a:endParaRPr>
          </a:p>
          <a:p>
            <a:r>
              <a:rPr lang="en-US" b="1" dirty="0"/>
              <a:t>Input=12V 100Ah</a:t>
            </a:r>
          </a:p>
          <a:p>
            <a:r>
              <a:rPr lang="en-US" b="1" dirty="0"/>
              <a:t>Pack voltage=144V</a:t>
            </a:r>
          </a:p>
          <a:p>
            <a:r>
              <a:rPr lang="en-US" b="1" dirty="0"/>
              <a:t>External factor=0.70(temperature , ageing issues)</a:t>
            </a:r>
          </a:p>
          <a:p>
            <a:r>
              <a:rPr lang="en-US" b="1" dirty="0">
                <a:solidFill>
                  <a:srgbClr val="FF6600"/>
                </a:solidFill>
              </a:rPr>
              <a:t>COB=Ah*V*0.70</a:t>
            </a:r>
          </a:p>
          <a:p>
            <a:r>
              <a:rPr lang="en-US" b="1" dirty="0"/>
              <a:t>=100Ah*144V*0.70</a:t>
            </a:r>
          </a:p>
          <a:p>
            <a:r>
              <a:rPr lang="en-US" b="1" dirty="0"/>
              <a:t>=10080Wh / 10.080kWh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LIFE DEGRADATION</a:t>
            </a:r>
            <a:endParaRPr lang="en-SG" dirty="0"/>
          </a:p>
        </p:txBody>
      </p:sp>
      <p:pic>
        <p:nvPicPr>
          <p:cNvPr id="5" name="Picture 2" descr="Just How Long Will An EV Battery Last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3352800" cy="16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 and service</a:t>
            </a:r>
            <a:endParaRPr lang="en-S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286000"/>
            <a:ext cx="3352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657600"/>
            <a:ext cx="3352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029200"/>
            <a:ext cx="3352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6248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BATTERY DEAD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1779687"/>
            <a:ext cx="449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/>
              <a:t>Test each battery separately that disconnect from other batteries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Test voltage level equipment</a:t>
            </a:r>
          </a:p>
          <a:p>
            <a:r>
              <a:rPr lang="en-US" b="1" dirty="0"/>
              <a:t>    MULTIMETER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VOLTMETER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WATTMETER</a:t>
            </a:r>
          </a:p>
          <a:p>
            <a:endParaRPr lang="en-US" b="1" dirty="0"/>
          </a:p>
          <a:p>
            <a:endParaRPr lang="en-US" b="1" dirty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Vehicle driven in hot temperature shows faster decline in battery </a:t>
            </a:r>
            <a:r>
              <a:rPr lang="en-US" b="1" dirty="0" err="1"/>
              <a:t>SoH</a:t>
            </a:r>
            <a:endParaRPr lang="en-US" b="1" dirty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 Higher battery life achieved by lowering load current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Minimize fast charging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2895600"/>
            <a:ext cx="2590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3886200"/>
            <a:ext cx="2590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4876800"/>
            <a:ext cx="27432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8600" y="1828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test the battery package</a:t>
            </a:r>
            <a:endParaRPr lang="en-S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840</TotalTime>
  <Words>393</Words>
  <Application>Microsoft Office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BlackTie</vt:lpstr>
      <vt:lpstr>APPROACHES</vt:lpstr>
      <vt:lpstr>MAINTENANCE UNIT</vt:lpstr>
      <vt:lpstr>CONDITION OF BATTERY </vt:lpstr>
      <vt:lpstr>STATE oF HEALTH</vt:lpstr>
      <vt:lpstr>State OF CHARGE &amp; depth of discharge</vt:lpstr>
      <vt:lpstr>LIFE OF BATTERY</vt:lpstr>
      <vt:lpstr>representation</vt:lpstr>
      <vt:lpstr>BATTERY LIFE DEGRADATION</vt:lpstr>
      <vt:lpstr>Testing  and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Alagarsamy</dc:creator>
  <cp:lastModifiedBy>veeravarsha2k@gmail.com</cp:lastModifiedBy>
  <cp:revision>80</cp:revision>
  <dcterms:created xsi:type="dcterms:W3CDTF">2006-08-16T00:00:00Z</dcterms:created>
  <dcterms:modified xsi:type="dcterms:W3CDTF">2020-08-01T11:02:46Z</dcterms:modified>
</cp:coreProperties>
</file>