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heme/theme3.xml" ContentType="application/vnd.openxmlformats-officedocument.them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5" r:id="rId2"/>
  </p:sldMasterIdLst>
  <p:notesMasterIdLst>
    <p:notesMasterId r:id="rId11"/>
  </p:notesMasterIdLst>
  <p:sldIdLst>
    <p:sldId id="2147374416" r:id="rId3"/>
    <p:sldId id="2147374417" r:id="rId4"/>
    <p:sldId id="2147374418" r:id="rId5"/>
    <p:sldId id="2147374420" r:id="rId6"/>
    <p:sldId id="2147374421" r:id="rId7"/>
    <p:sldId id="2147374422" r:id="rId8"/>
    <p:sldId id="2147374423" r:id="rId9"/>
    <p:sldId id="214737442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574007-0804-4EF7-98A0-C07F8EBFE470}" v="14" dt="2022-04-23T05:50:31.726"/>
    <p1510:client id="{E64F6796-9C41-4440-8A7C-B56EC92B60C0}" v="6" dt="2022-04-23T07:00:36.4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vekanandan Ramasubbu" userId="eBIT3vLeTbGe696cCjZbvBrVmnnFjaq2G1+LGyAgko8=" providerId="None" clId="Web-{DD574007-0804-4EF7-98A0-C07F8EBFE470}"/>
    <pc:docChg chg="modSld">
      <pc:chgData name="Vivekanandan Ramasubbu" userId="eBIT3vLeTbGe696cCjZbvBrVmnnFjaq2G1+LGyAgko8=" providerId="None" clId="Web-{DD574007-0804-4EF7-98A0-C07F8EBFE470}" dt="2022-04-23T05:50:31.726" v="13" actId="14100"/>
      <pc:docMkLst>
        <pc:docMk/>
      </pc:docMkLst>
      <pc:sldChg chg="modSp">
        <pc:chgData name="Vivekanandan Ramasubbu" userId="eBIT3vLeTbGe696cCjZbvBrVmnnFjaq2G1+LGyAgko8=" providerId="None" clId="Web-{DD574007-0804-4EF7-98A0-C07F8EBFE470}" dt="2022-04-23T05:50:31.726" v="13" actId="14100"/>
        <pc:sldMkLst>
          <pc:docMk/>
          <pc:sldMk cId="3608234764" sldId="2147374421"/>
        </pc:sldMkLst>
        <pc:spChg chg="mod">
          <ac:chgData name="Vivekanandan Ramasubbu" userId="eBIT3vLeTbGe696cCjZbvBrVmnnFjaq2G1+LGyAgko8=" providerId="None" clId="Web-{DD574007-0804-4EF7-98A0-C07F8EBFE470}" dt="2022-04-23T05:50:31.726" v="13" actId="14100"/>
          <ac:spMkLst>
            <pc:docMk/>
            <pc:sldMk cId="3608234764" sldId="2147374421"/>
            <ac:spMk id="8" creationId="{E95AB73A-8C90-4EDF-ABB3-8370D7408795}"/>
          </ac:spMkLst>
        </pc:spChg>
      </pc:sldChg>
    </pc:docChg>
  </pc:docChgLst>
  <pc:docChgLst>
    <pc:chgData name="Vivekanandan Ramasubbu" userId="eBIT3vLeTbGe696cCjZbvBrVmnnFjaq2G1+LGyAgko8=" providerId="None" clId="Web-{E64F6796-9C41-4440-8A7C-B56EC92B60C0}"/>
    <pc:docChg chg="modSld">
      <pc:chgData name="Vivekanandan Ramasubbu" userId="eBIT3vLeTbGe696cCjZbvBrVmnnFjaq2G1+LGyAgko8=" providerId="None" clId="Web-{E64F6796-9C41-4440-8A7C-B56EC92B60C0}" dt="2022-04-23T07:00:34.978" v="2" actId="20577"/>
      <pc:docMkLst>
        <pc:docMk/>
      </pc:docMkLst>
      <pc:sldChg chg="modSp">
        <pc:chgData name="Vivekanandan Ramasubbu" userId="eBIT3vLeTbGe696cCjZbvBrVmnnFjaq2G1+LGyAgko8=" providerId="None" clId="Web-{E64F6796-9C41-4440-8A7C-B56EC92B60C0}" dt="2022-04-23T07:00:34.978" v="2" actId="20577"/>
        <pc:sldMkLst>
          <pc:docMk/>
          <pc:sldMk cId="3608234764" sldId="2147374421"/>
        </pc:sldMkLst>
        <pc:spChg chg="mod">
          <ac:chgData name="Vivekanandan Ramasubbu" userId="eBIT3vLeTbGe696cCjZbvBrVmnnFjaq2G1+LGyAgko8=" providerId="None" clId="Web-{E64F6796-9C41-4440-8A7C-B56EC92B60C0}" dt="2022-04-23T07:00:34.978" v="2" actId="20577"/>
          <ac:spMkLst>
            <pc:docMk/>
            <pc:sldMk cId="3608234764" sldId="2147374421"/>
            <ac:spMk id="10" creationId="{262815CA-0B17-4002-8942-90657E6BDCE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E6BAF0-F717-4063-8B3A-935FDB7CB474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A4B25-CC51-4084-B3B2-04583B91F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010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5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6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7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8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9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microsoft.com/office/2007/relationships/hdphoto" Target="../media/hdphoto1.wdp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0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4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2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6" descr="Two young girls looking at a laptop screen">
            <a:extLst>
              <a:ext uri="{FF2B5EF4-FFF2-40B4-BE49-F238E27FC236}">
                <a16:creationId xmlns:a16="http://schemas.microsoft.com/office/drawing/2014/main" id="{7985AF88-599A-494D-9D91-C446E6070D0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4261"/>
            <a:ext cx="12180000" cy="6857999"/>
          </a:xfrm>
          <a:prstGeom prst="rect">
            <a:avLst/>
          </a:prstGeom>
        </p:spPr>
      </p:pic>
      <p:sp>
        <p:nvSpPr>
          <p:cNvPr id="14" name="Freeform 13"/>
          <p:cNvSpPr/>
          <p:nvPr userDrawn="1"/>
        </p:nvSpPr>
        <p:spPr>
          <a:xfrm>
            <a:off x="-12700" y="3865562"/>
            <a:ext cx="12180000" cy="2647952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16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5400" y="4470796"/>
            <a:ext cx="12192699" cy="1437483"/>
          </a:xfr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lang="en-US" sz="3600">
                <a:solidFill>
                  <a:schemeClr val="bg1"/>
                </a:solidFill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39799" y="6133850"/>
            <a:ext cx="41148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43941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-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 flipV="1">
            <a:off x="0" y="0"/>
            <a:ext cx="12192000" cy="1714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0" i="0" dirty="0">
              <a:latin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571500"/>
            <a:ext cx="10287000" cy="952500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14500"/>
            <a:ext cx="5524500" cy="43815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 tIns="0">
            <a:noAutofit/>
          </a:bodyPr>
          <a:lstStyle>
            <a:lvl1pPr>
              <a:defRPr sz="1333">
                <a:solidFill>
                  <a:schemeClr val="accent1"/>
                </a:solidFill>
              </a:defRPr>
            </a:lvl1pPr>
            <a:lvl2pPr>
              <a:defRPr sz="1333">
                <a:solidFill>
                  <a:schemeClr val="accent1"/>
                </a:solidFill>
              </a:defRPr>
            </a:lvl2pPr>
            <a:lvl3pPr>
              <a:defRPr sz="1333">
                <a:solidFill>
                  <a:schemeClr val="accent1"/>
                </a:solidFill>
              </a:defRPr>
            </a:lvl3pPr>
            <a:lvl4pPr>
              <a:defRPr sz="1333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6096000" y="1714500"/>
            <a:ext cx="5715000" cy="43815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6118860"/>
            <a:ext cx="5562600" cy="381000"/>
          </a:xfrm>
        </p:spPr>
        <p:txBody>
          <a:bodyPr tIns="0" anchor="b"/>
          <a:lstStyle>
            <a:lvl1pPr>
              <a:defRPr sz="667" b="0">
                <a:solidFill>
                  <a:schemeClr val="tx1">
                    <a:alpha val="70000"/>
                  </a:schemeClr>
                </a:solidFill>
              </a:defRPr>
            </a:lvl1pPr>
            <a:lvl2pPr>
              <a:defRPr sz="750"/>
            </a:lvl2pPr>
            <a:lvl3pPr>
              <a:defRPr sz="750"/>
            </a:lvl3pPr>
            <a:lvl4pPr>
              <a:defRPr sz="750"/>
            </a:lvl4pPr>
            <a:lvl5pPr>
              <a:defRPr sz="75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8193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524F1-2964-4CB7-ADC0-CB35EA459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68C37-B19E-4570-8976-03ED060DE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FF039-AD24-4A88-AFFE-E41C85AFA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2AD9-CDC5-47FD-B6A2-4110DC67C05F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A4E39-AD08-416D-9737-8C4CE50DA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DCB7C-0C6D-4D65-84CD-78D50991C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8032-B17B-460F-A0B5-707E8A9179FF}" type="slidenum">
              <a:rPr lang="en-US" smtClean="0"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4040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Green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9915CD4-5169-0A4F-A8BE-E3D87B38986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5369" y="6493758"/>
            <a:ext cx="730344" cy="23238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32285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2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6" descr="Two young girls looking at a laptop screen">
            <a:extLst>
              <a:ext uri="{FF2B5EF4-FFF2-40B4-BE49-F238E27FC236}">
                <a16:creationId xmlns:a16="http://schemas.microsoft.com/office/drawing/2014/main" id="{7985AF88-599A-494D-9D91-C446E6070D0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4261"/>
            <a:ext cx="12180000" cy="6857999"/>
          </a:xfrm>
          <a:prstGeom prst="rect">
            <a:avLst/>
          </a:prstGeom>
        </p:spPr>
      </p:pic>
      <p:sp>
        <p:nvSpPr>
          <p:cNvPr id="14" name="Freeform 13"/>
          <p:cNvSpPr/>
          <p:nvPr userDrawn="1"/>
        </p:nvSpPr>
        <p:spPr>
          <a:xfrm>
            <a:off x="-12700" y="3865562"/>
            <a:ext cx="12180000" cy="2647952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16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5400" y="4470796"/>
            <a:ext cx="12192699" cy="1437483"/>
          </a:xfr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lang="en-US" sz="3600">
                <a:solidFill>
                  <a:schemeClr val="bg1"/>
                </a:solidFill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39799" y="6133850"/>
            <a:ext cx="41148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IBM Services / © 2018 IBM Corporation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30279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siness2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C7B1330-AB65-4106-8D54-35514C9DC0E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71" y="0"/>
            <a:ext cx="12189058" cy="6858000"/>
          </a:xfrm>
          <a:prstGeom prst="rect">
            <a:avLst/>
          </a:prstGeom>
        </p:spPr>
      </p:pic>
      <p:sp>
        <p:nvSpPr>
          <p:cNvPr id="18" name="Freeform 17"/>
          <p:cNvSpPr/>
          <p:nvPr userDrawn="1"/>
        </p:nvSpPr>
        <p:spPr>
          <a:xfrm rot="19340334">
            <a:off x="3528622" y="-1271621"/>
            <a:ext cx="956457" cy="9401242"/>
          </a:xfrm>
          <a:custGeom>
            <a:avLst/>
            <a:gdLst>
              <a:gd name="connsiteX0" fmla="*/ 956457 w 956457"/>
              <a:gd name="connsiteY0" fmla="*/ 738197 h 9401242"/>
              <a:gd name="connsiteX1" fmla="*/ 956457 w 956457"/>
              <a:gd name="connsiteY1" fmla="*/ 9401242 h 9401242"/>
              <a:gd name="connsiteX2" fmla="*/ 0 w 956457"/>
              <a:gd name="connsiteY2" fmla="*/ 8663045 h 9401242"/>
              <a:gd name="connsiteX3" fmla="*/ 0 w 956457"/>
              <a:gd name="connsiteY3" fmla="*/ 0 h 94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6457" h="9401242">
                <a:moveTo>
                  <a:pt x="956457" y="738197"/>
                </a:moveTo>
                <a:lnTo>
                  <a:pt x="956457" y="9401242"/>
                </a:lnTo>
                <a:lnTo>
                  <a:pt x="0" y="866304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5000">
                <a:srgbClr val="676464"/>
              </a:gs>
              <a:gs pos="0">
                <a:schemeClr val="bg2">
                  <a:lumMod val="50000"/>
                  <a:alpha val="0"/>
                </a:schemeClr>
              </a:gs>
              <a:gs pos="100000">
                <a:schemeClr val="tx1">
                  <a:lumMod val="68000"/>
                  <a:lumOff val="32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160" dirty="0"/>
          </a:p>
        </p:txBody>
      </p:sp>
      <p:sp>
        <p:nvSpPr>
          <p:cNvPr id="14" name="Freeform 13"/>
          <p:cNvSpPr/>
          <p:nvPr userDrawn="1"/>
        </p:nvSpPr>
        <p:spPr>
          <a:xfrm>
            <a:off x="0" y="-4260"/>
            <a:ext cx="6737350" cy="6857999"/>
          </a:xfrm>
          <a:custGeom>
            <a:avLst/>
            <a:gdLst>
              <a:gd name="connsiteX0" fmla="*/ 0 w 6737350"/>
              <a:gd name="connsiteY0" fmla="*/ 0 h 6857999"/>
              <a:gd name="connsiteX1" fmla="*/ 1416050 w 6737350"/>
              <a:gd name="connsiteY1" fmla="*/ 0 h 6857999"/>
              <a:gd name="connsiteX2" fmla="*/ 6737350 w 6737350"/>
              <a:gd name="connsiteY2" fmla="*/ 6857999 h 6857999"/>
              <a:gd name="connsiteX3" fmla="*/ 1416050 w 6737350"/>
              <a:gd name="connsiteY3" fmla="*/ 6857999 h 6857999"/>
              <a:gd name="connsiteX4" fmla="*/ 0 w 6737350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37350" h="6857999">
                <a:moveTo>
                  <a:pt x="0" y="0"/>
                </a:moveTo>
                <a:lnTo>
                  <a:pt x="1416050" y="0"/>
                </a:lnTo>
                <a:lnTo>
                  <a:pt x="6737350" y="6857999"/>
                </a:lnTo>
                <a:lnTo>
                  <a:pt x="141605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16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336" y="2915445"/>
            <a:ext cx="4320480" cy="23876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3600">
                <a:solidFill>
                  <a:schemeClr val="bg1"/>
                </a:solidFill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336" y="5330033"/>
            <a:ext cx="4320480" cy="906567"/>
          </a:xfrm>
        </p:spPr>
        <p:txBody>
          <a:bodyPr vert="horz" lIns="91440" tIns="45720" rIns="91440" bIns="45720" rtlCol="0">
            <a:normAutofit/>
          </a:bodyPr>
          <a:lstStyle>
            <a:lvl1pPr algn="l">
              <a:defRPr lang="en-US" sz="20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670" y="6356351"/>
            <a:ext cx="1410226" cy="365125"/>
          </a:xfrm>
        </p:spPr>
        <p:txBody>
          <a:bodyPr/>
          <a:lstStyle/>
          <a:p>
            <a:fld id="{1DD57CC0-C88B-42EC-AEE6-B449F3FDBFA1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45123" y="6356351"/>
            <a:ext cx="41148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IBM Services / © 2018 IBM Corporation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92251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usiness2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C7B1330-AB65-4106-8D54-35514C9DC0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71" y="0"/>
            <a:ext cx="12189058" cy="6858000"/>
          </a:xfrm>
          <a:prstGeom prst="rect">
            <a:avLst/>
          </a:prstGeom>
        </p:spPr>
      </p:pic>
      <p:sp>
        <p:nvSpPr>
          <p:cNvPr id="18" name="Freeform 17"/>
          <p:cNvSpPr/>
          <p:nvPr userDrawn="1"/>
        </p:nvSpPr>
        <p:spPr>
          <a:xfrm rot="19340334">
            <a:off x="3528622" y="-1271621"/>
            <a:ext cx="956457" cy="9401242"/>
          </a:xfrm>
          <a:custGeom>
            <a:avLst/>
            <a:gdLst>
              <a:gd name="connsiteX0" fmla="*/ 956457 w 956457"/>
              <a:gd name="connsiteY0" fmla="*/ 738197 h 9401242"/>
              <a:gd name="connsiteX1" fmla="*/ 956457 w 956457"/>
              <a:gd name="connsiteY1" fmla="*/ 9401242 h 9401242"/>
              <a:gd name="connsiteX2" fmla="*/ 0 w 956457"/>
              <a:gd name="connsiteY2" fmla="*/ 8663045 h 9401242"/>
              <a:gd name="connsiteX3" fmla="*/ 0 w 956457"/>
              <a:gd name="connsiteY3" fmla="*/ 0 h 94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6457" h="9401242">
                <a:moveTo>
                  <a:pt x="956457" y="738197"/>
                </a:moveTo>
                <a:lnTo>
                  <a:pt x="956457" y="9401242"/>
                </a:lnTo>
                <a:lnTo>
                  <a:pt x="0" y="866304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5000">
                <a:srgbClr val="676464"/>
              </a:gs>
              <a:gs pos="0">
                <a:schemeClr val="bg2">
                  <a:lumMod val="50000"/>
                  <a:alpha val="0"/>
                </a:schemeClr>
              </a:gs>
              <a:gs pos="100000">
                <a:schemeClr val="tx1">
                  <a:lumMod val="68000"/>
                  <a:lumOff val="32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160" dirty="0"/>
          </a:p>
        </p:txBody>
      </p:sp>
      <p:sp>
        <p:nvSpPr>
          <p:cNvPr id="14" name="Freeform 13"/>
          <p:cNvSpPr/>
          <p:nvPr userDrawn="1"/>
        </p:nvSpPr>
        <p:spPr>
          <a:xfrm>
            <a:off x="0" y="-4260"/>
            <a:ext cx="6737350" cy="6857999"/>
          </a:xfrm>
          <a:custGeom>
            <a:avLst/>
            <a:gdLst>
              <a:gd name="connsiteX0" fmla="*/ 0 w 6737350"/>
              <a:gd name="connsiteY0" fmla="*/ 0 h 6857999"/>
              <a:gd name="connsiteX1" fmla="*/ 1416050 w 6737350"/>
              <a:gd name="connsiteY1" fmla="*/ 0 h 6857999"/>
              <a:gd name="connsiteX2" fmla="*/ 6737350 w 6737350"/>
              <a:gd name="connsiteY2" fmla="*/ 6857999 h 6857999"/>
              <a:gd name="connsiteX3" fmla="*/ 1416050 w 6737350"/>
              <a:gd name="connsiteY3" fmla="*/ 6857999 h 6857999"/>
              <a:gd name="connsiteX4" fmla="*/ 0 w 6737350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37350" h="6857999">
                <a:moveTo>
                  <a:pt x="0" y="0"/>
                </a:moveTo>
                <a:lnTo>
                  <a:pt x="1416050" y="0"/>
                </a:lnTo>
                <a:lnTo>
                  <a:pt x="6737350" y="6857999"/>
                </a:lnTo>
                <a:lnTo>
                  <a:pt x="141605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16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336" y="2915445"/>
            <a:ext cx="4320480" cy="23876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3600">
                <a:solidFill>
                  <a:schemeClr val="bg1"/>
                </a:solidFill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336" y="5330033"/>
            <a:ext cx="4320480" cy="906567"/>
          </a:xfrm>
        </p:spPr>
        <p:txBody>
          <a:bodyPr vert="horz" lIns="91440" tIns="45720" rIns="91440" bIns="45720" rtlCol="0">
            <a:normAutofit/>
          </a:bodyPr>
          <a:lstStyle>
            <a:lvl1pPr algn="l">
              <a:defRPr lang="en-US" sz="2000">
                <a:solidFill>
                  <a:srgbClr val="00B0F0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670" y="6356351"/>
            <a:ext cx="1410226" cy="365125"/>
          </a:xfrm>
        </p:spPr>
        <p:txBody>
          <a:bodyPr/>
          <a:lstStyle/>
          <a:p>
            <a:fld id="{1DD57CC0-C88B-42EC-AEE6-B449F3FDBFA1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45123" y="6356351"/>
            <a:ext cx="41148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IBM Services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6160596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2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0" y="6492874"/>
            <a:ext cx="12192000" cy="365125"/>
          </a:xfrm>
          <a:custGeom>
            <a:avLst/>
            <a:gdLst>
              <a:gd name="connsiteX0" fmla="*/ 11544300 w 12192000"/>
              <a:gd name="connsiteY0" fmla="*/ 0 h 444500"/>
              <a:gd name="connsiteX1" fmla="*/ 12192000 w 12192000"/>
              <a:gd name="connsiteY1" fmla="*/ 0 h 444500"/>
              <a:gd name="connsiteX2" fmla="*/ 12192000 w 12192000"/>
              <a:gd name="connsiteY2" fmla="*/ 444500 h 444500"/>
              <a:gd name="connsiteX3" fmla="*/ 11286490 w 12192000"/>
              <a:gd name="connsiteY3" fmla="*/ 444500 h 444500"/>
              <a:gd name="connsiteX4" fmla="*/ 0 w 12192000"/>
              <a:gd name="connsiteY4" fmla="*/ 0 h 444500"/>
              <a:gd name="connsiteX5" fmla="*/ 10718800 w 12192000"/>
              <a:gd name="connsiteY5" fmla="*/ 0 h 444500"/>
              <a:gd name="connsiteX6" fmla="*/ 10976610 w 12192000"/>
              <a:gd name="connsiteY6" fmla="*/ 444500 h 444500"/>
              <a:gd name="connsiteX7" fmla="*/ 0 w 12192000"/>
              <a:gd name="connsiteY7" fmla="*/ 44450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44500">
                <a:moveTo>
                  <a:pt x="11544300" y="0"/>
                </a:moveTo>
                <a:lnTo>
                  <a:pt x="12192000" y="0"/>
                </a:lnTo>
                <a:lnTo>
                  <a:pt x="12192000" y="444500"/>
                </a:lnTo>
                <a:lnTo>
                  <a:pt x="11286490" y="444500"/>
                </a:lnTo>
                <a:close/>
                <a:moveTo>
                  <a:pt x="0" y="0"/>
                </a:moveTo>
                <a:lnTo>
                  <a:pt x="10718800" y="0"/>
                </a:lnTo>
                <a:lnTo>
                  <a:pt x="10976610" y="444500"/>
                </a:lnTo>
                <a:lnTo>
                  <a:pt x="0" y="44450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1500" b="1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53188"/>
            <a:ext cx="216145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B4A515-313A-44F9-8367-A2E9E9C2EA52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5113" y="6453188"/>
            <a:ext cx="5441776" cy="365125"/>
          </a:xfrm>
        </p:spPr>
        <p:txBody>
          <a:bodyPr/>
          <a:lstStyle>
            <a:lvl1pPr marL="0" marR="0" indent="0" algn="ct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IBM Services / © 2018 IBM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04512" y="6453188"/>
            <a:ext cx="577280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6F1C346-55E7-4194-832C-73081165A42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24A43A9-8A75-B749-A4A5-0BBDD15C4360}"/>
              </a:ext>
            </a:extLst>
          </p:cNvPr>
          <p:cNvGrpSpPr/>
          <p:nvPr userDrawn="1"/>
        </p:nvGrpSpPr>
        <p:grpSpPr>
          <a:xfrm>
            <a:off x="1" y="-27384"/>
            <a:ext cx="12191999" cy="108000"/>
            <a:chOff x="1" y="959071"/>
            <a:chExt cx="12191999" cy="195263"/>
          </a:xfrm>
        </p:grpSpPr>
        <p:sp>
          <p:nvSpPr>
            <p:cNvPr id="7" name="Rectangle 6"/>
            <p:cNvSpPr/>
            <p:nvPr userDrawn="1"/>
          </p:nvSpPr>
          <p:spPr>
            <a:xfrm rot="5400000">
              <a:off x="1426969" y="-467897"/>
              <a:ext cx="195263" cy="3049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15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1260DF-E71D-2948-A879-6EB217895A67}"/>
                </a:ext>
              </a:extLst>
            </p:cNvPr>
            <p:cNvSpPr/>
            <p:nvPr userDrawn="1"/>
          </p:nvSpPr>
          <p:spPr>
            <a:xfrm rot="5400000">
              <a:off x="4474569" y="-467897"/>
              <a:ext cx="195263" cy="30492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15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67E70F-65E5-0B41-8202-254B43831A30}"/>
                </a:ext>
              </a:extLst>
            </p:cNvPr>
            <p:cNvSpPr/>
            <p:nvPr userDrawn="1"/>
          </p:nvSpPr>
          <p:spPr>
            <a:xfrm rot="5400000">
              <a:off x="7522169" y="-467897"/>
              <a:ext cx="195263" cy="3049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15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14E53DD-4D34-4C41-9233-C9EDE05CEB3A}"/>
                </a:ext>
              </a:extLst>
            </p:cNvPr>
            <p:cNvSpPr/>
            <p:nvPr userDrawn="1"/>
          </p:nvSpPr>
          <p:spPr>
            <a:xfrm rot="5400000">
              <a:off x="10569768" y="-467897"/>
              <a:ext cx="195263" cy="3049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15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9C6760E-9D84-4BDA-85DA-6CC660775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20303"/>
            <a:ext cx="12191998" cy="447675"/>
          </a:xfr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IN" sz="2400" b="1" dirty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5E5B512E-832C-4CF7-B2F8-7B9B14525338}"/>
              </a:ext>
            </a:extLst>
          </p:cNvPr>
          <p:cNvSpPr/>
          <p:nvPr userDrawn="1"/>
        </p:nvSpPr>
        <p:spPr>
          <a:xfrm rot="10800000">
            <a:off x="11545453" y="120303"/>
            <a:ext cx="646545" cy="43604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40432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usiness2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0" y="6492874"/>
            <a:ext cx="12192000" cy="365125"/>
          </a:xfrm>
          <a:custGeom>
            <a:avLst/>
            <a:gdLst>
              <a:gd name="connsiteX0" fmla="*/ 11544300 w 12192000"/>
              <a:gd name="connsiteY0" fmla="*/ 0 h 444500"/>
              <a:gd name="connsiteX1" fmla="*/ 12192000 w 12192000"/>
              <a:gd name="connsiteY1" fmla="*/ 0 h 444500"/>
              <a:gd name="connsiteX2" fmla="*/ 12192000 w 12192000"/>
              <a:gd name="connsiteY2" fmla="*/ 444500 h 444500"/>
              <a:gd name="connsiteX3" fmla="*/ 11286490 w 12192000"/>
              <a:gd name="connsiteY3" fmla="*/ 444500 h 444500"/>
              <a:gd name="connsiteX4" fmla="*/ 0 w 12192000"/>
              <a:gd name="connsiteY4" fmla="*/ 0 h 444500"/>
              <a:gd name="connsiteX5" fmla="*/ 10718800 w 12192000"/>
              <a:gd name="connsiteY5" fmla="*/ 0 h 444500"/>
              <a:gd name="connsiteX6" fmla="*/ 10976610 w 12192000"/>
              <a:gd name="connsiteY6" fmla="*/ 444500 h 444500"/>
              <a:gd name="connsiteX7" fmla="*/ 0 w 12192000"/>
              <a:gd name="connsiteY7" fmla="*/ 44450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44500">
                <a:moveTo>
                  <a:pt x="11544300" y="0"/>
                </a:moveTo>
                <a:lnTo>
                  <a:pt x="12192000" y="0"/>
                </a:lnTo>
                <a:lnTo>
                  <a:pt x="12192000" y="444500"/>
                </a:lnTo>
                <a:lnTo>
                  <a:pt x="11286490" y="444500"/>
                </a:lnTo>
                <a:close/>
                <a:moveTo>
                  <a:pt x="0" y="0"/>
                </a:moveTo>
                <a:lnTo>
                  <a:pt x="10718800" y="0"/>
                </a:lnTo>
                <a:lnTo>
                  <a:pt x="10976610" y="444500"/>
                </a:lnTo>
                <a:lnTo>
                  <a:pt x="0" y="44450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1500" b="1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53188"/>
            <a:ext cx="216145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B4A515-313A-44F9-8367-A2E9E9C2EA52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5113" y="6453188"/>
            <a:ext cx="5441776" cy="365125"/>
          </a:xfrm>
        </p:spPr>
        <p:txBody>
          <a:bodyPr/>
          <a:lstStyle>
            <a:lvl1pPr marL="0" marR="0" indent="0" algn="ct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IBM Services / © 2018 IBM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04512" y="6453188"/>
            <a:ext cx="577280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6F1C346-55E7-4194-832C-73081165A42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24A43A9-8A75-B749-A4A5-0BBDD15C4360}"/>
              </a:ext>
            </a:extLst>
          </p:cNvPr>
          <p:cNvGrpSpPr/>
          <p:nvPr userDrawn="1"/>
        </p:nvGrpSpPr>
        <p:grpSpPr>
          <a:xfrm>
            <a:off x="1" y="-27384"/>
            <a:ext cx="12191999" cy="108000"/>
            <a:chOff x="1" y="959071"/>
            <a:chExt cx="12191999" cy="195263"/>
          </a:xfrm>
        </p:grpSpPr>
        <p:sp>
          <p:nvSpPr>
            <p:cNvPr id="7" name="Rectangle 6"/>
            <p:cNvSpPr/>
            <p:nvPr userDrawn="1"/>
          </p:nvSpPr>
          <p:spPr>
            <a:xfrm rot="5400000">
              <a:off x="1426969" y="-467897"/>
              <a:ext cx="195263" cy="3049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15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1260DF-E71D-2948-A879-6EB217895A67}"/>
                </a:ext>
              </a:extLst>
            </p:cNvPr>
            <p:cNvSpPr/>
            <p:nvPr userDrawn="1"/>
          </p:nvSpPr>
          <p:spPr>
            <a:xfrm rot="5400000">
              <a:off x="4474569" y="-467897"/>
              <a:ext cx="195263" cy="30492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15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67E70F-65E5-0B41-8202-254B43831A30}"/>
                </a:ext>
              </a:extLst>
            </p:cNvPr>
            <p:cNvSpPr/>
            <p:nvPr userDrawn="1"/>
          </p:nvSpPr>
          <p:spPr>
            <a:xfrm rot="5400000">
              <a:off x="7522169" y="-467897"/>
              <a:ext cx="195263" cy="3049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15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14E53DD-4D34-4C41-9233-C9EDE05CEB3A}"/>
                </a:ext>
              </a:extLst>
            </p:cNvPr>
            <p:cNvSpPr/>
            <p:nvPr userDrawn="1"/>
          </p:nvSpPr>
          <p:spPr>
            <a:xfrm rot="5400000">
              <a:off x="10569768" y="-467897"/>
              <a:ext cx="195263" cy="3049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15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9C6760E-9D84-4BDA-85DA-6CC660775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20303"/>
            <a:ext cx="12191998" cy="447675"/>
          </a:xfrm>
          <a:solidFill>
            <a:schemeClr val="accent5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IN" sz="2400" b="1" dirty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5E5B512E-832C-4CF7-B2F8-7B9B14525338}"/>
              </a:ext>
            </a:extLst>
          </p:cNvPr>
          <p:cNvSpPr/>
          <p:nvPr userDrawn="1"/>
        </p:nvSpPr>
        <p:spPr>
          <a:xfrm rot="10800000">
            <a:off x="11545453" y="120303"/>
            <a:ext cx="646545" cy="43604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84393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usiness2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0" y="6492874"/>
            <a:ext cx="12192000" cy="365125"/>
          </a:xfrm>
          <a:custGeom>
            <a:avLst/>
            <a:gdLst>
              <a:gd name="connsiteX0" fmla="*/ 11544300 w 12192000"/>
              <a:gd name="connsiteY0" fmla="*/ 0 h 444500"/>
              <a:gd name="connsiteX1" fmla="*/ 12192000 w 12192000"/>
              <a:gd name="connsiteY1" fmla="*/ 0 h 444500"/>
              <a:gd name="connsiteX2" fmla="*/ 12192000 w 12192000"/>
              <a:gd name="connsiteY2" fmla="*/ 444500 h 444500"/>
              <a:gd name="connsiteX3" fmla="*/ 11286490 w 12192000"/>
              <a:gd name="connsiteY3" fmla="*/ 444500 h 444500"/>
              <a:gd name="connsiteX4" fmla="*/ 0 w 12192000"/>
              <a:gd name="connsiteY4" fmla="*/ 0 h 444500"/>
              <a:gd name="connsiteX5" fmla="*/ 10718800 w 12192000"/>
              <a:gd name="connsiteY5" fmla="*/ 0 h 444500"/>
              <a:gd name="connsiteX6" fmla="*/ 10976610 w 12192000"/>
              <a:gd name="connsiteY6" fmla="*/ 444500 h 444500"/>
              <a:gd name="connsiteX7" fmla="*/ 0 w 12192000"/>
              <a:gd name="connsiteY7" fmla="*/ 44450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44500">
                <a:moveTo>
                  <a:pt x="11544300" y="0"/>
                </a:moveTo>
                <a:lnTo>
                  <a:pt x="12192000" y="0"/>
                </a:lnTo>
                <a:lnTo>
                  <a:pt x="12192000" y="444500"/>
                </a:lnTo>
                <a:lnTo>
                  <a:pt x="11286490" y="444500"/>
                </a:lnTo>
                <a:close/>
                <a:moveTo>
                  <a:pt x="0" y="0"/>
                </a:moveTo>
                <a:lnTo>
                  <a:pt x="10718800" y="0"/>
                </a:lnTo>
                <a:lnTo>
                  <a:pt x="10976610" y="444500"/>
                </a:lnTo>
                <a:lnTo>
                  <a:pt x="0" y="44450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1500" b="1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53188"/>
            <a:ext cx="216145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6541DA1-EC30-4F4C-A9B6-DF0BE3A74A86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5113" y="6453188"/>
            <a:ext cx="5441776" cy="365125"/>
          </a:xfrm>
        </p:spPr>
        <p:txBody>
          <a:bodyPr/>
          <a:lstStyle>
            <a:lvl1pPr marL="0" marR="0" indent="0" algn="ct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IBM Services / © 2018 IBM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04512" y="6453188"/>
            <a:ext cx="577280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6F1C346-55E7-4194-832C-73081165A42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24A43A9-8A75-B749-A4A5-0BBDD15C4360}"/>
              </a:ext>
            </a:extLst>
          </p:cNvPr>
          <p:cNvGrpSpPr/>
          <p:nvPr userDrawn="1"/>
        </p:nvGrpSpPr>
        <p:grpSpPr>
          <a:xfrm>
            <a:off x="1" y="-27384"/>
            <a:ext cx="12191999" cy="108000"/>
            <a:chOff x="1" y="959071"/>
            <a:chExt cx="12191999" cy="195263"/>
          </a:xfrm>
        </p:grpSpPr>
        <p:sp>
          <p:nvSpPr>
            <p:cNvPr id="7" name="Rectangle 6"/>
            <p:cNvSpPr/>
            <p:nvPr userDrawn="1"/>
          </p:nvSpPr>
          <p:spPr>
            <a:xfrm rot="5400000">
              <a:off x="1426969" y="-467897"/>
              <a:ext cx="195263" cy="3049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15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1260DF-E71D-2948-A879-6EB217895A67}"/>
                </a:ext>
              </a:extLst>
            </p:cNvPr>
            <p:cNvSpPr/>
            <p:nvPr userDrawn="1"/>
          </p:nvSpPr>
          <p:spPr>
            <a:xfrm rot="5400000">
              <a:off x="4474569" y="-467897"/>
              <a:ext cx="195263" cy="30492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15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67E70F-65E5-0B41-8202-254B43831A30}"/>
                </a:ext>
              </a:extLst>
            </p:cNvPr>
            <p:cNvSpPr/>
            <p:nvPr userDrawn="1"/>
          </p:nvSpPr>
          <p:spPr>
            <a:xfrm rot="5400000">
              <a:off x="7522169" y="-467897"/>
              <a:ext cx="195263" cy="3049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15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14E53DD-4D34-4C41-9233-C9EDE05CEB3A}"/>
                </a:ext>
              </a:extLst>
            </p:cNvPr>
            <p:cNvSpPr/>
            <p:nvPr userDrawn="1"/>
          </p:nvSpPr>
          <p:spPr>
            <a:xfrm rot="5400000">
              <a:off x="10569768" y="-467897"/>
              <a:ext cx="195263" cy="3049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15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9C6760E-9D84-4BDA-85DA-6CC660775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3"/>
            <a:ext cx="10515600" cy="447675"/>
          </a:xfrm>
        </p:spPr>
        <p:txBody>
          <a:bodyPr>
            <a:noAutofit/>
          </a:bodyPr>
          <a:lstStyle>
            <a:lvl1pPr algn="ctr">
              <a:defRPr sz="2400"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08073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88F008-C581-4045-9110-484093EBF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DA9A-D3A6-41A5-88DC-37895A62794B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95F6A7-FDF1-4C05-9C01-A506D6BFA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IBM Services / © 2018 IBM Corporation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C6C0D4-79DE-437B-B0A1-DB2A0C938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C346-55E7-4194-832C-73081165A428}" type="slidenum">
              <a:rPr lang="en-US" smtClean="0"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188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siness2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C7B1330-AB65-4106-8D54-35514C9DC0E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71" y="0"/>
            <a:ext cx="12189058" cy="6858000"/>
          </a:xfrm>
          <a:prstGeom prst="rect">
            <a:avLst/>
          </a:prstGeom>
        </p:spPr>
      </p:pic>
      <p:sp>
        <p:nvSpPr>
          <p:cNvPr id="18" name="Freeform 17"/>
          <p:cNvSpPr/>
          <p:nvPr userDrawn="1"/>
        </p:nvSpPr>
        <p:spPr>
          <a:xfrm rot="19340334">
            <a:off x="3528622" y="-1271621"/>
            <a:ext cx="956457" cy="9401242"/>
          </a:xfrm>
          <a:custGeom>
            <a:avLst/>
            <a:gdLst>
              <a:gd name="connsiteX0" fmla="*/ 956457 w 956457"/>
              <a:gd name="connsiteY0" fmla="*/ 738197 h 9401242"/>
              <a:gd name="connsiteX1" fmla="*/ 956457 w 956457"/>
              <a:gd name="connsiteY1" fmla="*/ 9401242 h 9401242"/>
              <a:gd name="connsiteX2" fmla="*/ 0 w 956457"/>
              <a:gd name="connsiteY2" fmla="*/ 8663045 h 9401242"/>
              <a:gd name="connsiteX3" fmla="*/ 0 w 956457"/>
              <a:gd name="connsiteY3" fmla="*/ 0 h 94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6457" h="9401242">
                <a:moveTo>
                  <a:pt x="956457" y="738197"/>
                </a:moveTo>
                <a:lnTo>
                  <a:pt x="956457" y="9401242"/>
                </a:lnTo>
                <a:lnTo>
                  <a:pt x="0" y="866304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5000">
                <a:srgbClr val="676464"/>
              </a:gs>
              <a:gs pos="0">
                <a:schemeClr val="bg2">
                  <a:lumMod val="50000"/>
                  <a:alpha val="0"/>
                </a:schemeClr>
              </a:gs>
              <a:gs pos="100000">
                <a:schemeClr val="tx1">
                  <a:lumMod val="68000"/>
                  <a:lumOff val="32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160" dirty="0"/>
          </a:p>
        </p:txBody>
      </p:sp>
      <p:sp>
        <p:nvSpPr>
          <p:cNvPr id="14" name="Freeform 13"/>
          <p:cNvSpPr/>
          <p:nvPr userDrawn="1"/>
        </p:nvSpPr>
        <p:spPr>
          <a:xfrm>
            <a:off x="0" y="-4260"/>
            <a:ext cx="6737350" cy="6857999"/>
          </a:xfrm>
          <a:custGeom>
            <a:avLst/>
            <a:gdLst>
              <a:gd name="connsiteX0" fmla="*/ 0 w 6737350"/>
              <a:gd name="connsiteY0" fmla="*/ 0 h 6857999"/>
              <a:gd name="connsiteX1" fmla="*/ 1416050 w 6737350"/>
              <a:gd name="connsiteY1" fmla="*/ 0 h 6857999"/>
              <a:gd name="connsiteX2" fmla="*/ 6737350 w 6737350"/>
              <a:gd name="connsiteY2" fmla="*/ 6857999 h 6857999"/>
              <a:gd name="connsiteX3" fmla="*/ 1416050 w 6737350"/>
              <a:gd name="connsiteY3" fmla="*/ 6857999 h 6857999"/>
              <a:gd name="connsiteX4" fmla="*/ 0 w 6737350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37350" h="6857999">
                <a:moveTo>
                  <a:pt x="0" y="0"/>
                </a:moveTo>
                <a:lnTo>
                  <a:pt x="1416050" y="0"/>
                </a:lnTo>
                <a:lnTo>
                  <a:pt x="6737350" y="6857999"/>
                </a:lnTo>
                <a:lnTo>
                  <a:pt x="141605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16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336" y="2915445"/>
            <a:ext cx="4320480" cy="23876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3600">
                <a:solidFill>
                  <a:schemeClr val="bg1"/>
                </a:solidFill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336" y="5330033"/>
            <a:ext cx="4320480" cy="906567"/>
          </a:xfrm>
        </p:spPr>
        <p:txBody>
          <a:bodyPr vert="horz" lIns="91440" tIns="45720" rIns="91440" bIns="45720" rtlCol="0">
            <a:normAutofit/>
          </a:bodyPr>
          <a:lstStyle>
            <a:lvl1pPr algn="l">
              <a:defRPr lang="en-US" sz="20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670" y="6356351"/>
            <a:ext cx="1410226" cy="365125"/>
          </a:xfrm>
        </p:spPr>
        <p:txBody>
          <a:bodyPr/>
          <a:lstStyle/>
          <a:p>
            <a:fld id="{BD155192-D045-4FD5-86EE-EF804696F80F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45123" y="6356351"/>
            <a:ext cx="41148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8207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siness2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IBM Plex Sans" panose="020B0503050203000203" pitchFamily="34" charset="77"/>
              </a:defRPr>
            </a:lvl1pPr>
            <a:lvl2pPr>
              <a:defRPr>
                <a:latin typeface="IBM Plex Sans" panose="020B0503050203000203" pitchFamily="34" charset="77"/>
              </a:defRPr>
            </a:lvl2pPr>
            <a:lvl3pPr>
              <a:defRPr>
                <a:latin typeface="IBM Plex Sans" panose="020B0503050203000203" pitchFamily="34" charset="77"/>
              </a:defRPr>
            </a:lvl3pPr>
            <a:lvl4pPr>
              <a:defRPr>
                <a:latin typeface="IBM Plex Sans" panose="020B0503050203000203" pitchFamily="34" charset="77"/>
              </a:defRPr>
            </a:lvl4pPr>
            <a:lvl5pPr>
              <a:defRPr>
                <a:latin typeface="IBM Plex Sans" panose="020B0503050203000203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reeform 9"/>
          <p:cNvSpPr/>
          <p:nvPr userDrawn="1"/>
        </p:nvSpPr>
        <p:spPr>
          <a:xfrm>
            <a:off x="0" y="6492874"/>
            <a:ext cx="12192000" cy="365125"/>
          </a:xfrm>
          <a:custGeom>
            <a:avLst/>
            <a:gdLst>
              <a:gd name="connsiteX0" fmla="*/ 11544300 w 12192000"/>
              <a:gd name="connsiteY0" fmla="*/ 0 h 444500"/>
              <a:gd name="connsiteX1" fmla="*/ 12192000 w 12192000"/>
              <a:gd name="connsiteY1" fmla="*/ 0 h 444500"/>
              <a:gd name="connsiteX2" fmla="*/ 12192000 w 12192000"/>
              <a:gd name="connsiteY2" fmla="*/ 444500 h 444500"/>
              <a:gd name="connsiteX3" fmla="*/ 11286490 w 12192000"/>
              <a:gd name="connsiteY3" fmla="*/ 444500 h 444500"/>
              <a:gd name="connsiteX4" fmla="*/ 0 w 12192000"/>
              <a:gd name="connsiteY4" fmla="*/ 0 h 444500"/>
              <a:gd name="connsiteX5" fmla="*/ 10718800 w 12192000"/>
              <a:gd name="connsiteY5" fmla="*/ 0 h 444500"/>
              <a:gd name="connsiteX6" fmla="*/ 10976610 w 12192000"/>
              <a:gd name="connsiteY6" fmla="*/ 444500 h 444500"/>
              <a:gd name="connsiteX7" fmla="*/ 0 w 12192000"/>
              <a:gd name="connsiteY7" fmla="*/ 44450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44500">
                <a:moveTo>
                  <a:pt x="11544300" y="0"/>
                </a:moveTo>
                <a:lnTo>
                  <a:pt x="12192000" y="0"/>
                </a:lnTo>
                <a:lnTo>
                  <a:pt x="12192000" y="444500"/>
                </a:lnTo>
                <a:lnTo>
                  <a:pt x="11286490" y="444500"/>
                </a:lnTo>
                <a:close/>
                <a:moveTo>
                  <a:pt x="0" y="0"/>
                </a:moveTo>
                <a:lnTo>
                  <a:pt x="10718800" y="0"/>
                </a:lnTo>
                <a:lnTo>
                  <a:pt x="10976610" y="444500"/>
                </a:lnTo>
                <a:lnTo>
                  <a:pt x="0" y="44450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1500" b="1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53188"/>
            <a:ext cx="216145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0CC97B6-F2F1-41FE-AF8A-E0320F6CB125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5113" y="6453188"/>
            <a:ext cx="5441776" cy="365125"/>
          </a:xfrm>
        </p:spPr>
        <p:txBody>
          <a:bodyPr/>
          <a:lstStyle>
            <a:lvl1pPr marL="0" marR="0" indent="0" algn="ct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IBM Services / © 2018 IBM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04512" y="6453188"/>
            <a:ext cx="577280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6F1C346-55E7-4194-832C-73081165A42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24A43A9-8A75-B749-A4A5-0BBDD15C4360}"/>
              </a:ext>
            </a:extLst>
          </p:cNvPr>
          <p:cNvGrpSpPr/>
          <p:nvPr userDrawn="1"/>
        </p:nvGrpSpPr>
        <p:grpSpPr>
          <a:xfrm>
            <a:off x="1" y="-27384"/>
            <a:ext cx="12191999" cy="108000"/>
            <a:chOff x="1" y="959071"/>
            <a:chExt cx="12191999" cy="195263"/>
          </a:xfrm>
        </p:grpSpPr>
        <p:sp>
          <p:nvSpPr>
            <p:cNvPr id="7" name="Rectangle 6"/>
            <p:cNvSpPr/>
            <p:nvPr userDrawn="1"/>
          </p:nvSpPr>
          <p:spPr>
            <a:xfrm rot="5400000">
              <a:off x="1426969" y="-467897"/>
              <a:ext cx="195263" cy="3049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15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1260DF-E71D-2948-A879-6EB217895A67}"/>
                </a:ext>
              </a:extLst>
            </p:cNvPr>
            <p:cNvSpPr/>
            <p:nvPr userDrawn="1"/>
          </p:nvSpPr>
          <p:spPr>
            <a:xfrm rot="5400000">
              <a:off x="4474569" y="-467897"/>
              <a:ext cx="195263" cy="30492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15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67E70F-65E5-0B41-8202-254B43831A30}"/>
                </a:ext>
              </a:extLst>
            </p:cNvPr>
            <p:cNvSpPr/>
            <p:nvPr userDrawn="1"/>
          </p:nvSpPr>
          <p:spPr>
            <a:xfrm rot="5400000">
              <a:off x="7522169" y="-467897"/>
              <a:ext cx="195263" cy="3049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15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14E53DD-4D34-4C41-9233-C9EDE05CEB3A}"/>
                </a:ext>
              </a:extLst>
            </p:cNvPr>
            <p:cNvSpPr/>
            <p:nvPr userDrawn="1"/>
          </p:nvSpPr>
          <p:spPr>
            <a:xfrm rot="5400000">
              <a:off x="10569768" y="-467897"/>
              <a:ext cx="195263" cy="3049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1500" b="1" dirty="0">
                <a:solidFill>
                  <a:schemeClr val="tx1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811237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-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0" y="0"/>
            <a:ext cx="12192000" cy="1714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0" i="0" dirty="0">
              <a:latin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571500"/>
            <a:ext cx="10287000" cy="9525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14500"/>
            <a:ext cx="5524500" cy="43815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096000" y="1714500"/>
            <a:ext cx="5715000" cy="43815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 tIns="0">
            <a:noAutofit/>
          </a:bodyPr>
          <a:lstStyle>
            <a:lvl1pPr>
              <a:defRPr sz="1333">
                <a:solidFill>
                  <a:schemeClr val="accent1"/>
                </a:solidFill>
              </a:defRPr>
            </a:lvl1pPr>
            <a:lvl2pPr>
              <a:defRPr sz="1333">
                <a:solidFill>
                  <a:schemeClr val="accent1"/>
                </a:solidFill>
              </a:defRPr>
            </a:lvl2pPr>
            <a:lvl3pPr>
              <a:defRPr sz="1333">
                <a:solidFill>
                  <a:schemeClr val="accent1"/>
                </a:solidFill>
              </a:defRPr>
            </a:lvl3pPr>
            <a:lvl4pPr>
              <a:defRPr sz="1333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6118860"/>
            <a:ext cx="5562600" cy="381000"/>
          </a:xfrm>
        </p:spPr>
        <p:txBody>
          <a:bodyPr tIns="0" anchor="b"/>
          <a:lstStyle>
            <a:lvl1pPr>
              <a:defRPr sz="667" b="0">
                <a:solidFill>
                  <a:schemeClr val="tx1">
                    <a:alpha val="70000"/>
                  </a:schemeClr>
                </a:solidFill>
              </a:defRPr>
            </a:lvl1pPr>
            <a:lvl2pPr>
              <a:defRPr sz="750"/>
            </a:lvl2pPr>
            <a:lvl3pPr>
              <a:defRPr sz="750"/>
            </a:lvl3pPr>
            <a:lvl4pPr>
              <a:defRPr sz="750"/>
            </a:lvl4pPr>
            <a:lvl5pPr>
              <a:defRPr sz="75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38014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-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 flipV="1">
            <a:off x="0" y="0"/>
            <a:ext cx="12192000" cy="1714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0" i="0" dirty="0">
              <a:latin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571500"/>
            <a:ext cx="10287000" cy="952500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14500"/>
            <a:ext cx="5524500" cy="43815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 tIns="0">
            <a:noAutofit/>
          </a:bodyPr>
          <a:lstStyle>
            <a:lvl1pPr>
              <a:defRPr sz="1333">
                <a:solidFill>
                  <a:schemeClr val="accent1"/>
                </a:solidFill>
              </a:defRPr>
            </a:lvl1pPr>
            <a:lvl2pPr>
              <a:defRPr sz="1333">
                <a:solidFill>
                  <a:schemeClr val="accent1"/>
                </a:solidFill>
              </a:defRPr>
            </a:lvl2pPr>
            <a:lvl3pPr>
              <a:defRPr sz="1333">
                <a:solidFill>
                  <a:schemeClr val="accent1"/>
                </a:solidFill>
              </a:defRPr>
            </a:lvl3pPr>
            <a:lvl4pPr>
              <a:defRPr sz="1333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6096000" y="1714500"/>
            <a:ext cx="5715000" cy="43815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6118860"/>
            <a:ext cx="5562600" cy="381000"/>
          </a:xfrm>
        </p:spPr>
        <p:txBody>
          <a:bodyPr tIns="0" anchor="b"/>
          <a:lstStyle>
            <a:lvl1pPr>
              <a:defRPr sz="667" b="0">
                <a:solidFill>
                  <a:schemeClr val="tx1">
                    <a:alpha val="70000"/>
                  </a:schemeClr>
                </a:solidFill>
              </a:defRPr>
            </a:lvl1pPr>
            <a:lvl2pPr>
              <a:defRPr sz="750"/>
            </a:lvl2pPr>
            <a:lvl3pPr>
              <a:defRPr sz="750"/>
            </a:lvl3pPr>
            <a:lvl4pPr>
              <a:defRPr sz="750"/>
            </a:lvl4pPr>
            <a:lvl5pPr>
              <a:defRPr sz="75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19918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524F1-2964-4CB7-ADC0-CB35EA459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68C37-B19E-4570-8976-03ED060DE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FF039-AD24-4A88-AFFE-E41C85AFAA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57700" y="6356351"/>
            <a:ext cx="2743200" cy="365125"/>
          </a:xfrm>
        </p:spPr>
        <p:txBody>
          <a:bodyPr/>
          <a:lstStyle/>
          <a:p>
            <a:fld id="{8E2DB254-D60E-4E41-838A-C9D1DEADBB24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DCB7C-0C6D-4D65-84CD-78D50991C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8032-B17B-460F-A0B5-707E8A9179F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5C22D7-8EAE-497B-B8CC-DD5A0A53050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9580" y="6492875"/>
            <a:ext cx="608620" cy="193652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DFAE6A0E-2278-482F-8C35-00D297AB3D49}"/>
              </a:ext>
            </a:extLst>
          </p:cNvPr>
          <p:cNvSpPr txBox="1">
            <a:spLocks/>
          </p:cNvSpPr>
          <p:nvPr userDrawn="1"/>
        </p:nvSpPr>
        <p:spPr>
          <a:xfrm>
            <a:off x="274320" y="293878"/>
            <a:ext cx="11790680" cy="49212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78230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524F1-2964-4CB7-ADC0-CB35EA459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68C37-B19E-4570-8976-03ED060DE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FF039-AD24-4A88-AFFE-E41C85AFA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DB254-D60E-4E41-838A-C9D1DEADBB24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A4E39-AD08-416D-9737-8C4CE50DA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DCB7C-0C6D-4D65-84CD-78D50991C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8032-B17B-460F-A0B5-707E8A9179FF}" type="slidenum">
              <a:rPr lang="en-US" smtClean="0"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99444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Green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9915CD4-5169-0A4F-A8BE-E3D87B38986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5369" y="6493758"/>
            <a:ext cx="730344" cy="23238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448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usiness2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C7B1330-AB65-4106-8D54-35514C9DC0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71" y="0"/>
            <a:ext cx="12189058" cy="6858000"/>
          </a:xfrm>
          <a:prstGeom prst="rect">
            <a:avLst/>
          </a:prstGeom>
        </p:spPr>
      </p:pic>
      <p:sp>
        <p:nvSpPr>
          <p:cNvPr id="18" name="Freeform 17"/>
          <p:cNvSpPr/>
          <p:nvPr userDrawn="1"/>
        </p:nvSpPr>
        <p:spPr>
          <a:xfrm rot="19340334">
            <a:off x="3528622" y="-1271621"/>
            <a:ext cx="956457" cy="9401242"/>
          </a:xfrm>
          <a:custGeom>
            <a:avLst/>
            <a:gdLst>
              <a:gd name="connsiteX0" fmla="*/ 956457 w 956457"/>
              <a:gd name="connsiteY0" fmla="*/ 738197 h 9401242"/>
              <a:gd name="connsiteX1" fmla="*/ 956457 w 956457"/>
              <a:gd name="connsiteY1" fmla="*/ 9401242 h 9401242"/>
              <a:gd name="connsiteX2" fmla="*/ 0 w 956457"/>
              <a:gd name="connsiteY2" fmla="*/ 8663045 h 9401242"/>
              <a:gd name="connsiteX3" fmla="*/ 0 w 956457"/>
              <a:gd name="connsiteY3" fmla="*/ 0 h 94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6457" h="9401242">
                <a:moveTo>
                  <a:pt x="956457" y="738197"/>
                </a:moveTo>
                <a:lnTo>
                  <a:pt x="956457" y="9401242"/>
                </a:lnTo>
                <a:lnTo>
                  <a:pt x="0" y="866304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5000">
                <a:srgbClr val="676464"/>
              </a:gs>
              <a:gs pos="0">
                <a:schemeClr val="bg2">
                  <a:lumMod val="50000"/>
                  <a:alpha val="0"/>
                </a:schemeClr>
              </a:gs>
              <a:gs pos="100000">
                <a:schemeClr val="tx1">
                  <a:lumMod val="68000"/>
                  <a:lumOff val="32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160" dirty="0"/>
          </a:p>
        </p:txBody>
      </p:sp>
      <p:sp>
        <p:nvSpPr>
          <p:cNvPr id="14" name="Freeform 13"/>
          <p:cNvSpPr/>
          <p:nvPr userDrawn="1"/>
        </p:nvSpPr>
        <p:spPr>
          <a:xfrm>
            <a:off x="0" y="-4260"/>
            <a:ext cx="6737350" cy="6857999"/>
          </a:xfrm>
          <a:custGeom>
            <a:avLst/>
            <a:gdLst>
              <a:gd name="connsiteX0" fmla="*/ 0 w 6737350"/>
              <a:gd name="connsiteY0" fmla="*/ 0 h 6857999"/>
              <a:gd name="connsiteX1" fmla="*/ 1416050 w 6737350"/>
              <a:gd name="connsiteY1" fmla="*/ 0 h 6857999"/>
              <a:gd name="connsiteX2" fmla="*/ 6737350 w 6737350"/>
              <a:gd name="connsiteY2" fmla="*/ 6857999 h 6857999"/>
              <a:gd name="connsiteX3" fmla="*/ 1416050 w 6737350"/>
              <a:gd name="connsiteY3" fmla="*/ 6857999 h 6857999"/>
              <a:gd name="connsiteX4" fmla="*/ 0 w 6737350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37350" h="6857999">
                <a:moveTo>
                  <a:pt x="0" y="0"/>
                </a:moveTo>
                <a:lnTo>
                  <a:pt x="1416050" y="0"/>
                </a:lnTo>
                <a:lnTo>
                  <a:pt x="6737350" y="6857999"/>
                </a:lnTo>
                <a:lnTo>
                  <a:pt x="141605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16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336" y="2915445"/>
            <a:ext cx="4320480" cy="23876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3600">
                <a:solidFill>
                  <a:schemeClr val="bg1"/>
                </a:solidFill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336" y="5330033"/>
            <a:ext cx="4320480" cy="906567"/>
          </a:xfrm>
        </p:spPr>
        <p:txBody>
          <a:bodyPr vert="horz" lIns="91440" tIns="45720" rIns="91440" bIns="45720" rtlCol="0">
            <a:normAutofit/>
          </a:bodyPr>
          <a:lstStyle>
            <a:lvl1pPr algn="l">
              <a:defRPr lang="en-US" sz="2000">
                <a:solidFill>
                  <a:srgbClr val="00B0F0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670" y="6356351"/>
            <a:ext cx="1410226" cy="365125"/>
          </a:xfrm>
        </p:spPr>
        <p:txBody>
          <a:bodyPr/>
          <a:lstStyle/>
          <a:p>
            <a:fld id="{AC5F0991-1F0D-4278-8916-399B9D548595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45123" y="6356351"/>
            <a:ext cx="41148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5276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2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0" y="6492874"/>
            <a:ext cx="12192000" cy="365125"/>
          </a:xfrm>
          <a:custGeom>
            <a:avLst/>
            <a:gdLst>
              <a:gd name="connsiteX0" fmla="*/ 11544300 w 12192000"/>
              <a:gd name="connsiteY0" fmla="*/ 0 h 444500"/>
              <a:gd name="connsiteX1" fmla="*/ 12192000 w 12192000"/>
              <a:gd name="connsiteY1" fmla="*/ 0 h 444500"/>
              <a:gd name="connsiteX2" fmla="*/ 12192000 w 12192000"/>
              <a:gd name="connsiteY2" fmla="*/ 444500 h 444500"/>
              <a:gd name="connsiteX3" fmla="*/ 11286490 w 12192000"/>
              <a:gd name="connsiteY3" fmla="*/ 444500 h 444500"/>
              <a:gd name="connsiteX4" fmla="*/ 0 w 12192000"/>
              <a:gd name="connsiteY4" fmla="*/ 0 h 444500"/>
              <a:gd name="connsiteX5" fmla="*/ 10718800 w 12192000"/>
              <a:gd name="connsiteY5" fmla="*/ 0 h 444500"/>
              <a:gd name="connsiteX6" fmla="*/ 10976610 w 12192000"/>
              <a:gd name="connsiteY6" fmla="*/ 444500 h 444500"/>
              <a:gd name="connsiteX7" fmla="*/ 0 w 12192000"/>
              <a:gd name="connsiteY7" fmla="*/ 44450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44500">
                <a:moveTo>
                  <a:pt x="11544300" y="0"/>
                </a:moveTo>
                <a:lnTo>
                  <a:pt x="12192000" y="0"/>
                </a:lnTo>
                <a:lnTo>
                  <a:pt x="12192000" y="444500"/>
                </a:lnTo>
                <a:lnTo>
                  <a:pt x="11286490" y="444500"/>
                </a:lnTo>
                <a:close/>
                <a:moveTo>
                  <a:pt x="0" y="0"/>
                </a:moveTo>
                <a:lnTo>
                  <a:pt x="10718800" y="0"/>
                </a:lnTo>
                <a:lnTo>
                  <a:pt x="10976610" y="444500"/>
                </a:lnTo>
                <a:lnTo>
                  <a:pt x="0" y="44450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1500" b="1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53188"/>
            <a:ext cx="216145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91A03AA-F00E-453B-BC56-49B4D802477D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5113" y="6453188"/>
            <a:ext cx="5441776" cy="365125"/>
          </a:xfrm>
        </p:spPr>
        <p:txBody>
          <a:bodyPr/>
          <a:lstStyle>
            <a:lvl1pPr marL="0" marR="0" indent="0" algn="ct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04512" y="6453188"/>
            <a:ext cx="577280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6F1C346-55E7-4194-832C-73081165A42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24A43A9-8A75-B749-A4A5-0BBDD15C4360}"/>
              </a:ext>
            </a:extLst>
          </p:cNvPr>
          <p:cNvGrpSpPr/>
          <p:nvPr userDrawn="1"/>
        </p:nvGrpSpPr>
        <p:grpSpPr>
          <a:xfrm>
            <a:off x="1" y="-27384"/>
            <a:ext cx="12191999" cy="108000"/>
            <a:chOff x="1" y="959071"/>
            <a:chExt cx="12191999" cy="195263"/>
          </a:xfrm>
        </p:grpSpPr>
        <p:sp>
          <p:nvSpPr>
            <p:cNvPr id="7" name="Rectangle 6"/>
            <p:cNvSpPr/>
            <p:nvPr userDrawn="1"/>
          </p:nvSpPr>
          <p:spPr>
            <a:xfrm rot="5400000">
              <a:off x="1426969" y="-467897"/>
              <a:ext cx="195263" cy="3049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15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1260DF-E71D-2948-A879-6EB217895A67}"/>
                </a:ext>
              </a:extLst>
            </p:cNvPr>
            <p:cNvSpPr/>
            <p:nvPr userDrawn="1"/>
          </p:nvSpPr>
          <p:spPr>
            <a:xfrm rot="5400000">
              <a:off x="4474569" y="-467897"/>
              <a:ext cx="195263" cy="30492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15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67E70F-65E5-0B41-8202-254B43831A30}"/>
                </a:ext>
              </a:extLst>
            </p:cNvPr>
            <p:cNvSpPr/>
            <p:nvPr userDrawn="1"/>
          </p:nvSpPr>
          <p:spPr>
            <a:xfrm rot="5400000">
              <a:off x="7522169" y="-467897"/>
              <a:ext cx="195263" cy="3049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15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14E53DD-4D34-4C41-9233-C9EDE05CEB3A}"/>
                </a:ext>
              </a:extLst>
            </p:cNvPr>
            <p:cNvSpPr/>
            <p:nvPr userDrawn="1"/>
          </p:nvSpPr>
          <p:spPr>
            <a:xfrm rot="5400000">
              <a:off x="10569768" y="-467897"/>
              <a:ext cx="195263" cy="3049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15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9C6760E-9D84-4BDA-85DA-6CC660775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20303"/>
            <a:ext cx="12191998" cy="447675"/>
          </a:xfr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IN" sz="2400" b="1" dirty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5E5B512E-832C-4CF7-B2F8-7B9B14525338}"/>
              </a:ext>
            </a:extLst>
          </p:cNvPr>
          <p:cNvSpPr/>
          <p:nvPr userDrawn="1"/>
        </p:nvSpPr>
        <p:spPr>
          <a:xfrm rot="10800000">
            <a:off x="11545453" y="120303"/>
            <a:ext cx="646545" cy="43604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3509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usiness2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0" y="6492874"/>
            <a:ext cx="12192000" cy="365125"/>
          </a:xfrm>
          <a:custGeom>
            <a:avLst/>
            <a:gdLst>
              <a:gd name="connsiteX0" fmla="*/ 11544300 w 12192000"/>
              <a:gd name="connsiteY0" fmla="*/ 0 h 444500"/>
              <a:gd name="connsiteX1" fmla="*/ 12192000 w 12192000"/>
              <a:gd name="connsiteY1" fmla="*/ 0 h 444500"/>
              <a:gd name="connsiteX2" fmla="*/ 12192000 w 12192000"/>
              <a:gd name="connsiteY2" fmla="*/ 444500 h 444500"/>
              <a:gd name="connsiteX3" fmla="*/ 11286490 w 12192000"/>
              <a:gd name="connsiteY3" fmla="*/ 444500 h 444500"/>
              <a:gd name="connsiteX4" fmla="*/ 0 w 12192000"/>
              <a:gd name="connsiteY4" fmla="*/ 0 h 444500"/>
              <a:gd name="connsiteX5" fmla="*/ 10718800 w 12192000"/>
              <a:gd name="connsiteY5" fmla="*/ 0 h 444500"/>
              <a:gd name="connsiteX6" fmla="*/ 10976610 w 12192000"/>
              <a:gd name="connsiteY6" fmla="*/ 444500 h 444500"/>
              <a:gd name="connsiteX7" fmla="*/ 0 w 12192000"/>
              <a:gd name="connsiteY7" fmla="*/ 44450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44500">
                <a:moveTo>
                  <a:pt x="11544300" y="0"/>
                </a:moveTo>
                <a:lnTo>
                  <a:pt x="12192000" y="0"/>
                </a:lnTo>
                <a:lnTo>
                  <a:pt x="12192000" y="444500"/>
                </a:lnTo>
                <a:lnTo>
                  <a:pt x="11286490" y="444500"/>
                </a:lnTo>
                <a:close/>
                <a:moveTo>
                  <a:pt x="0" y="0"/>
                </a:moveTo>
                <a:lnTo>
                  <a:pt x="10718800" y="0"/>
                </a:lnTo>
                <a:lnTo>
                  <a:pt x="10976610" y="444500"/>
                </a:lnTo>
                <a:lnTo>
                  <a:pt x="0" y="44450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1500" b="1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53188"/>
            <a:ext cx="216145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6A72DD-C602-4E9A-8CC8-CC8D1FD09FDC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5113" y="6453188"/>
            <a:ext cx="5441776" cy="365125"/>
          </a:xfrm>
        </p:spPr>
        <p:txBody>
          <a:bodyPr/>
          <a:lstStyle>
            <a:lvl1pPr marL="0" marR="0" indent="0" algn="ct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04512" y="6453188"/>
            <a:ext cx="577280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6F1C346-55E7-4194-832C-73081165A42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24A43A9-8A75-B749-A4A5-0BBDD15C4360}"/>
              </a:ext>
            </a:extLst>
          </p:cNvPr>
          <p:cNvGrpSpPr/>
          <p:nvPr userDrawn="1"/>
        </p:nvGrpSpPr>
        <p:grpSpPr>
          <a:xfrm>
            <a:off x="1" y="-27384"/>
            <a:ext cx="12191999" cy="108000"/>
            <a:chOff x="1" y="959071"/>
            <a:chExt cx="12191999" cy="195263"/>
          </a:xfrm>
        </p:grpSpPr>
        <p:sp>
          <p:nvSpPr>
            <p:cNvPr id="7" name="Rectangle 6"/>
            <p:cNvSpPr/>
            <p:nvPr userDrawn="1"/>
          </p:nvSpPr>
          <p:spPr>
            <a:xfrm rot="5400000">
              <a:off x="1426969" y="-467897"/>
              <a:ext cx="195263" cy="3049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15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1260DF-E71D-2948-A879-6EB217895A67}"/>
                </a:ext>
              </a:extLst>
            </p:cNvPr>
            <p:cNvSpPr/>
            <p:nvPr userDrawn="1"/>
          </p:nvSpPr>
          <p:spPr>
            <a:xfrm rot="5400000">
              <a:off x="4474569" y="-467897"/>
              <a:ext cx="195263" cy="30492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15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67E70F-65E5-0B41-8202-254B43831A30}"/>
                </a:ext>
              </a:extLst>
            </p:cNvPr>
            <p:cNvSpPr/>
            <p:nvPr userDrawn="1"/>
          </p:nvSpPr>
          <p:spPr>
            <a:xfrm rot="5400000">
              <a:off x="7522169" y="-467897"/>
              <a:ext cx="195263" cy="3049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15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14E53DD-4D34-4C41-9233-C9EDE05CEB3A}"/>
                </a:ext>
              </a:extLst>
            </p:cNvPr>
            <p:cNvSpPr/>
            <p:nvPr userDrawn="1"/>
          </p:nvSpPr>
          <p:spPr>
            <a:xfrm rot="5400000">
              <a:off x="10569768" y="-467897"/>
              <a:ext cx="195263" cy="3049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15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9C6760E-9D84-4BDA-85DA-6CC660775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20303"/>
            <a:ext cx="12191998" cy="447675"/>
          </a:xfrm>
          <a:solidFill>
            <a:schemeClr val="accent5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IN" sz="2400" b="1" dirty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5E5B512E-832C-4CF7-B2F8-7B9B14525338}"/>
              </a:ext>
            </a:extLst>
          </p:cNvPr>
          <p:cNvSpPr/>
          <p:nvPr userDrawn="1"/>
        </p:nvSpPr>
        <p:spPr>
          <a:xfrm rot="10800000">
            <a:off x="11545453" y="120303"/>
            <a:ext cx="646545" cy="43604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4692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usiness2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0" y="6492874"/>
            <a:ext cx="12192000" cy="365125"/>
          </a:xfrm>
          <a:custGeom>
            <a:avLst/>
            <a:gdLst>
              <a:gd name="connsiteX0" fmla="*/ 11544300 w 12192000"/>
              <a:gd name="connsiteY0" fmla="*/ 0 h 444500"/>
              <a:gd name="connsiteX1" fmla="*/ 12192000 w 12192000"/>
              <a:gd name="connsiteY1" fmla="*/ 0 h 444500"/>
              <a:gd name="connsiteX2" fmla="*/ 12192000 w 12192000"/>
              <a:gd name="connsiteY2" fmla="*/ 444500 h 444500"/>
              <a:gd name="connsiteX3" fmla="*/ 11286490 w 12192000"/>
              <a:gd name="connsiteY3" fmla="*/ 444500 h 444500"/>
              <a:gd name="connsiteX4" fmla="*/ 0 w 12192000"/>
              <a:gd name="connsiteY4" fmla="*/ 0 h 444500"/>
              <a:gd name="connsiteX5" fmla="*/ 10718800 w 12192000"/>
              <a:gd name="connsiteY5" fmla="*/ 0 h 444500"/>
              <a:gd name="connsiteX6" fmla="*/ 10976610 w 12192000"/>
              <a:gd name="connsiteY6" fmla="*/ 444500 h 444500"/>
              <a:gd name="connsiteX7" fmla="*/ 0 w 12192000"/>
              <a:gd name="connsiteY7" fmla="*/ 44450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44500">
                <a:moveTo>
                  <a:pt x="11544300" y="0"/>
                </a:moveTo>
                <a:lnTo>
                  <a:pt x="12192000" y="0"/>
                </a:lnTo>
                <a:lnTo>
                  <a:pt x="12192000" y="444500"/>
                </a:lnTo>
                <a:lnTo>
                  <a:pt x="11286490" y="444500"/>
                </a:lnTo>
                <a:close/>
                <a:moveTo>
                  <a:pt x="0" y="0"/>
                </a:moveTo>
                <a:lnTo>
                  <a:pt x="10718800" y="0"/>
                </a:lnTo>
                <a:lnTo>
                  <a:pt x="10976610" y="444500"/>
                </a:lnTo>
                <a:lnTo>
                  <a:pt x="0" y="44450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1500" b="1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53188"/>
            <a:ext cx="216145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BBDC0F4-3E38-4D5B-BD71-E4C74D1BDC95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5113" y="6453188"/>
            <a:ext cx="5441776" cy="365125"/>
          </a:xfrm>
        </p:spPr>
        <p:txBody>
          <a:bodyPr/>
          <a:lstStyle>
            <a:lvl1pPr marL="0" marR="0" indent="0" algn="ct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04512" y="6453188"/>
            <a:ext cx="577280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6F1C346-55E7-4194-832C-73081165A42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24A43A9-8A75-B749-A4A5-0BBDD15C4360}"/>
              </a:ext>
            </a:extLst>
          </p:cNvPr>
          <p:cNvGrpSpPr/>
          <p:nvPr userDrawn="1"/>
        </p:nvGrpSpPr>
        <p:grpSpPr>
          <a:xfrm>
            <a:off x="1" y="-27384"/>
            <a:ext cx="12191999" cy="108000"/>
            <a:chOff x="1" y="959071"/>
            <a:chExt cx="12191999" cy="195263"/>
          </a:xfrm>
        </p:grpSpPr>
        <p:sp>
          <p:nvSpPr>
            <p:cNvPr id="7" name="Rectangle 6"/>
            <p:cNvSpPr/>
            <p:nvPr userDrawn="1"/>
          </p:nvSpPr>
          <p:spPr>
            <a:xfrm rot="5400000">
              <a:off x="1426969" y="-467897"/>
              <a:ext cx="195263" cy="3049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15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1260DF-E71D-2948-A879-6EB217895A67}"/>
                </a:ext>
              </a:extLst>
            </p:cNvPr>
            <p:cNvSpPr/>
            <p:nvPr userDrawn="1"/>
          </p:nvSpPr>
          <p:spPr>
            <a:xfrm rot="5400000">
              <a:off x="4474569" y="-467897"/>
              <a:ext cx="195263" cy="30492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15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67E70F-65E5-0B41-8202-254B43831A30}"/>
                </a:ext>
              </a:extLst>
            </p:cNvPr>
            <p:cNvSpPr/>
            <p:nvPr userDrawn="1"/>
          </p:nvSpPr>
          <p:spPr>
            <a:xfrm rot="5400000">
              <a:off x="7522169" y="-467897"/>
              <a:ext cx="195263" cy="3049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15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14E53DD-4D34-4C41-9233-C9EDE05CEB3A}"/>
                </a:ext>
              </a:extLst>
            </p:cNvPr>
            <p:cNvSpPr/>
            <p:nvPr userDrawn="1"/>
          </p:nvSpPr>
          <p:spPr>
            <a:xfrm rot="5400000">
              <a:off x="10569768" y="-467897"/>
              <a:ext cx="195263" cy="3049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15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9C6760E-9D84-4BDA-85DA-6CC660775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3"/>
            <a:ext cx="10515600" cy="447675"/>
          </a:xfrm>
        </p:spPr>
        <p:txBody>
          <a:bodyPr>
            <a:noAutofit/>
          </a:bodyPr>
          <a:lstStyle>
            <a:lvl1pPr algn="ctr">
              <a:defRPr sz="2400"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529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88F008-C581-4045-9110-484093EBF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1D2AD-3789-46D9-8DDB-68E760A8387B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95F6A7-FDF1-4C05-9C01-A506D6BFA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C6C0D4-79DE-437B-B0A1-DB2A0C938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C346-55E7-4194-832C-73081165A428}" type="slidenum">
              <a:rPr lang="en-US" smtClean="0"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1865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siness2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IBM Plex Sans" panose="020B0503050203000203" pitchFamily="34" charset="77"/>
              </a:defRPr>
            </a:lvl1pPr>
            <a:lvl2pPr>
              <a:defRPr>
                <a:latin typeface="IBM Plex Sans" panose="020B0503050203000203" pitchFamily="34" charset="77"/>
              </a:defRPr>
            </a:lvl2pPr>
            <a:lvl3pPr>
              <a:defRPr>
                <a:latin typeface="IBM Plex Sans" panose="020B0503050203000203" pitchFamily="34" charset="77"/>
              </a:defRPr>
            </a:lvl3pPr>
            <a:lvl4pPr>
              <a:defRPr>
                <a:latin typeface="IBM Plex Sans" panose="020B0503050203000203" pitchFamily="34" charset="77"/>
              </a:defRPr>
            </a:lvl4pPr>
            <a:lvl5pPr>
              <a:defRPr>
                <a:latin typeface="IBM Plex Sans" panose="020B0503050203000203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reeform 9"/>
          <p:cNvSpPr/>
          <p:nvPr userDrawn="1"/>
        </p:nvSpPr>
        <p:spPr>
          <a:xfrm>
            <a:off x="0" y="6492874"/>
            <a:ext cx="12192000" cy="365125"/>
          </a:xfrm>
          <a:custGeom>
            <a:avLst/>
            <a:gdLst>
              <a:gd name="connsiteX0" fmla="*/ 11544300 w 12192000"/>
              <a:gd name="connsiteY0" fmla="*/ 0 h 444500"/>
              <a:gd name="connsiteX1" fmla="*/ 12192000 w 12192000"/>
              <a:gd name="connsiteY1" fmla="*/ 0 h 444500"/>
              <a:gd name="connsiteX2" fmla="*/ 12192000 w 12192000"/>
              <a:gd name="connsiteY2" fmla="*/ 444500 h 444500"/>
              <a:gd name="connsiteX3" fmla="*/ 11286490 w 12192000"/>
              <a:gd name="connsiteY3" fmla="*/ 444500 h 444500"/>
              <a:gd name="connsiteX4" fmla="*/ 0 w 12192000"/>
              <a:gd name="connsiteY4" fmla="*/ 0 h 444500"/>
              <a:gd name="connsiteX5" fmla="*/ 10718800 w 12192000"/>
              <a:gd name="connsiteY5" fmla="*/ 0 h 444500"/>
              <a:gd name="connsiteX6" fmla="*/ 10976610 w 12192000"/>
              <a:gd name="connsiteY6" fmla="*/ 444500 h 444500"/>
              <a:gd name="connsiteX7" fmla="*/ 0 w 12192000"/>
              <a:gd name="connsiteY7" fmla="*/ 44450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44500">
                <a:moveTo>
                  <a:pt x="11544300" y="0"/>
                </a:moveTo>
                <a:lnTo>
                  <a:pt x="12192000" y="0"/>
                </a:lnTo>
                <a:lnTo>
                  <a:pt x="12192000" y="444500"/>
                </a:lnTo>
                <a:lnTo>
                  <a:pt x="11286490" y="444500"/>
                </a:lnTo>
                <a:close/>
                <a:moveTo>
                  <a:pt x="0" y="0"/>
                </a:moveTo>
                <a:lnTo>
                  <a:pt x="10718800" y="0"/>
                </a:lnTo>
                <a:lnTo>
                  <a:pt x="10976610" y="444500"/>
                </a:lnTo>
                <a:lnTo>
                  <a:pt x="0" y="44450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1500" b="1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53188"/>
            <a:ext cx="216145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2991FC-4AC0-4E77-A352-B82D0930099E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5113" y="6453188"/>
            <a:ext cx="5441776" cy="365125"/>
          </a:xfrm>
        </p:spPr>
        <p:txBody>
          <a:bodyPr/>
          <a:lstStyle>
            <a:lvl1pPr marL="0" marR="0" indent="0" algn="ct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04512" y="6453188"/>
            <a:ext cx="577280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6F1C346-55E7-4194-832C-73081165A42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24A43A9-8A75-B749-A4A5-0BBDD15C4360}"/>
              </a:ext>
            </a:extLst>
          </p:cNvPr>
          <p:cNvGrpSpPr/>
          <p:nvPr userDrawn="1"/>
        </p:nvGrpSpPr>
        <p:grpSpPr>
          <a:xfrm>
            <a:off x="1" y="-27384"/>
            <a:ext cx="12191999" cy="108000"/>
            <a:chOff x="1" y="959071"/>
            <a:chExt cx="12191999" cy="195263"/>
          </a:xfrm>
        </p:grpSpPr>
        <p:sp>
          <p:nvSpPr>
            <p:cNvPr id="7" name="Rectangle 6"/>
            <p:cNvSpPr/>
            <p:nvPr userDrawn="1"/>
          </p:nvSpPr>
          <p:spPr>
            <a:xfrm rot="5400000">
              <a:off x="1426969" y="-467897"/>
              <a:ext cx="195263" cy="3049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15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1260DF-E71D-2948-A879-6EB217895A67}"/>
                </a:ext>
              </a:extLst>
            </p:cNvPr>
            <p:cNvSpPr/>
            <p:nvPr userDrawn="1"/>
          </p:nvSpPr>
          <p:spPr>
            <a:xfrm rot="5400000">
              <a:off x="4474569" y="-467897"/>
              <a:ext cx="195263" cy="30492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15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67E70F-65E5-0B41-8202-254B43831A30}"/>
                </a:ext>
              </a:extLst>
            </p:cNvPr>
            <p:cNvSpPr/>
            <p:nvPr userDrawn="1"/>
          </p:nvSpPr>
          <p:spPr>
            <a:xfrm rot="5400000">
              <a:off x="7522169" y="-467897"/>
              <a:ext cx="195263" cy="3049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15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14E53DD-4D34-4C41-9233-C9EDE05CEB3A}"/>
                </a:ext>
              </a:extLst>
            </p:cNvPr>
            <p:cNvSpPr/>
            <p:nvPr userDrawn="1"/>
          </p:nvSpPr>
          <p:spPr>
            <a:xfrm rot="5400000">
              <a:off x="10569768" y="-467897"/>
              <a:ext cx="195263" cy="3049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1500" b="1" dirty="0">
                <a:solidFill>
                  <a:schemeClr val="tx1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30230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-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0" y="0"/>
            <a:ext cx="12192000" cy="1714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0" i="0" dirty="0">
              <a:latin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571500"/>
            <a:ext cx="10287000" cy="9525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14500"/>
            <a:ext cx="5524500" cy="43815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096000" y="1714500"/>
            <a:ext cx="5715000" cy="43815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 tIns="0">
            <a:noAutofit/>
          </a:bodyPr>
          <a:lstStyle>
            <a:lvl1pPr>
              <a:defRPr sz="1333">
                <a:solidFill>
                  <a:schemeClr val="accent1"/>
                </a:solidFill>
              </a:defRPr>
            </a:lvl1pPr>
            <a:lvl2pPr>
              <a:defRPr sz="1333">
                <a:solidFill>
                  <a:schemeClr val="accent1"/>
                </a:solidFill>
              </a:defRPr>
            </a:lvl2pPr>
            <a:lvl3pPr>
              <a:defRPr sz="1333">
                <a:solidFill>
                  <a:schemeClr val="accent1"/>
                </a:solidFill>
              </a:defRPr>
            </a:lvl3pPr>
            <a:lvl4pPr>
              <a:defRPr sz="1333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6118860"/>
            <a:ext cx="5562600" cy="381000"/>
          </a:xfrm>
        </p:spPr>
        <p:txBody>
          <a:bodyPr tIns="0" anchor="b"/>
          <a:lstStyle>
            <a:lvl1pPr>
              <a:defRPr sz="667" b="0">
                <a:solidFill>
                  <a:schemeClr val="tx1">
                    <a:alpha val="70000"/>
                  </a:schemeClr>
                </a:solidFill>
              </a:defRPr>
            </a:lvl1pPr>
            <a:lvl2pPr>
              <a:defRPr sz="750"/>
            </a:lvl2pPr>
            <a:lvl3pPr>
              <a:defRPr sz="750"/>
            </a:lvl3pPr>
            <a:lvl4pPr>
              <a:defRPr sz="750"/>
            </a:lvl4pPr>
            <a:lvl5pPr>
              <a:defRPr sz="75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80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ags" Target="../tags/tag13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E9DC4-49F9-4FE3-AAA7-EB5B403D1CB9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1C346-55E7-4194-832C-73081165A428}" type="slidenum">
              <a:rPr lang="en-US" smtClean="0"/>
              <a:t>‹#›</a:t>
            </a:fld>
            <a:endParaRPr lang="en-US" dirty="0"/>
          </a:p>
        </p:txBody>
      </p:sp>
    </p:spTree>
    <p:custDataLst>
      <p:tags r:id="rId14"/>
    </p:custDataLst>
    <p:extLst>
      <p:ext uri="{BB962C8B-B14F-4D97-AF65-F5344CB8AC3E}">
        <p14:creationId xmlns:p14="http://schemas.microsoft.com/office/powerpoint/2010/main" val="1865421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3" r:id="rId11"/>
    <p:sldLayoutId id="2147483674" r:id="rId12"/>
  </p:sldLayoutIdLst>
  <p:hf sldNum="0" hdr="0" ft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1" indent="-228591" algn="l" defTabSz="91436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8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B7B98-1201-4683-808F-0AC96AB96222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IBM Services / © 2018 IBM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1C346-55E7-4194-832C-73081165A428}" type="slidenum">
              <a:rPr lang="en-US" smtClean="0"/>
              <a:t>‹#›</a:t>
            </a:fld>
            <a:endParaRPr lang="en-US" dirty="0"/>
          </a:p>
        </p:txBody>
      </p:sp>
    </p:spTree>
    <p:custDataLst>
      <p:tags r:id="rId15"/>
    </p:custDataLst>
    <p:extLst>
      <p:ext uri="{BB962C8B-B14F-4D97-AF65-F5344CB8AC3E}">
        <p14:creationId xmlns:p14="http://schemas.microsoft.com/office/powerpoint/2010/main" val="2195576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hf hdr="0" ft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1" indent="-228591" algn="l" defTabSz="91436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8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tags" Target="../tags/tag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tags" Target="../tags/tag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rraform.io/" TargetMode="Externa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2F17BED1-B648-4979-8C0A-9155890314C4}"/>
              </a:ext>
            </a:extLst>
          </p:cNvPr>
          <p:cNvSpPr txBox="1">
            <a:spLocks/>
          </p:cNvSpPr>
          <p:nvPr/>
        </p:nvSpPr>
        <p:spPr>
          <a:xfrm>
            <a:off x="1524000" y="3163078"/>
            <a:ext cx="9144000" cy="2094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Kyndryl AIS HI AWS Guild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Terraform Essential</a:t>
            </a:r>
          </a:p>
        </p:txBody>
      </p:sp>
      <p:pic>
        <p:nvPicPr>
          <p:cNvPr id="6" name="Picture 5" descr="Kyndryl    ">
            <a:extLst>
              <a:ext uri="{FF2B5EF4-FFF2-40B4-BE49-F238E27FC236}">
                <a16:creationId xmlns:a16="http://schemas.microsoft.com/office/drawing/2014/main" id="{19F8BF96-DA38-4D43-B4A7-3BEE2D9179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89" y="602250"/>
            <a:ext cx="9651994" cy="2560828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F912D7E8-5530-4848-9636-DCC18418D6EC}"/>
              </a:ext>
            </a:extLst>
          </p:cNvPr>
          <p:cNvSpPr txBox="1">
            <a:spLocks/>
          </p:cNvSpPr>
          <p:nvPr/>
        </p:nvSpPr>
        <p:spPr>
          <a:xfrm>
            <a:off x="7586804" y="6418906"/>
            <a:ext cx="4399984" cy="3306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IN" dirty="0">
                <a:solidFill>
                  <a:sysClr val="windowText" lastClr="000000"/>
                </a:solidFill>
                <a:latin typeface="Calibri" panose="020F0502020204030204"/>
              </a:rPr>
              <a:t>Vivekanandan Ramasubbu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7400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2F17BED1-B648-4979-8C0A-9155890314C4}"/>
              </a:ext>
            </a:extLst>
          </p:cNvPr>
          <p:cNvSpPr txBox="1">
            <a:spLocks/>
          </p:cNvSpPr>
          <p:nvPr/>
        </p:nvSpPr>
        <p:spPr>
          <a:xfrm>
            <a:off x="480608" y="419878"/>
            <a:ext cx="10055964" cy="512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Agenda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C67C94-C01F-4A84-9C8F-ECDA1D057C88}"/>
              </a:ext>
            </a:extLst>
          </p:cNvPr>
          <p:cNvSpPr txBox="1"/>
          <p:nvPr/>
        </p:nvSpPr>
        <p:spPr>
          <a:xfrm>
            <a:off x="295302" y="1054583"/>
            <a:ext cx="985017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What is Terraform ?</a:t>
            </a:r>
          </a:p>
          <a:p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Quick introduction to HCL (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Hashicorp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Configuration Language)</a:t>
            </a:r>
          </a:p>
          <a:p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 </a:t>
            </a:r>
            <a:r>
              <a:rPr lang="en-US" b="1" i="0" dirty="0">
                <a:solidFill>
                  <a:srgbClr val="1D1C1D"/>
                </a:solidFill>
                <a:effectLst/>
                <a:latin typeface="Slack-Lato"/>
              </a:rPr>
              <a:t>Live Demo of :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 Installing Terraform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 Creating a VPC with one private subnet and one public subnet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 Creating Two VMs one in Private subnet and One in Public subnet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 Destroying infrastructure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 Variables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 count and count index</a:t>
            </a:r>
          </a:p>
          <a:p>
            <a:r>
              <a:rPr lang="en-US" dirty="0">
                <a:solidFill>
                  <a:srgbClr val="1D1C1D"/>
                </a:solidFill>
                <a:latin typeface="Slack-Lato"/>
              </a:rPr>
              <a:t>  data blocks</a:t>
            </a:r>
            <a:endParaRPr lang="en-US" b="0" i="0" dirty="0">
              <a:solidFill>
                <a:srgbClr val="1D1C1D"/>
              </a:solidFill>
              <a:effectLst/>
              <a:latin typeface="Slack-Lato"/>
            </a:endParaRPr>
          </a:p>
          <a:p>
            <a:r>
              <a:rPr lang="en-US" dirty="0">
                <a:solidFill>
                  <a:srgbClr val="1D1C1D"/>
                </a:solidFill>
                <a:latin typeface="Slack-Lato"/>
              </a:rPr>
              <a:t>  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Working with multiple AWS Region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 Output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 Terraform state file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 Managing Terraform state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 Storing Terraform state to remote secured location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 Modules</a:t>
            </a:r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3871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2F17BED1-B648-4979-8C0A-9155890314C4}"/>
              </a:ext>
            </a:extLst>
          </p:cNvPr>
          <p:cNvSpPr txBox="1">
            <a:spLocks/>
          </p:cNvSpPr>
          <p:nvPr/>
        </p:nvSpPr>
        <p:spPr>
          <a:xfrm>
            <a:off x="1252396" y="419878"/>
            <a:ext cx="9144000" cy="512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IN" dirty="0">
                <a:solidFill>
                  <a:sysClr val="windowText" lastClr="000000"/>
                </a:solidFill>
                <a:latin typeface="Calibri" panose="020F0502020204030204"/>
              </a:rPr>
              <a:t>What is Terraform ?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C67C94-C01F-4A84-9C8F-ECDA1D057C88}"/>
              </a:ext>
            </a:extLst>
          </p:cNvPr>
          <p:cNvSpPr txBox="1"/>
          <p:nvPr/>
        </p:nvSpPr>
        <p:spPr>
          <a:xfrm>
            <a:off x="778598" y="1004935"/>
            <a:ext cx="997088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D1C1D"/>
                </a:solidFill>
                <a:effectLst/>
                <a:uLnTx/>
                <a:uFillTx/>
                <a:latin typeface="Slack-Lato"/>
                <a:ea typeface="+mn-ea"/>
                <a:cs typeface="+mn-cs"/>
              </a:rPr>
              <a:t>Terraform is one of the most popular Infrastructure as a code tools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D1C1D"/>
              </a:solidFill>
              <a:latin typeface="Slack-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D1C1D"/>
              </a:solidFill>
              <a:latin typeface="Slack-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D1C1D"/>
                </a:solidFill>
                <a:effectLst/>
                <a:uLnTx/>
                <a:uFillTx/>
                <a:latin typeface="Slack-Lato"/>
                <a:ea typeface="+mn-ea"/>
                <a:cs typeface="+mn-cs"/>
              </a:rPr>
              <a:t> Great. But what is an infrastructure as a code tool ? </a:t>
            </a:r>
            <a:endParaRPr lang="en-US" dirty="0">
              <a:solidFill>
                <a:srgbClr val="1D1C1D"/>
              </a:solidFill>
              <a:latin typeface="Slack-Lato"/>
            </a:endParaRPr>
          </a:p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D1C1D"/>
                </a:solidFill>
                <a:effectLst/>
                <a:uLnTx/>
                <a:uFillTx/>
                <a:latin typeface="Slack-Lato"/>
                <a:ea typeface="+mn-ea"/>
                <a:cs typeface="+mn-cs"/>
              </a:rPr>
              <a:t>A software that enables you to deploy, manage and destroy IT infrastructure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using template files written in human readable code language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D1C1D"/>
                </a:solidFill>
                <a:effectLst/>
                <a:uLnTx/>
                <a:uFillTx/>
                <a:latin typeface="Slack-Lato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D1C1D"/>
              </a:solidFill>
              <a:effectLst/>
              <a:uLnTx/>
              <a:uFillTx/>
              <a:latin typeface="Slack-Lato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D1C1D"/>
              </a:solidFill>
              <a:effectLst/>
              <a:uLnTx/>
              <a:uFillTx/>
              <a:latin typeface="Slack-Lato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1D1C1D"/>
                </a:solidFill>
                <a:latin typeface="Slack-Lato"/>
              </a:rPr>
              <a:t>Is it scripting  ?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D1C1D"/>
              </a:solidFill>
              <a:effectLst/>
              <a:uLnTx/>
              <a:uFillTx/>
              <a:latin typeface="Slack-Lato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1D1C1D"/>
                </a:solidFill>
                <a:latin typeface="Slack-Lato"/>
              </a:rPr>
              <a:t>This is much more than  scripting.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1D1C1D"/>
                </a:solidFill>
                <a:latin typeface="Slack-Lato"/>
              </a:rPr>
              <a:t>Infrastructure as Code is idempotent and declarative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D1C1D"/>
              </a:solidFill>
              <a:effectLst/>
              <a:uLnTx/>
              <a:uFillTx/>
              <a:latin typeface="Slack-Lato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1D1C1D"/>
                </a:solidFill>
                <a:latin typeface="Slack-Lato"/>
              </a:rPr>
              <a:t>Ok. Terraform is an </a:t>
            </a:r>
            <a:r>
              <a:rPr lang="en-US" dirty="0" err="1">
                <a:solidFill>
                  <a:srgbClr val="1D1C1D"/>
                </a:solidFill>
                <a:latin typeface="Slack-Lato"/>
              </a:rPr>
              <a:t>IaC</a:t>
            </a:r>
            <a:r>
              <a:rPr lang="en-US" dirty="0">
                <a:solidFill>
                  <a:srgbClr val="1D1C1D"/>
                </a:solidFill>
                <a:latin typeface="Slack-Lato"/>
              </a:rPr>
              <a:t>. What is so special about it?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1D1C1D"/>
                </a:solidFill>
                <a:latin typeface="Slack-Lato"/>
              </a:rPr>
              <a:t>HCL is very simple and uses almost the same syntax for all its code blocks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D1C1D"/>
                </a:solidFill>
                <a:effectLst/>
                <a:uLnTx/>
                <a:uFillTx/>
                <a:latin typeface="Slack-Lato"/>
                <a:ea typeface="+mn-ea"/>
                <a:cs typeface="+mn-cs"/>
              </a:rPr>
              <a:t>Open source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1D1C1D"/>
                </a:solidFill>
                <a:latin typeface="Slack-Lato"/>
              </a:rPr>
              <a:t>Eco system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D1C1D"/>
              </a:solidFill>
              <a:effectLst/>
              <a:uLnTx/>
              <a:uFillTx/>
              <a:latin typeface="Slack-Lato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D978B"/>
                </a:solidFill>
                <a:effectLst/>
                <a:uLnTx/>
                <a:uFillTx/>
                <a:latin typeface="TWK Everett"/>
                <a:ea typeface="+mn-ea"/>
                <a:cs typeface="+mn-cs"/>
              </a:rPr>
            </a:b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8D978B"/>
              </a:solidFill>
              <a:effectLst/>
              <a:uLnTx/>
              <a:uFillTx/>
              <a:latin typeface="TWK Everett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732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FDCAFA-78C8-40FE-9F0B-F65BE22DC6BD}"/>
              </a:ext>
            </a:extLst>
          </p:cNvPr>
          <p:cNvSpPr/>
          <p:nvPr/>
        </p:nvSpPr>
        <p:spPr>
          <a:xfrm>
            <a:off x="40780" y="537906"/>
            <a:ext cx="262123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IBM Plex Arabic" panose="020B0503050203000203" pitchFamily="34" charset="-78"/>
              </a:rPr>
              <a:t>Infrastructure as Code tool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4AC88725-725D-4919-B29C-A3E171699FB2}"/>
              </a:ext>
            </a:extLst>
          </p:cNvPr>
          <p:cNvSpPr txBox="1">
            <a:spLocks/>
          </p:cNvSpPr>
          <p:nvPr/>
        </p:nvSpPr>
        <p:spPr>
          <a:xfrm>
            <a:off x="111801" y="1046835"/>
            <a:ext cx="5774089" cy="26995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IaC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a software tool that lets you deploy and manage IT infrastructure   using template files written in human readable code language. 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Benefit of </a:t>
            </a:r>
            <a:r>
              <a:rPr kumimoji="0" lang="en-US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IaC</a:t>
            </a: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Automated , standardized ,  versioned, repeatable infrastructure deployment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Increased speed of infrastructure deployment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Reduced errors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Effort and cost savings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Coding is relatively simple and easy to understand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b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Some of the </a:t>
            </a:r>
            <a:r>
              <a:rPr kumimoji="0" lang="en-US" sz="15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IaC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tools are 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Terraform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CloudFormation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Resource Manager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Google Cloud Deployment Manager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BM Plex Sans" panose="020B050305020300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BM Plex Sans" panose="020B050305020300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BM Plex Sans" panose="020B050305020300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BM Plex Sans" panose="020B050305020300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BM Plex Sans" panose="020B050305020300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BM Plex Sans" panose="020B050305020300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BM Plex Sans" panose="020B0503050203000203" pitchFamily="34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E96F31-C51B-498B-8216-D74B43C24E21}"/>
              </a:ext>
            </a:extLst>
          </p:cNvPr>
          <p:cNvSpPr txBox="1"/>
          <p:nvPr/>
        </p:nvSpPr>
        <p:spPr>
          <a:xfrm>
            <a:off x="6374075" y="1046835"/>
            <a:ext cx="570612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Terraform is an open-source infrastructure as code software tool that provides a consistent CLI workflow to manage hundreds of cloud services. Terraform codifies cloud APIs into declarative configuration files ---  Definition from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https://www.terraform.io/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Terraform is developed by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Hashicorp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available in three different editions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Terraform Open Source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Terraform Cloud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Terraform Enterprise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887D3DE-01D5-4407-97EE-45788D33B815}"/>
              </a:ext>
            </a:extLst>
          </p:cNvPr>
          <p:cNvCxnSpPr/>
          <p:nvPr/>
        </p:nvCxnSpPr>
        <p:spPr>
          <a:xfrm>
            <a:off x="5584054" y="861071"/>
            <a:ext cx="0" cy="54775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79EE7EB-7572-4293-8525-358837FD8782}"/>
              </a:ext>
            </a:extLst>
          </p:cNvPr>
          <p:cNvSpPr/>
          <p:nvPr/>
        </p:nvSpPr>
        <p:spPr>
          <a:xfrm>
            <a:off x="6469706" y="539386"/>
            <a:ext cx="196079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IBM Plex Arabic" panose="020B0503050203000203" pitchFamily="34" charset="-78"/>
              </a:rPr>
              <a:t>What is Terraform ?</a:t>
            </a:r>
          </a:p>
        </p:txBody>
      </p:sp>
    </p:spTree>
    <p:extLst>
      <p:ext uri="{BB962C8B-B14F-4D97-AF65-F5344CB8AC3E}">
        <p14:creationId xmlns:p14="http://schemas.microsoft.com/office/powerpoint/2010/main" val="4216742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402B33B-9750-4370-9A1E-BBC000CC6A24}"/>
              </a:ext>
            </a:extLst>
          </p:cNvPr>
          <p:cNvSpPr/>
          <p:nvPr/>
        </p:nvSpPr>
        <p:spPr>
          <a:xfrm>
            <a:off x="-3608" y="66563"/>
            <a:ext cx="226696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srgbClr val="CC3300"/>
                </a:solidFill>
                <a:latin typeface="IBM Plex Sans" panose="020B0503050203000203" pitchFamily="34" charset="0"/>
                <a:cs typeface="IBM Plex Arabic" panose="020B0503050203000203" pitchFamily="34" charset="-78"/>
              </a:rPr>
              <a:t>Terraform terminology 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E95AB73A-8C90-4EDF-ABB3-8370D7408795}"/>
              </a:ext>
            </a:extLst>
          </p:cNvPr>
          <p:cNvSpPr txBox="1">
            <a:spLocks/>
          </p:cNvSpPr>
          <p:nvPr/>
        </p:nvSpPr>
        <p:spPr>
          <a:xfrm>
            <a:off x="76292" y="585760"/>
            <a:ext cx="12008871" cy="966203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prstClr val="black"/>
                </a:solidFill>
                <a:latin typeface="Calibri" panose="020F0502020204030204"/>
              </a:rPr>
              <a:t>Provider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: Provider is an API endpoint which understands terraform commands and creates recourses.  Example AWS, Azure, google cloud , VMware, Kubernetes </a:t>
            </a:r>
            <a:r>
              <a:rPr lang="en-US" sz="1400" dirty="0" err="1">
                <a:solidFill>
                  <a:prstClr val="black"/>
                </a:solidFill>
                <a:latin typeface="Calibri" panose="020F0502020204030204"/>
              </a:rPr>
              <a:t>etc</a:t>
            </a:r>
            <a:endParaRPr lang="en-US" sz="1400" dirty="0">
              <a:latin typeface="Calibri" panose="020F0502020204030204"/>
              <a:cs typeface="Calibri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prstClr val="black"/>
                </a:solidFill>
                <a:latin typeface="Calibri" panose="020F0502020204030204"/>
              </a:rPr>
              <a:t>Resource: 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Infrastructure component to be deployed by the provider . Examples </a:t>
            </a:r>
            <a:br>
              <a:rPr lang="en-US" sz="1400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AWS Provider: EC2 instance, Elastic Load balancer, VPC, subnet </a:t>
            </a:r>
            <a:r>
              <a:rPr lang="en-US" sz="1400" dirty="0" err="1">
                <a:solidFill>
                  <a:prstClr val="black"/>
                </a:solidFill>
                <a:latin typeface="Calibri" panose="020F0502020204030204"/>
              </a:rPr>
              <a:t>etc</a:t>
            </a:r>
            <a:endParaRPr lang="en-US" sz="1400" dirty="0">
              <a:solidFill>
                <a:prstClr val="black"/>
              </a:solidFill>
              <a:latin typeface="Calibri" panose="020F0502020204030204"/>
            </a:endParaRPr>
          </a:p>
          <a:p>
            <a:pPr marL="0" indent="0">
              <a:buNone/>
            </a:pPr>
            <a:br>
              <a:rPr lang="en-US" sz="1500" b="1" dirty="0">
                <a:latin typeface="IBM Plex Sans" panose="020B0503050203000203" pitchFamily="34" charset="0"/>
                <a:cs typeface="IBM Plex Arabic" panose="020B0503050203000203" pitchFamily="34" charset="-78"/>
              </a:rPr>
            </a:br>
            <a:r>
              <a:rPr lang="en-US" sz="1500" b="1" dirty="0">
                <a:solidFill>
                  <a:srgbClr val="C00000"/>
                </a:solidFill>
                <a:latin typeface="IBM Plex Sans" panose="020B0503050203000203" pitchFamily="34" charset="0"/>
                <a:cs typeface="IBM Plex Arabic" panose="020B0503050203000203" pitchFamily="34" charset="-78"/>
              </a:rPr>
              <a:t>Code file format in </a:t>
            </a:r>
            <a:r>
              <a:rPr lang="en-US" sz="1500" b="1" dirty="0" err="1">
                <a:solidFill>
                  <a:srgbClr val="C00000"/>
                </a:solidFill>
                <a:latin typeface="IBM Plex Sans" panose="020B0503050203000203" pitchFamily="34" charset="0"/>
                <a:cs typeface="IBM Plex Arabic" panose="020B0503050203000203" pitchFamily="34" charset="-78"/>
              </a:rPr>
              <a:t>Hashicorp</a:t>
            </a:r>
            <a:r>
              <a:rPr lang="en-US" sz="1500" b="1" dirty="0">
                <a:solidFill>
                  <a:srgbClr val="C00000"/>
                </a:solidFill>
                <a:latin typeface="IBM Plex Sans" panose="020B0503050203000203" pitchFamily="34" charset="0"/>
                <a:cs typeface="IBM Plex Arabic" panose="020B0503050203000203" pitchFamily="34" charset="-78"/>
              </a:rPr>
              <a:t> Configuration Language</a:t>
            </a:r>
            <a:endParaRPr lang="en-US" sz="1500" b="1" dirty="0">
              <a:latin typeface="IBM Plex Sans" panose="020B0503050203000203" pitchFamily="34" charset="0"/>
              <a:cs typeface="IBM Plex Arabic" panose="020B0503050203000203" pitchFamily="34" charset="-78"/>
            </a:endParaRPr>
          </a:p>
          <a:p>
            <a:pPr marL="0" indent="0">
              <a:buNone/>
            </a:pPr>
            <a:endParaRPr lang="en-US" sz="1800" dirty="0">
              <a:latin typeface="IBM Plex Sans" panose="020B050305020300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287EDE-232C-4B81-B0A5-07906031E383}"/>
              </a:ext>
            </a:extLst>
          </p:cNvPr>
          <p:cNvSpPr txBox="1"/>
          <p:nvPr/>
        </p:nvSpPr>
        <p:spPr>
          <a:xfrm>
            <a:off x="226633" y="1938458"/>
            <a:ext cx="448618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&lt;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BLOCK TYPE&gt; "&lt;BLOCK LABEL&gt;" "&lt;BLOCK LABEL&gt;"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{  # Block body  &lt;IDENTIFIER&gt; = &lt;EXPRESSION&gt; # Argument}</a:t>
            </a: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2815CA-0B17-4002-8942-90657E6BDCEF}"/>
              </a:ext>
            </a:extLst>
          </p:cNvPr>
          <p:cNvSpPr txBox="1"/>
          <p:nvPr/>
        </p:nvSpPr>
        <p:spPr>
          <a:xfrm>
            <a:off x="336840" y="2818152"/>
            <a:ext cx="6112276" cy="267765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alibri" panose="020F0502020204030204"/>
              </a:rPr>
              <a:t>Examples: </a:t>
            </a:r>
            <a:endParaRPr lang="en-US" sz="1400" dirty="0">
              <a:solidFill>
                <a:schemeClr val="tx2"/>
              </a:solidFill>
              <a:latin typeface="Calibri" panose="020F050202020403020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prstClr val="black"/>
                </a:solidFill>
                <a:latin typeface="Calibri" panose="020F0502020204030204"/>
              </a:rPr>
              <a:t>resource "</a:t>
            </a:r>
            <a:r>
              <a:rPr lang="en-US" altLang="en-US" sz="1400" dirty="0" err="1">
                <a:solidFill>
                  <a:prstClr val="black"/>
                </a:solidFill>
                <a:latin typeface="Calibri" panose="020F0502020204030204"/>
              </a:rPr>
              <a:t>aws_instance</a:t>
            </a:r>
            <a:r>
              <a:rPr lang="en-US" altLang="en-US" sz="1400" dirty="0">
                <a:solidFill>
                  <a:prstClr val="black"/>
                </a:solidFill>
                <a:latin typeface="Calibri" panose="020F0502020204030204"/>
              </a:rPr>
              <a:t>" "web"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altLang="en-US" sz="1400" dirty="0" err="1">
                <a:solidFill>
                  <a:prstClr val="black"/>
                </a:solidFill>
                <a:latin typeface="Calibri" panose="020F0502020204030204"/>
              </a:rPr>
              <a:t>ami</a:t>
            </a:r>
            <a:r>
              <a:rPr lang="en-US" altLang="en-US" sz="1400" dirty="0">
                <a:solidFill>
                  <a:prstClr val="black"/>
                </a:solidFill>
                <a:latin typeface="Calibri" panose="020F0502020204030204"/>
              </a:rPr>
              <a:t> = data.aws_ami.ubuntu.id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altLang="en-US" sz="1400" dirty="0" err="1">
                <a:solidFill>
                  <a:prstClr val="black"/>
                </a:solidFill>
                <a:latin typeface="Calibri" panose="020F0502020204030204"/>
              </a:rPr>
              <a:t>instance_type</a:t>
            </a:r>
            <a:r>
              <a:rPr lang="en-US" altLang="en-US" sz="1400" dirty="0">
                <a:solidFill>
                  <a:prstClr val="black"/>
                </a:solidFill>
                <a:latin typeface="Calibri" panose="020F0502020204030204"/>
              </a:rPr>
              <a:t> = "t2.micro“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prstClr val="black"/>
                </a:solidFill>
                <a:latin typeface="Calibri" panose="020F0502020204030204"/>
              </a:rPr>
              <a:t>tags = { Name = "HelloWorld"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prstClr val="black"/>
                </a:solidFill>
                <a:latin typeface="Calibri" panose="020F0502020204030204"/>
              </a:rPr>
              <a:t> } </a:t>
            </a: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alibri" panose="020F0502020204030204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variable "</a:t>
            </a:r>
            <a:r>
              <a:rPr lang="en-US" sz="1400" dirty="0" err="1">
                <a:solidFill>
                  <a:prstClr val="black"/>
                </a:solidFill>
                <a:latin typeface="Calibri" panose="020F0502020204030204"/>
              </a:rPr>
              <a:t>availability_zone_names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" { 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 type    = list(string)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 default = ["us-west-1a"]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8234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erson diving into dark water">
            <a:extLst>
              <a:ext uri="{FF2B5EF4-FFF2-40B4-BE49-F238E27FC236}">
                <a16:creationId xmlns:a16="http://schemas.microsoft.com/office/drawing/2014/main" id="{B610A63A-A2B0-48B1-A6EB-32CDCEFA0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068" y="1459346"/>
            <a:ext cx="7271169" cy="481430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0224676-0BC5-47B4-B571-357C2EEBA8E0}"/>
              </a:ext>
            </a:extLst>
          </p:cNvPr>
          <p:cNvSpPr/>
          <p:nvPr/>
        </p:nvSpPr>
        <p:spPr>
          <a:xfrm>
            <a:off x="4379359" y="787545"/>
            <a:ext cx="227658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srgbClr val="CC3300"/>
                </a:solidFill>
                <a:latin typeface="IBM Plex Sans" panose="020B0503050203000203" pitchFamily="34" charset="0"/>
                <a:cs typeface="IBM Plex Arabic" panose="020B0503050203000203" pitchFamily="34" charset="-78"/>
              </a:rPr>
              <a:t>Let us jump into action </a:t>
            </a:r>
          </a:p>
        </p:txBody>
      </p:sp>
    </p:spTree>
    <p:extLst>
      <p:ext uri="{BB962C8B-B14F-4D97-AF65-F5344CB8AC3E}">
        <p14:creationId xmlns:p14="http://schemas.microsoft.com/office/powerpoint/2010/main" val="2535122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F9B0FB-C4F3-449D-B7D4-F4B26E0A1585}"/>
              </a:ext>
            </a:extLst>
          </p:cNvPr>
          <p:cNvSpPr txBox="1"/>
          <p:nvPr/>
        </p:nvSpPr>
        <p:spPr>
          <a:xfrm>
            <a:off x="11069" y="447153"/>
            <a:ext cx="975484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1D1C1D"/>
                </a:solidFill>
                <a:latin typeface="Slack-Lato"/>
              </a:rPr>
              <a:t> Install Terraform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1D1C1D"/>
                </a:solidFill>
                <a:latin typeface="Slack-Lato"/>
              </a:rPr>
              <a:t> Create a </a:t>
            </a:r>
            <a:r>
              <a:rPr lang="en-IN" dirty="0" err="1">
                <a:solidFill>
                  <a:srgbClr val="1D1C1D"/>
                </a:solidFill>
                <a:latin typeface="Slack-Lato"/>
              </a:rPr>
              <a:t>vpc</a:t>
            </a:r>
            <a:endParaRPr lang="en-IN" dirty="0">
              <a:solidFill>
                <a:srgbClr val="1D1C1D"/>
              </a:solidFill>
              <a:latin typeface="Slack-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1D1C1D"/>
                </a:solidFill>
                <a:latin typeface="Slack-Lato"/>
              </a:rPr>
              <a:t> Create a private subnet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1D1C1D"/>
                </a:solidFill>
                <a:latin typeface="Slack-Lato"/>
              </a:rPr>
              <a:t> Create public subnet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1D1C1D"/>
                </a:solidFill>
                <a:latin typeface="Slack-Lato"/>
              </a:rPr>
              <a:t> Create two VMs one in each subnet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1D1C1D"/>
                </a:solidFill>
                <a:latin typeface="Slack-Lato"/>
              </a:rPr>
              <a:t>working with multiple 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1D1C1D"/>
                </a:solidFill>
                <a:latin typeface="Slack-Lato"/>
              </a:rPr>
              <a:t> Create a Resource Group in Azure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1D1C1D"/>
                </a:solidFill>
                <a:latin typeface="Slack-Lato"/>
              </a:rPr>
              <a:t> Variables interactive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1D1C1D"/>
                </a:solidFill>
                <a:latin typeface="Slack-Lato"/>
              </a:rPr>
              <a:t> variables using variables.tf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1D1C1D"/>
                </a:solidFill>
                <a:latin typeface="Slack-Lato"/>
              </a:rPr>
              <a:t> </a:t>
            </a:r>
            <a:r>
              <a:rPr lang="en-IN" dirty="0" err="1">
                <a:solidFill>
                  <a:srgbClr val="1D1C1D"/>
                </a:solidFill>
                <a:latin typeface="Slack-Lato"/>
              </a:rPr>
              <a:t>terraform.tfvars</a:t>
            </a:r>
            <a:endParaRPr lang="en-IN" dirty="0">
              <a:solidFill>
                <a:srgbClr val="1D1C1D"/>
              </a:solidFill>
              <a:latin typeface="Slack-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1D1C1D"/>
                </a:solidFill>
                <a:latin typeface="Slack-Lato"/>
              </a:rPr>
              <a:t> count and </a:t>
            </a:r>
            <a:r>
              <a:rPr lang="en-IN" dirty="0" err="1">
                <a:solidFill>
                  <a:srgbClr val="1D1C1D"/>
                </a:solidFill>
                <a:latin typeface="Slack-Lato"/>
              </a:rPr>
              <a:t>count.index</a:t>
            </a:r>
            <a:endParaRPr lang="en-IN" dirty="0">
              <a:solidFill>
                <a:srgbClr val="1D1C1D"/>
              </a:solidFill>
              <a:latin typeface="Slack-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1D1C1D"/>
                </a:solidFill>
                <a:latin typeface="Slack-Lato"/>
              </a:rPr>
              <a:t> map variable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1D1C1D"/>
                </a:solidFill>
                <a:latin typeface="Slack-Lato"/>
              </a:rPr>
              <a:t> list variable type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1D1C1D"/>
                </a:solidFill>
                <a:latin typeface="Slack-Lato"/>
              </a:rPr>
              <a:t> data block ( 1.aws cloud detail  2. unmanaged resource)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1D1C1D"/>
                </a:solidFill>
                <a:latin typeface="Slack-Lato"/>
              </a:rPr>
              <a:t>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1D1C1D"/>
                </a:solidFill>
                <a:latin typeface="Slack-Lato"/>
              </a:rPr>
              <a:t>terraform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D1C1D"/>
                </a:solidFill>
                <a:latin typeface="Slack-Lato"/>
              </a:rPr>
              <a:t>Storing Terraform state to remote secured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D1C1D"/>
                </a:solidFill>
                <a:latin typeface="Slack-Lato"/>
              </a:rPr>
              <a:t>Provisioner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taint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D1C1D"/>
                </a:solidFill>
                <a:latin typeface="Slack-Lato"/>
              </a:rPr>
              <a:t> modules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</a:t>
            </a:r>
            <a:r>
              <a:rPr lang="en-US" dirty="0">
                <a:solidFill>
                  <a:srgbClr val="1D1C1D"/>
                </a:solidFill>
                <a:latin typeface="Slack-Lato"/>
              </a:rPr>
              <a:t>(If time permits) </a:t>
            </a:r>
            <a:endParaRPr lang="en-US" b="0" i="0" dirty="0">
              <a:solidFill>
                <a:srgbClr val="1D1C1D"/>
              </a:solidFill>
              <a:effectLst/>
              <a:latin typeface="Slack-Lato"/>
            </a:endParaRPr>
          </a:p>
          <a:p>
            <a:r>
              <a:rPr lang="en-US" dirty="0">
                <a:solidFill>
                  <a:srgbClr val="1D1C1D"/>
                </a:solidFill>
                <a:latin typeface="Slack-Lato"/>
              </a:rPr>
              <a:t>   </a:t>
            </a:r>
            <a:endParaRPr lang="en-IN" dirty="0"/>
          </a:p>
          <a:p>
            <a:r>
              <a:rPr lang="en-IN" dirty="0"/>
              <a:t>   </a:t>
            </a:r>
          </a:p>
          <a:p>
            <a:r>
              <a:rPr lang="en-IN" dirty="0"/>
              <a:t>   </a:t>
            </a:r>
          </a:p>
          <a:p>
            <a:endParaRPr lang="en-IN" dirty="0"/>
          </a:p>
          <a:p>
            <a:r>
              <a:rPr lang="en-IN" dirty="0"/>
              <a:t>  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B21C29-370F-4E60-BA19-F8ADB71E5116}"/>
              </a:ext>
            </a:extLst>
          </p:cNvPr>
          <p:cNvSpPr/>
          <p:nvPr/>
        </p:nvSpPr>
        <p:spPr>
          <a:xfrm>
            <a:off x="40780" y="207966"/>
            <a:ext cx="167706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b="1" dirty="0">
                <a:solidFill>
                  <a:srgbClr val="CC3300"/>
                </a:solidFill>
                <a:latin typeface="IBM Plex Sans" panose="020B0503050203000203" pitchFamily="34" charset="0"/>
                <a:cs typeface="IBM Plex Arabic" panose="020B0503050203000203" pitchFamily="34" charset="-78"/>
              </a:rPr>
              <a:t>Detailed Agenda</a:t>
            </a: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IBM Plex Sans" panose="020B0503050203000203" pitchFamily="34" charset="0"/>
              <a:ea typeface="+mn-ea"/>
              <a:cs typeface="IBM Plex Arabic" panose="020B0503050203000203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50791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C7A1F0-4B4E-4D69-B3E6-E7FB3251D6F1}"/>
              </a:ext>
            </a:extLst>
          </p:cNvPr>
          <p:cNvSpPr/>
          <p:nvPr/>
        </p:nvSpPr>
        <p:spPr>
          <a:xfrm>
            <a:off x="4165721" y="3105835"/>
            <a:ext cx="34179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CC3300"/>
                </a:solidFill>
                <a:latin typeface="IBM Plex Sans" panose="020B0503050203000203" pitchFamily="34" charset="0"/>
                <a:cs typeface="IBM Plex Arabic" panose="020B0503050203000203" pitchFamily="34" charset="-78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263063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Custom Design">
  <a:themeElements>
    <a:clrScheme name="KYNDRYL-Palette">
      <a:dk1>
        <a:srgbClr val="8D978B"/>
      </a:dk1>
      <a:lt1>
        <a:srgbClr val="FFFFFF"/>
      </a:lt1>
      <a:dk2>
        <a:srgbClr val="042315"/>
      </a:dk2>
      <a:lt2>
        <a:srgbClr val="2A494C"/>
      </a:lt2>
      <a:accent1>
        <a:srgbClr val="FF452D"/>
      </a:accent1>
      <a:accent2>
        <a:srgbClr val="A0948A"/>
      </a:accent2>
      <a:accent3>
        <a:srgbClr val="4CDD83"/>
      </a:accent3>
      <a:accent4>
        <a:srgbClr val="D7D4CE"/>
      </a:accent4>
      <a:accent5>
        <a:srgbClr val="8E968B"/>
      </a:accent5>
      <a:accent6>
        <a:srgbClr val="B9B9B9"/>
      </a:accent6>
      <a:hlink>
        <a:srgbClr val="8E978C"/>
      </a:hlink>
      <a:folHlink>
        <a:srgbClr val="BABABA"/>
      </a:folHlink>
    </a:clrScheme>
    <a:fontScheme name="Kyndryl Font">
      <a:majorFont>
        <a:latin typeface="TWK Everett"/>
        <a:ea typeface=""/>
        <a:cs typeface=""/>
      </a:majorFont>
      <a:minorFont>
        <a:latin typeface="TWK Everet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KYNDRYL-Palette">
      <a:dk1>
        <a:srgbClr val="8D978B"/>
      </a:dk1>
      <a:lt1>
        <a:srgbClr val="FFFFFF"/>
      </a:lt1>
      <a:dk2>
        <a:srgbClr val="042315"/>
      </a:dk2>
      <a:lt2>
        <a:srgbClr val="2A494C"/>
      </a:lt2>
      <a:accent1>
        <a:srgbClr val="FF452D"/>
      </a:accent1>
      <a:accent2>
        <a:srgbClr val="A0948A"/>
      </a:accent2>
      <a:accent3>
        <a:srgbClr val="4CDD83"/>
      </a:accent3>
      <a:accent4>
        <a:srgbClr val="D7D4CE"/>
      </a:accent4>
      <a:accent5>
        <a:srgbClr val="8E968B"/>
      </a:accent5>
      <a:accent6>
        <a:srgbClr val="B9B9B9"/>
      </a:accent6>
      <a:hlink>
        <a:srgbClr val="8E978C"/>
      </a:hlink>
      <a:folHlink>
        <a:srgbClr val="BABABA"/>
      </a:folHlink>
    </a:clrScheme>
    <a:fontScheme name="Kyndryl Font">
      <a:majorFont>
        <a:latin typeface="TWK Everett"/>
        <a:ea typeface=""/>
        <a:cs typeface=""/>
      </a:majorFont>
      <a:minorFont>
        <a:latin typeface="TWK Everet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7570</TotalTime>
  <Words>620</Words>
  <Application>Microsoft Office PowerPoint</Application>
  <PresentationFormat>Widescreen</PresentationFormat>
  <Paragraphs>97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Regular</vt:lpstr>
      <vt:lpstr>Calibri</vt:lpstr>
      <vt:lpstr>IBM Plex Sans</vt:lpstr>
      <vt:lpstr>Slack-Lato</vt:lpstr>
      <vt:lpstr>TWK Everett</vt:lpstr>
      <vt:lpstr>Custom Design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Mugunthan R23</dc:creator>
  <cp:lastModifiedBy>Vivekanandan Ramasubbu</cp:lastModifiedBy>
  <cp:revision>241</cp:revision>
  <dcterms:created xsi:type="dcterms:W3CDTF">2021-07-26T12:28:45Z</dcterms:created>
  <dcterms:modified xsi:type="dcterms:W3CDTF">2022-04-28T14:41:21Z</dcterms:modified>
</cp:coreProperties>
</file>