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5"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63662" autoAdjust="0"/>
  </p:normalViewPr>
  <p:slideViewPr>
    <p:cSldViewPr snapToGrid="0">
      <p:cViewPr varScale="1">
        <p:scale>
          <a:sx n="60" d="100"/>
          <a:sy n="60" d="100"/>
        </p:scale>
        <p:origin x="12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C9A0EF-E047-4A45-BFC5-357DF5EA18B5}" type="doc">
      <dgm:prSet loTypeId="urn:microsoft.com/office/officeart/2005/8/layout/hierarchy2" loCatId="hierarchy" qsTypeId="urn:microsoft.com/office/officeart/2005/8/quickstyle/simple4" qsCatId="simple" csTypeId="urn:microsoft.com/office/officeart/2005/8/colors/colorful5" csCatId="colorful"/>
      <dgm:spPr/>
      <dgm:t>
        <a:bodyPr/>
        <a:lstStyle/>
        <a:p>
          <a:endParaRPr lang="en-US"/>
        </a:p>
      </dgm:t>
    </dgm:pt>
    <dgm:pt modelId="{7E621E51-2663-44A5-8A14-CDE208811CF1}">
      <dgm:prSet/>
      <dgm:spPr/>
      <dgm:t>
        <a:bodyPr/>
        <a:lstStyle/>
        <a:p>
          <a:r>
            <a:rPr lang="en-US"/>
            <a:t>Introduction</a:t>
          </a:r>
        </a:p>
      </dgm:t>
    </dgm:pt>
    <dgm:pt modelId="{B9142732-3D3C-44C2-A7CB-95D6342D3CB6}" type="parTrans" cxnId="{486EEDBF-F8A0-4AAC-887F-60BAEB6371E5}">
      <dgm:prSet/>
      <dgm:spPr/>
      <dgm:t>
        <a:bodyPr/>
        <a:lstStyle/>
        <a:p>
          <a:endParaRPr lang="en-US"/>
        </a:p>
      </dgm:t>
    </dgm:pt>
    <dgm:pt modelId="{3C200473-ACFB-46A1-BE39-F2D99B33A0A0}" type="sibTrans" cxnId="{486EEDBF-F8A0-4AAC-887F-60BAEB6371E5}">
      <dgm:prSet/>
      <dgm:spPr/>
      <dgm:t>
        <a:bodyPr/>
        <a:lstStyle/>
        <a:p>
          <a:endParaRPr lang="en-US"/>
        </a:p>
      </dgm:t>
    </dgm:pt>
    <dgm:pt modelId="{9C3BB8FF-7643-4D6D-BDE8-E6A2813199D5}">
      <dgm:prSet/>
      <dgm:spPr/>
      <dgm:t>
        <a:bodyPr/>
        <a:lstStyle/>
        <a:p>
          <a:r>
            <a:rPr lang="en-US"/>
            <a:t>Overall Description</a:t>
          </a:r>
        </a:p>
      </dgm:t>
    </dgm:pt>
    <dgm:pt modelId="{8CDD491C-C266-45B8-9EB9-1E71F5FFAA8B}" type="parTrans" cxnId="{8665DCF8-1EBC-4347-82B1-8D56A7E68AF8}">
      <dgm:prSet/>
      <dgm:spPr/>
      <dgm:t>
        <a:bodyPr/>
        <a:lstStyle/>
        <a:p>
          <a:endParaRPr lang="en-US"/>
        </a:p>
      </dgm:t>
    </dgm:pt>
    <dgm:pt modelId="{852BC845-C341-4534-A9E0-BAA148B87A0E}" type="sibTrans" cxnId="{8665DCF8-1EBC-4347-82B1-8D56A7E68AF8}">
      <dgm:prSet/>
      <dgm:spPr/>
      <dgm:t>
        <a:bodyPr/>
        <a:lstStyle/>
        <a:p>
          <a:endParaRPr lang="en-US"/>
        </a:p>
      </dgm:t>
    </dgm:pt>
    <dgm:pt modelId="{18F89666-078D-42AB-A783-A1524CE9090C}">
      <dgm:prSet/>
      <dgm:spPr/>
      <dgm:t>
        <a:bodyPr/>
        <a:lstStyle/>
        <a:p>
          <a:r>
            <a:rPr lang="en-US"/>
            <a:t>Requirements Specification</a:t>
          </a:r>
        </a:p>
      </dgm:t>
    </dgm:pt>
    <dgm:pt modelId="{8A18DA4D-30BE-4980-85E8-C9470E554526}" type="parTrans" cxnId="{BDE4B684-06E4-4586-AE05-CE8687EC9E70}">
      <dgm:prSet/>
      <dgm:spPr/>
      <dgm:t>
        <a:bodyPr/>
        <a:lstStyle/>
        <a:p>
          <a:endParaRPr lang="en-US"/>
        </a:p>
      </dgm:t>
    </dgm:pt>
    <dgm:pt modelId="{32ADD6AD-F3EB-4440-AE10-C50A1DE6C9C2}" type="sibTrans" cxnId="{BDE4B684-06E4-4586-AE05-CE8687EC9E70}">
      <dgm:prSet/>
      <dgm:spPr/>
      <dgm:t>
        <a:bodyPr/>
        <a:lstStyle/>
        <a:p>
          <a:endParaRPr lang="en-US"/>
        </a:p>
      </dgm:t>
    </dgm:pt>
    <dgm:pt modelId="{628ACABB-3717-4546-BAB2-0148E14DE328}">
      <dgm:prSet/>
      <dgm:spPr/>
      <dgm:t>
        <a:bodyPr/>
        <a:lstStyle/>
        <a:p>
          <a:r>
            <a:rPr lang="en-US"/>
            <a:t>Functional Requirements</a:t>
          </a:r>
        </a:p>
      </dgm:t>
    </dgm:pt>
    <dgm:pt modelId="{B718C7C3-6B54-4030-ABA5-D687B661D3CE}" type="parTrans" cxnId="{B9BA1739-6BD9-4E34-A024-7B486A84FA09}">
      <dgm:prSet/>
      <dgm:spPr/>
      <dgm:t>
        <a:bodyPr/>
        <a:lstStyle/>
        <a:p>
          <a:endParaRPr lang="en-US"/>
        </a:p>
      </dgm:t>
    </dgm:pt>
    <dgm:pt modelId="{3BC59686-277D-4200-B01A-2DA8FD86536E}" type="sibTrans" cxnId="{B9BA1739-6BD9-4E34-A024-7B486A84FA09}">
      <dgm:prSet/>
      <dgm:spPr/>
      <dgm:t>
        <a:bodyPr/>
        <a:lstStyle/>
        <a:p>
          <a:endParaRPr lang="en-US"/>
        </a:p>
      </dgm:t>
    </dgm:pt>
    <dgm:pt modelId="{7CFCD8D1-28DD-4206-B2F7-DB875A48ED6D}">
      <dgm:prSet/>
      <dgm:spPr/>
      <dgm:t>
        <a:bodyPr/>
        <a:lstStyle/>
        <a:p>
          <a:r>
            <a:rPr lang="en-US"/>
            <a:t>Interface Requirements</a:t>
          </a:r>
        </a:p>
      </dgm:t>
    </dgm:pt>
    <dgm:pt modelId="{D591E683-1D27-4A70-834B-FB121B753E24}" type="parTrans" cxnId="{8AC1C250-23A6-41CD-A6D6-D1F475977391}">
      <dgm:prSet/>
      <dgm:spPr/>
      <dgm:t>
        <a:bodyPr/>
        <a:lstStyle/>
        <a:p>
          <a:endParaRPr lang="en-US"/>
        </a:p>
      </dgm:t>
    </dgm:pt>
    <dgm:pt modelId="{CF47788A-E2A8-4CC3-8A63-106050C24E4E}" type="sibTrans" cxnId="{8AC1C250-23A6-41CD-A6D6-D1F475977391}">
      <dgm:prSet/>
      <dgm:spPr/>
      <dgm:t>
        <a:bodyPr/>
        <a:lstStyle/>
        <a:p>
          <a:endParaRPr lang="en-US"/>
        </a:p>
      </dgm:t>
    </dgm:pt>
    <dgm:pt modelId="{92A0F448-6764-4574-9581-340F0FF2E65D}">
      <dgm:prSet/>
      <dgm:spPr/>
      <dgm:t>
        <a:bodyPr/>
        <a:lstStyle/>
        <a:p>
          <a:r>
            <a:rPr lang="en-US"/>
            <a:t>Non-Functional Requirements</a:t>
          </a:r>
        </a:p>
      </dgm:t>
    </dgm:pt>
    <dgm:pt modelId="{101E75DA-2A64-48FA-97BC-5044F6A3B51E}" type="parTrans" cxnId="{E4D36B88-6B3D-4CB6-AC63-2A3AA6A2A6F6}">
      <dgm:prSet/>
      <dgm:spPr/>
      <dgm:t>
        <a:bodyPr/>
        <a:lstStyle/>
        <a:p>
          <a:endParaRPr lang="en-US"/>
        </a:p>
      </dgm:t>
    </dgm:pt>
    <dgm:pt modelId="{4F6091B0-B826-4916-9050-4F8A4AD656F0}" type="sibTrans" cxnId="{E4D36B88-6B3D-4CB6-AC63-2A3AA6A2A6F6}">
      <dgm:prSet/>
      <dgm:spPr/>
      <dgm:t>
        <a:bodyPr/>
        <a:lstStyle/>
        <a:p>
          <a:endParaRPr lang="en-US"/>
        </a:p>
      </dgm:t>
    </dgm:pt>
    <dgm:pt modelId="{7E49A1B2-CE65-43A3-B721-36A06C709EDF}" type="pres">
      <dgm:prSet presAssocID="{32C9A0EF-E047-4A45-BFC5-357DF5EA18B5}" presName="diagram" presStyleCnt="0">
        <dgm:presLayoutVars>
          <dgm:chPref val="1"/>
          <dgm:dir/>
          <dgm:animOne val="branch"/>
          <dgm:animLvl val="lvl"/>
          <dgm:resizeHandles val="exact"/>
        </dgm:presLayoutVars>
      </dgm:prSet>
      <dgm:spPr/>
    </dgm:pt>
    <dgm:pt modelId="{583A0B67-353F-48BA-9215-1F3D26FB4601}" type="pres">
      <dgm:prSet presAssocID="{7E621E51-2663-44A5-8A14-CDE208811CF1}" presName="root1" presStyleCnt="0"/>
      <dgm:spPr/>
    </dgm:pt>
    <dgm:pt modelId="{E62710FF-78BE-478E-8BE5-7C70AB491E4E}" type="pres">
      <dgm:prSet presAssocID="{7E621E51-2663-44A5-8A14-CDE208811CF1}" presName="LevelOneTextNode" presStyleLbl="node0" presStyleIdx="0" presStyleCnt="3">
        <dgm:presLayoutVars>
          <dgm:chPref val="3"/>
        </dgm:presLayoutVars>
      </dgm:prSet>
      <dgm:spPr/>
    </dgm:pt>
    <dgm:pt modelId="{A4710404-CF3B-4DD6-8590-3EBE6087817F}" type="pres">
      <dgm:prSet presAssocID="{7E621E51-2663-44A5-8A14-CDE208811CF1}" presName="level2hierChild" presStyleCnt="0"/>
      <dgm:spPr/>
    </dgm:pt>
    <dgm:pt modelId="{9B81620E-5989-4306-8D1F-6BF2257B0A5D}" type="pres">
      <dgm:prSet presAssocID="{9C3BB8FF-7643-4D6D-BDE8-E6A2813199D5}" presName="root1" presStyleCnt="0"/>
      <dgm:spPr/>
    </dgm:pt>
    <dgm:pt modelId="{1FA0B621-BA65-4609-8E16-3A519385EFCE}" type="pres">
      <dgm:prSet presAssocID="{9C3BB8FF-7643-4D6D-BDE8-E6A2813199D5}" presName="LevelOneTextNode" presStyleLbl="node0" presStyleIdx="1" presStyleCnt="3">
        <dgm:presLayoutVars>
          <dgm:chPref val="3"/>
        </dgm:presLayoutVars>
      </dgm:prSet>
      <dgm:spPr/>
    </dgm:pt>
    <dgm:pt modelId="{B89B8307-0FDD-47EC-85D1-5EF853B3E0DA}" type="pres">
      <dgm:prSet presAssocID="{9C3BB8FF-7643-4D6D-BDE8-E6A2813199D5}" presName="level2hierChild" presStyleCnt="0"/>
      <dgm:spPr/>
    </dgm:pt>
    <dgm:pt modelId="{544834A5-28E5-4051-9669-7368FBBE6F7D}" type="pres">
      <dgm:prSet presAssocID="{18F89666-078D-42AB-A783-A1524CE9090C}" presName="root1" presStyleCnt="0"/>
      <dgm:spPr/>
    </dgm:pt>
    <dgm:pt modelId="{4951464C-909F-43F2-86F4-E3C73754680C}" type="pres">
      <dgm:prSet presAssocID="{18F89666-078D-42AB-A783-A1524CE9090C}" presName="LevelOneTextNode" presStyleLbl="node0" presStyleIdx="2" presStyleCnt="3">
        <dgm:presLayoutVars>
          <dgm:chPref val="3"/>
        </dgm:presLayoutVars>
      </dgm:prSet>
      <dgm:spPr/>
    </dgm:pt>
    <dgm:pt modelId="{4D5BC0DF-9C26-4C4A-B2A2-4B861971BFC8}" type="pres">
      <dgm:prSet presAssocID="{18F89666-078D-42AB-A783-A1524CE9090C}" presName="level2hierChild" presStyleCnt="0"/>
      <dgm:spPr/>
    </dgm:pt>
    <dgm:pt modelId="{CFA444F3-2302-4147-BB29-8D7DD6427445}" type="pres">
      <dgm:prSet presAssocID="{B718C7C3-6B54-4030-ABA5-D687B661D3CE}" presName="conn2-1" presStyleLbl="parChTrans1D2" presStyleIdx="0" presStyleCnt="3"/>
      <dgm:spPr/>
    </dgm:pt>
    <dgm:pt modelId="{DEAD6EF4-B0F4-4D65-A4BE-F9FCC2B1DF9C}" type="pres">
      <dgm:prSet presAssocID="{B718C7C3-6B54-4030-ABA5-D687B661D3CE}" presName="connTx" presStyleLbl="parChTrans1D2" presStyleIdx="0" presStyleCnt="3"/>
      <dgm:spPr/>
    </dgm:pt>
    <dgm:pt modelId="{7621B68C-4A49-4519-A4FD-88E03D2D9F32}" type="pres">
      <dgm:prSet presAssocID="{628ACABB-3717-4546-BAB2-0148E14DE328}" presName="root2" presStyleCnt="0"/>
      <dgm:spPr/>
    </dgm:pt>
    <dgm:pt modelId="{EBEC4E1E-7871-4555-A692-BF3F58710565}" type="pres">
      <dgm:prSet presAssocID="{628ACABB-3717-4546-BAB2-0148E14DE328}" presName="LevelTwoTextNode" presStyleLbl="node2" presStyleIdx="0" presStyleCnt="3">
        <dgm:presLayoutVars>
          <dgm:chPref val="3"/>
        </dgm:presLayoutVars>
      </dgm:prSet>
      <dgm:spPr/>
    </dgm:pt>
    <dgm:pt modelId="{72A2FAC4-FFB5-4754-A3BA-767775431BC1}" type="pres">
      <dgm:prSet presAssocID="{628ACABB-3717-4546-BAB2-0148E14DE328}" presName="level3hierChild" presStyleCnt="0"/>
      <dgm:spPr/>
    </dgm:pt>
    <dgm:pt modelId="{1F914234-E402-4F56-AC93-DDFD321D0DD3}" type="pres">
      <dgm:prSet presAssocID="{D591E683-1D27-4A70-834B-FB121B753E24}" presName="conn2-1" presStyleLbl="parChTrans1D2" presStyleIdx="1" presStyleCnt="3"/>
      <dgm:spPr/>
    </dgm:pt>
    <dgm:pt modelId="{CF70CD02-466C-43B7-B537-7CF2B95745F1}" type="pres">
      <dgm:prSet presAssocID="{D591E683-1D27-4A70-834B-FB121B753E24}" presName="connTx" presStyleLbl="parChTrans1D2" presStyleIdx="1" presStyleCnt="3"/>
      <dgm:spPr/>
    </dgm:pt>
    <dgm:pt modelId="{FA482AA3-2D86-487B-8F59-884D1C5EE079}" type="pres">
      <dgm:prSet presAssocID="{7CFCD8D1-28DD-4206-B2F7-DB875A48ED6D}" presName="root2" presStyleCnt="0"/>
      <dgm:spPr/>
    </dgm:pt>
    <dgm:pt modelId="{42C60EBF-7513-4755-BA7F-EE28E618510A}" type="pres">
      <dgm:prSet presAssocID="{7CFCD8D1-28DD-4206-B2F7-DB875A48ED6D}" presName="LevelTwoTextNode" presStyleLbl="node2" presStyleIdx="1" presStyleCnt="3">
        <dgm:presLayoutVars>
          <dgm:chPref val="3"/>
        </dgm:presLayoutVars>
      </dgm:prSet>
      <dgm:spPr/>
    </dgm:pt>
    <dgm:pt modelId="{E2A67B19-0A5B-4E8D-9834-B5A5D2313A62}" type="pres">
      <dgm:prSet presAssocID="{7CFCD8D1-28DD-4206-B2F7-DB875A48ED6D}" presName="level3hierChild" presStyleCnt="0"/>
      <dgm:spPr/>
    </dgm:pt>
    <dgm:pt modelId="{9EC8BA10-9973-4C0F-87F5-12AB58925F4F}" type="pres">
      <dgm:prSet presAssocID="{101E75DA-2A64-48FA-97BC-5044F6A3B51E}" presName="conn2-1" presStyleLbl="parChTrans1D2" presStyleIdx="2" presStyleCnt="3"/>
      <dgm:spPr/>
    </dgm:pt>
    <dgm:pt modelId="{83548846-59BF-4445-B431-CDAB100C6A1F}" type="pres">
      <dgm:prSet presAssocID="{101E75DA-2A64-48FA-97BC-5044F6A3B51E}" presName="connTx" presStyleLbl="parChTrans1D2" presStyleIdx="2" presStyleCnt="3"/>
      <dgm:spPr/>
    </dgm:pt>
    <dgm:pt modelId="{A1A557B7-E049-4BE3-A8D0-CD132747CFBB}" type="pres">
      <dgm:prSet presAssocID="{92A0F448-6764-4574-9581-340F0FF2E65D}" presName="root2" presStyleCnt="0"/>
      <dgm:spPr/>
    </dgm:pt>
    <dgm:pt modelId="{7E95E043-C2AC-41C3-980F-48B4262EE162}" type="pres">
      <dgm:prSet presAssocID="{92A0F448-6764-4574-9581-340F0FF2E65D}" presName="LevelTwoTextNode" presStyleLbl="node2" presStyleIdx="2" presStyleCnt="3">
        <dgm:presLayoutVars>
          <dgm:chPref val="3"/>
        </dgm:presLayoutVars>
      </dgm:prSet>
      <dgm:spPr/>
    </dgm:pt>
    <dgm:pt modelId="{0C24AE43-1385-4641-88CB-F8BE4CB9761C}" type="pres">
      <dgm:prSet presAssocID="{92A0F448-6764-4574-9581-340F0FF2E65D}" presName="level3hierChild" presStyleCnt="0"/>
      <dgm:spPr/>
    </dgm:pt>
  </dgm:ptLst>
  <dgm:cxnLst>
    <dgm:cxn modelId="{78FB9412-1211-4E79-9900-3F59B39ADEC7}" type="presOf" srcId="{101E75DA-2A64-48FA-97BC-5044F6A3B51E}" destId="{83548846-59BF-4445-B431-CDAB100C6A1F}" srcOrd="1" destOrd="0" presId="urn:microsoft.com/office/officeart/2005/8/layout/hierarchy2"/>
    <dgm:cxn modelId="{42D15815-4523-4AF1-B2A4-54EC17E4A2D7}" type="presOf" srcId="{B718C7C3-6B54-4030-ABA5-D687B661D3CE}" destId="{CFA444F3-2302-4147-BB29-8D7DD6427445}" srcOrd="0" destOrd="0" presId="urn:microsoft.com/office/officeart/2005/8/layout/hierarchy2"/>
    <dgm:cxn modelId="{E10D0D1B-7944-4B60-AEFB-E2303DF00E29}" type="presOf" srcId="{9C3BB8FF-7643-4D6D-BDE8-E6A2813199D5}" destId="{1FA0B621-BA65-4609-8E16-3A519385EFCE}" srcOrd="0" destOrd="0" presId="urn:microsoft.com/office/officeart/2005/8/layout/hierarchy2"/>
    <dgm:cxn modelId="{54A79329-5CFC-4C9C-BF7B-539D428FF16D}" type="presOf" srcId="{18F89666-078D-42AB-A783-A1524CE9090C}" destId="{4951464C-909F-43F2-86F4-E3C73754680C}" srcOrd="0" destOrd="0" presId="urn:microsoft.com/office/officeart/2005/8/layout/hierarchy2"/>
    <dgm:cxn modelId="{85389830-F63B-46F8-BC6E-74C74DE844F8}" type="presOf" srcId="{D591E683-1D27-4A70-834B-FB121B753E24}" destId="{CF70CD02-466C-43B7-B537-7CF2B95745F1}" srcOrd="1" destOrd="0" presId="urn:microsoft.com/office/officeart/2005/8/layout/hierarchy2"/>
    <dgm:cxn modelId="{B9BA1739-6BD9-4E34-A024-7B486A84FA09}" srcId="{18F89666-078D-42AB-A783-A1524CE9090C}" destId="{628ACABB-3717-4546-BAB2-0148E14DE328}" srcOrd="0" destOrd="0" parTransId="{B718C7C3-6B54-4030-ABA5-D687B661D3CE}" sibTransId="{3BC59686-277D-4200-B01A-2DA8FD86536E}"/>
    <dgm:cxn modelId="{AF3BC860-B16E-4348-8427-715B98733DFF}" type="presOf" srcId="{32C9A0EF-E047-4A45-BFC5-357DF5EA18B5}" destId="{7E49A1B2-CE65-43A3-B721-36A06C709EDF}" srcOrd="0" destOrd="0" presId="urn:microsoft.com/office/officeart/2005/8/layout/hierarchy2"/>
    <dgm:cxn modelId="{A8C86966-7EDB-4974-8968-2DA0BA0250F8}" type="presOf" srcId="{101E75DA-2A64-48FA-97BC-5044F6A3B51E}" destId="{9EC8BA10-9973-4C0F-87F5-12AB58925F4F}" srcOrd="0" destOrd="0" presId="urn:microsoft.com/office/officeart/2005/8/layout/hierarchy2"/>
    <dgm:cxn modelId="{810C9849-2CD7-4712-B382-BA46B31E74DF}" type="presOf" srcId="{92A0F448-6764-4574-9581-340F0FF2E65D}" destId="{7E95E043-C2AC-41C3-980F-48B4262EE162}" srcOrd="0" destOrd="0" presId="urn:microsoft.com/office/officeart/2005/8/layout/hierarchy2"/>
    <dgm:cxn modelId="{157F314C-C03E-474D-8606-A4C30303A1B3}" type="presOf" srcId="{7CFCD8D1-28DD-4206-B2F7-DB875A48ED6D}" destId="{42C60EBF-7513-4755-BA7F-EE28E618510A}" srcOrd="0" destOrd="0" presId="urn:microsoft.com/office/officeart/2005/8/layout/hierarchy2"/>
    <dgm:cxn modelId="{8AC1C250-23A6-41CD-A6D6-D1F475977391}" srcId="{18F89666-078D-42AB-A783-A1524CE9090C}" destId="{7CFCD8D1-28DD-4206-B2F7-DB875A48ED6D}" srcOrd="1" destOrd="0" parTransId="{D591E683-1D27-4A70-834B-FB121B753E24}" sibTransId="{CF47788A-E2A8-4CC3-8A63-106050C24E4E}"/>
    <dgm:cxn modelId="{BDE4B684-06E4-4586-AE05-CE8687EC9E70}" srcId="{32C9A0EF-E047-4A45-BFC5-357DF5EA18B5}" destId="{18F89666-078D-42AB-A783-A1524CE9090C}" srcOrd="2" destOrd="0" parTransId="{8A18DA4D-30BE-4980-85E8-C9470E554526}" sibTransId="{32ADD6AD-F3EB-4440-AE10-C50A1DE6C9C2}"/>
    <dgm:cxn modelId="{E4D36B88-6B3D-4CB6-AC63-2A3AA6A2A6F6}" srcId="{18F89666-078D-42AB-A783-A1524CE9090C}" destId="{92A0F448-6764-4574-9581-340F0FF2E65D}" srcOrd="2" destOrd="0" parTransId="{101E75DA-2A64-48FA-97BC-5044F6A3B51E}" sibTransId="{4F6091B0-B826-4916-9050-4F8A4AD656F0}"/>
    <dgm:cxn modelId="{2ED6DFA2-974B-42E0-95CC-738FD26453C8}" type="presOf" srcId="{B718C7C3-6B54-4030-ABA5-D687B661D3CE}" destId="{DEAD6EF4-B0F4-4D65-A4BE-F9FCC2B1DF9C}" srcOrd="1" destOrd="0" presId="urn:microsoft.com/office/officeart/2005/8/layout/hierarchy2"/>
    <dgm:cxn modelId="{17696CB3-D177-414D-B8E4-4BA07F8357AF}" type="presOf" srcId="{7E621E51-2663-44A5-8A14-CDE208811CF1}" destId="{E62710FF-78BE-478E-8BE5-7C70AB491E4E}" srcOrd="0" destOrd="0" presId="urn:microsoft.com/office/officeart/2005/8/layout/hierarchy2"/>
    <dgm:cxn modelId="{486EEDBF-F8A0-4AAC-887F-60BAEB6371E5}" srcId="{32C9A0EF-E047-4A45-BFC5-357DF5EA18B5}" destId="{7E621E51-2663-44A5-8A14-CDE208811CF1}" srcOrd="0" destOrd="0" parTransId="{B9142732-3D3C-44C2-A7CB-95D6342D3CB6}" sibTransId="{3C200473-ACFB-46A1-BE39-F2D99B33A0A0}"/>
    <dgm:cxn modelId="{FBBF3DE2-56FA-4AE0-BD58-60A22FB7B0A6}" type="presOf" srcId="{D591E683-1D27-4A70-834B-FB121B753E24}" destId="{1F914234-E402-4F56-AC93-DDFD321D0DD3}" srcOrd="0" destOrd="0" presId="urn:microsoft.com/office/officeart/2005/8/layout/hierarchy2"/>
    <dgm:cxn modelId="{8665DCF8-1EBC-4347-82B1-8D56A7E68AF8}" srcId="{32C9A0EF-E047-4A45-BFC5-357DF5EA18B5}" destId="{9C3BB8FF-7643-4D6D-BDE8-E6A2813199D5}" srcOrd="1" destOrd="0" parTransId="{8CDD491C-C266-45B8-9EB9-1E71F5FFAA8B}" sibTransId="{852BC845-C341-4534-A9E0-BAA148B87A0E}"/>
    <dgm:cxn modelId="{99A7EFFA-6EBA-47FE-BB27-E5705E78FF3F}" type="presOf" srcId="{628ACABB-3717-4546-BAB2-0148E14DE328}" destId="{EBEC4E1E-7871-4555-A692-BF3F58710565}" srcOrd="0" destOrd="0" presId="urn:microsoft.com/office/officeart/2005/8/layout/hierarchy2"/>
    <dgm:cxn modelId="{0FFFDC4B-685C-4360-8B82-0E1A6CB1EBD5}" type="presParOf" srcId="{7E49A1B2-CE65-43A3-B721-36A06C709EDF}" destId="{583A0B67-353F-48BA-9215-1F3D26FB4601}" srcOrd="0" destOrd="0" presId="urn:microsoft.com/office/officeart/2005/8/layout/hierarchy2"/>
    <dgm:cxn modelId="{0A9EDB1D-5A11-416A-8E25-48A148D49EB6}" type="presParOf" srcId="{583A0B67-353F-48BA-9215-1F3D26FB4601}" destId="{E62710FF-78BE-478E-8BE5-7C70AB491E4E}" srcOrd="0" destOrd="0" presId="urn:microsoft.com/office/officeart/2005/8/layout/hierarchy2"/>
    <dgm:cxn modelId="{A5FEB0BD-F177-47B7-B122-3B44322DEF9B}" type="presParOf" srcId="{583A0B67-353F-48BA-9215-1F3D26FB4601}" destId="{A4710404-CF3B-4DD6-8590-3EBE6087817F}" srcOrd="1" destOrd="0" presId="urn:microsoft.com/office/officeart/2005/8/layout/hierarchy2"/>
    <dgm:cxn modelId="{6ECE963A-A39E-41E6-8057-283F5CD6B163}" type="presParOf" srcId="{7E49A1B2-CE65-43A3-B721-36A06C709EDF}" destId="{9B81620E-5989-4306-8D1F-6BF2257B0A5D}" srcOrd="1" destOrd="0" presId="urn:microsoft.com/office/officeart/2005/8/layout/hierarchy2"/>
    <dgm:cxn modelId="{86136D13-A950-4B10-AFFD-53FD0E15A6E9}" type="presParOf" srcId="{9B81620E-5989-4306-8D1F-6BF2257B0A5D}" destId="{1FA0B621-BA65-4609-8E16-3A519385EFCE}" srcOrd="0" destOrd="0" presId="urn:microsoft.com/office/officeart/2005/8/layout/hierarchy2"/>
    <dgm:cxn modelId="{A0ACF67F-C892-4B00-A181-068D890490DB}" type="presParOf" srcId="{9B81620E-5989-4306-8D1F-6BF2257B0A5D}" destId="{B89B8307-0FDD-47EC-85D1-5EF853B3E0DA}" srcOrd="1" destOrd="0" presId="urn:microsoft.com/office/officeart/2005/8/layout/hierarchy2"/>
    <dgm:cxn modelId="{04FEBC7B-F11E-47CC-98E2-8650EB7EB2E8}" type="presParOf" srcId="{7E49A1B2-CE65-43A3-B721-36A06C709EDF}" destId="{544834A5-28E5-4051-9669-7368FBBE6F7D}" srcOrd="2" destOrd="0" presId="urn:microsoft.com/office/officeart/2005/8/layout/hierarchy2"/>
    <dgm:cxn modelId="{12E59189-CC70-4897-9144-3F046904463C}" type="presParOf" srcId="{544834A5-28E5-4051-9669-7368FBBE6F7D}" destId="{4951464C-909F-43F2-86F4-E3C73754680C}" srcOrd="0" destOrd="0" presId="urn:microsoft.com/office/officeart/2005/8/layout/hierarchy2"/>
    <dgm:cxn modelId="{E481FAB4-144A-47D9-A82A-E1294153642C}" type="presParOf" srcId="{544834A5-28E5-4051-9669-7368FBBE6F7D}" destId="{4D5BC0DF-9C26-4C4A-B2A2-4B861971BFC8}" srcOrd="1" destOrd="0" presId="urn:microsoft.com/office/officeart/2005/8/layout/hierarchy2"/>
    <dgm:cxn modelId="{92DB906A-7986-477E-A1EE-2B3C161296D6}" type="presParOf" srcId="{4D5BC0DF-9C26-4C4A-B2A2-4B861971BFC8}" destId="{CFA444F3-2302-4147-BB29-8D7DD6427445}" srcOrd="0" destOrd="0" presId="urn:microsoft.com/office/officeart/2005/8/layout/hierarchy2"/>
    <dgm:cxn modelId="{5EEF62D1-2FA7-4515-BBC6-E5A78B4758A0}" type="presParOf" srcId="{CFA444F3-2302-4147-BB29-8D7DD6427445}" destId="{DEAD6EF4-B0F4-4D65-A4BE-F9FCC2B1DF9C}" srcOrd="0" destOrd="0" presId="urn:microsoft.com/office/officeart/2005/8/layout/hierarchy2"/>
    <dgm:cxn modelId="{EECDDED8-AC57-4838-B74F-57186D57EC53}" type="presParOf" srcId="{4D5BC0DF-9C26-4C4A-B2A2-4B861971BFC8}" destId="{7621B68C-4A49-4519-A4FD-88E03D2D9F32}" srcOrd="1" destOrd="0" presId="urn:microsoft.com/office/officeart/2005/8/layout/hierarchy2"/>
    <dgm:cxn modelId="{BE80B4C2-7FEA-4F06-A1FA-4EA1259450A6}" type="presParOf" srcId="{7621B68C-4A49-4519-A4FD-88E03D2D9F32}" destId="{EBEC4E1E-7871-4555-A692-BF3F58710565}" srcOrd="0" destOrd="0" presId="urn:microsoft.com/office/officeart/2005/8/layout/hierarchy2"/>
    <dgm:cxn modelId="{ED63CDD2-0572-48DA-9D80-751FBAD2F2F3}" type="presParOf" srcId="{7621B68C-4A49-4519-A4FD-88E03D2D9F32}" destId="{72A2FAC4-FFB5-4754-A3BA-767775431BC1}" srcOrd="1" destOrd="0" presId="urn:microsoft.com/office/officeart/2005/8/layout/hierarchy2"/>
    <dgm:cxn modelId="{AF1D0DA1-6B70-46D7-A33F-B247572124A7}" type="presParOf" srcId="{4D5BC0DF-9C26-4C4A-B2A2-4B861971BFC8}" destId="{1F914234-E402-4F56-AC93-DDFD321D0DD3}" srcOrd="2" destOrd="0" presId="urn:microsoft.com/office/officeart/2005/8/layout/hierarchy2"/>
    <dgm:cxn modelId="{EFB63CC4-586B-42BC-A2E7-E54C539B0611}" type="presParOf" srcId="{1F914234-E402-4F56-AC93-DDFD321D0DD3}" destId="{CF70CD02-466C-43B7-B537-7CF2B95745F1}" srcOrd="0" destOrd="0" presId="urn:microsoft.com/office/officeart/2005/8/layout/hierarchy2"/>
    <dgm:cxn modelId="{2063D099-CA29-4ADC-90E0-3EE128A63972}" type="presParOf" srcId="{4D5BC0DF-9C26-4C4A-B2A2-4B861971BFC8}" destId="{FA482AA3-2D86-487B-8F59-884D1C5EE079}" srcOrd="3" destOrd="0" presId="urn:microsoft.com/office/officeart/2005/8/layout/hierarchy2"/>
    <dgm:cxn modelId="{2F1F8F9E-822E-4915-91C7-13F12E062296}" type="presParOf" srcId="{FA482AA3-2D86-487B-8F59-884D1C5EE079}" destId="{42C60EBF-7513-4755-BA7F-EE28E618510A}" srcOrd="0" destOrd="0" presId="urn:microsoft.com/office/officeart/2005/8/layout/hierarchy2"/>
    <dgm:cxn modelId="{6DD65DD7-49FC-42D3-A0A8-A6E2EB33560D}" type="presParOf" srcId="{FA482AA3-2D86-487B-8F59-884D1C5EE079}" destId="{E2A67B19-0A5B-4E8D-9834-B5A5D2313A62}" srcOrd="1" destOrd="0" presId="urn:microsoft.com/office/officeart/2005/8/layout/hierarchy2"/>
    <dgm:cxn modelId="{9119F644-6615-4205-9609-A41F718B5F0E}" type="presParOf" srcId="{4D5BC0DF-9C26-4C4A-B2A2-4B861971BFC8}" destId="{9EC8BA10-9973-4C0F-87F5-12AB58925F4F}" srcOrd="4" destOrd="0" presId="urn:microsoft.com/office/officeart/2005/8/layout/hierarchy2"/>
    <dgm:cxn modelId="{205A2B6B-4482-4FD5-8DB9-01E501EF3D3A}" type="presParOf" srcId="{9EC8BA10-9973-4C0F-87F5-12AB58925F4F}" destId="{83548846-59BF-4445-B431-CDAB100C6A1F}" srcOrd="0" destOrd="0" presId="urn:microsoft.com/office/officeart/2005/8/layout/hierarchy2"/>
    <dgm:cxn modelId="{79B044F2-510D-4DDE-92AE-0F1EE823BD4C}" type="presParOf" srcId="{4D5BC0DF-9C26-4C4A-B2A2-4B861971BFC8}" destId="{A1A557B7-E049-4BE3-A8D0-CD132747CFBB}" srcOrd="5" destOrd="0" presId="urn:microsoft.com/office/officeart/2005/8/layout/hierarchy2"/>
    <dgm:cxn modelId="{1675EB3F-5C90-4A4B-94B3-A31E0E1AEC7C}" type="presParOf" srcId="{A1A557B7-E049-4BE3-A8D0-CD132747CFBB}" destId="{7E95E043-C2AC-41C3-980F-48B4262EE162}" srcOrd="0" destOrd="0" presId="urn:microsoft.com/office/officeart/2005/8/layout/hierarchy2"/>
    <dgm:cxn modelId="{DDD87B79-DC56-4BEA-A5A7-CD1E0F49BDE9}" type="presParOf" srcId="{A1A557B7-E049-4BE3-A8D0-CD132747CFBB}" destId="{0C24AE43-1385-4641-88CB-F8BE4CB9761C}"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1BBBA8-D1FA-4ED5-AEAA-1F34989EA4E7}"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510D4DC9-360D-418E-A042-9AED02908935}">
      <dgm:prSet/>
      <dgm:spPr/>
      <dgm:t>
        <a:bodyPr/>
        <a:lstStyle/>
        <a:p>
          <a:r>
            <a:rPr lang="en-US"/>
            <a:t>Class Diagram</a:t>
          </a:r>
        </a:p>
      </dgm:t>
    </dgm:pt>
    <dgm:pt modelId="{082CF0CE-D16C-4E00-8D5A-4055D6BAB6C2}" type="parTrans" cxnId="{AF8CFB0B-B4A4-4BD1-BB53-D3802707A515}">
      <dgm:prSet/>
      <dgm:spPr/>
      <dgm:t>
        <a:bodyPr/>
        <a:lstStyle/>
        <a:p>
          <a:endParaRPr lang="en-US"/>
        </a:p>
      </dgm:t>
    </dgm:pt>
    <dgm:pt modelId="{84627414-D50B-4345-BE83-AD8938830EE8}" type="sibTrans" cxnId="{AF8CFB0B-B4A4-4BD1-BB53-D3802707A515}">
      <dgm:prSet/>
      <dgm:spPr/>
      <dgm:t>
        <a:bodyPr/>
        <a:lstStyle/>
        <a:p>
          <a:endParaRPr lang="en-US"/>
        </a:p>
      </dgm:t>
    </dgm:pt>
    <dgm:pt modelId="{46235CE4-5680-4D5E-8BD1-DD175FDAC372}">
      <dgm:prSet/>
      <dgm:spPr/>
      <dgm:t>
        <a:bodyPr/>
        <a:lstStyle/>
        <a:p>
          <a:r>
            <a:rPr lang="en-US"/>
            <a:t>Sequence Diagram</a:t>
          </a:r>
        </a:p>
      </dgm:t>
    </dgm:pt>
    <dgm:pt modelId="{F8C61D76-C6B7-4BC9-B0BA-D12513BC8398}" type="parTrans" cxnId="{2EBECE7F-0539-49A1-BDA2-72906D165C45}">
      <dgm:prSet/>
      <dgm:spPr/>
      <dgm:t>
        <a:bodyPr/>
        <a:lstStyle/>
        <a:p>
          <a:endParaRPr lang="en-US"/>
        </a:p>
      </dgm:t>
    </dgm:pt>
    <dgm:pt modelId="{84A1BC48-3AB0-412E-975F-75EE235C9377}" type="sibTrans" cxnId="{2EBECE7F-0539-49A1-BDA2-72906D165C45}">
      <dgm:prSet/>
      <dgm:spPr/>
      <dgm:t>
        <a:bodyPr/>
        <a:lstStyle/>
        <a:p>
          <a:endParaRPr lang="en-US"/>
        </a:p>
      </dgm:t>
    </dgm:pt>
    <dgm:pt modelId="{5C748AFC-FFEB-4196-BBAA-A6398E7CCEDB}">
      <dgm:prSet/>
      <dgm:spPr/>
      <dgm:t>
        <a:bodyPr/>
        <a:lstStyle/>
        <a:p>
          <a:r>
            <a:rPr lang="en-US"/>
            <a:t>Activity Diagram</a:t>
          </a:r>
        </a:p>
      </dgm:t>
    </dgm:pt>
    <dgm:pt modelId="{FBB404E2-E326-4525-9735-E087E61A44E1}" type="parTrans" cxnId="{52763C6D-3394-42B6-81E4-FE9F8808DC06}">
      <dgm:prSet/>
      <dgm:spPr/>
      <dgm:t>
        <a:bodyPr/>
        <a:lstStyle/>
        <a:p>
          <a:endParaRPr lang="en-US"/>
        </a:p>
      </dgm:t>
    </dgm:pt>
    <dgm:pt modelId="{EC604DD9-F30F-4DD6-A7D9-BE83C04A289C}" type="sibTrans" cxnId="{52763C6D-3394-42B6-81E4-FE9F8808DC06}">
      <dgm:prSet/>
      <dgm:spPr/>
      <dgm:t>
        <a:bodyPr/>
        <a:lstStyle/>
        <a:p>
          <a:endParaRPr lang="en-US"/>
        </a:p>
      </dgm:t>
    </dgm:pt>
    <dgm:pt modelId="{599E08B3-0249-4FCD-8301-28330B3ED2CD}">
      <dgm:prSet/>
      <dgm:spPr/>
      <dgm:t>
        <a:bodyPr/>
        <a:lstStyle/>
        <a:p>
          <a:r>
            <a:rPr lang="en-US"/>
            <a:t>Use Case Diagram</a:t>
          </a:r>
        </a:p>
      </dgm:t>
    </dgm:pt>
    <dgm:pt modelId="{04887DAF-D585-4E74-BE7B-274C8D8C72CE}" type="parTrans" cxnId="{9DB3C727-98F6-4581-A9DD-354B761039C8}">
      <dgm:prSet/>
      <dgm:spPr/>
      <dgm:t>
        <a:bodyPr/>
        <a:lstStyle/>
        <a:p>
          <a:endParaRPr lang="en-US"/>
        </a:p>
      </dgm:t>
    </dgm:pt>
    <dgm:pt modelId="{25B2C651-FA35-48D8-A678-264B75CD43F7}" type="sibTrans" cxnId="{9DB3C727-98F6-4581-A9DD-354B761039C8}">
      <dgm:prSet/>
      <dgm:spPr/>
      <dgm:t>
        <a:bodyPr/>
        <a:lstStyle/>
        <a:p>
          <a:endParaRPr lang="en-US"/>
        </a:p>
      </dgm:t>
    </dgm:pt>
    <dgm:pt modelId="{41733F85-B2A0-4484-9B26-613324F2FF8A}" type="pres">
      <dgm:prSet presAssocID="{141BBBA8-D1FA-4ED5-AEAA-1F34989EA4E7}" presName="hierChild1" presStyleCnt="0">
        <dgm:presLayoutVars>
          <dgm:chPref val="1"/>
          <dgm:dir/>
          <dgm:animOne val="branch"/>
          <dgm:animLvl val="lvl"/>
          <dgm:resizeHandles/>
        </dgm:presLayoutVars>
      </dgm:prSet>
      <dgm:spPr/>
    </dgm:pt>
    <dgm:pt modelId="{6ABE243F-C441-48BF-B2CB-F4E88881BEE3}" type="pres">
      <dgm:prSet presAssocID="{510D4DC9-360D-418E-A042-9AED02908935}" presName="hierRoot1" presStyleCnt="0"/>
      <dgm:spPr/>
    </dgm:pt>
    <dgm:pt modelId="{806703DE-857E-4140-B361-B22B4B2F91FB}" type="pres">
      <dgm:prSet presAssocID="{510D4DC9-360D-418E-A042-9AED02908935}" presName="composite" presStyleCnt="0"/>
      <dgm:spPr/>
    </dgm:pt>
    <dgm:pt modelId="{80D57D3E-570F-4DA1-9745-5DF304F3C678}" type="pres">
      <dgm:prSet presAssocID="{510D4DC9-360D-418E-A042-9AED02908935}" presName="background" presStyleLbl="node0" presStyleIdx="0" presStyleCnt="4"/>
      <dgm:spPr/>
    </dgm:pt>
    <dgm:pt modelId="{B791D414-9747-4368-A893-A53F693FD8A0}" type="pres">
      <dgm:prSet presAssocID="{510D4DC9-360D-418E-A042-9AED02908935}" presName="text" presStyleLbl="fgAcc0" presStyleIdx="0" presStyleCnt="4">
        <dgm:presLayoutVars>
          <dgm:chPref val="3"/>
        </dgm:presLayoutVars>
      </dgm:prSet>
      <dgm:spPr/>
    </dgm:pt>
    <dgm:pt modelId="{C4195803-8CB9-4C1D-8BEC-6BB9BC86ED8A}" type="pres">
      <dgm:prSet presAssocID="{510D4DC9-360D-418E-A042-9AED02908935}" presName="hierChild2" presStyleCnt="0"/>
      <dgm:spPr/>
    </dgm:pt>
    <dgm:pt modelId="{FE9BBACA-DFBF-4B61-B911-FC3EDB5233D5}" type="pres">
      <dgm:prSet presAssocID="{46235CE4-5680-4D5E-8BD1-DD175FDAC372}" presName="hierRoot1" presStyleCnt="0"/>
      <dgm:spPr/>
    </dgm:pt>
    <dgm:pt modelId="{9E560AA3-0212-4D4F-BE26-AF3F5F9A71C9}" type="pres">
      <dgm:prSet presAssocID="{46235CE4-5680-4D5E-8BD1-DD175FDAC372}" presName="composite" presStyleCnt="0"/>
      <dgm:spPr/>
    </dgm:pt>
    <dgm:pt modelId="{84186A2E-803C-49DD-835D-9D8657160A97}" type="pres">
      <dgm:prSet presAssocID="{46235CE4-5680-4D5E-8BD1-DD175FDAC372}" presName="background" presStyleLbl="node0" presStyleIdx="1" presStyleCnt="4"/>
      <dgm:spPr/>
    </dgm:pt>
    <dgm:pt modelId="{15B02B48-3DD3-4D8A-A13D-63C83E669C10}" type="pres">
      <dgm:prSet presAssocID="{46235CE4-5680-4D5E-8BD1-DD175FDAC372}" presName="text" presStyleLbl="fgAcc0" presStyleIdx="1" presStyleCnt="4">
        <dgm:presLayoutVars>
          <dgm:chPref val="3"/>
        </dgm:presLayoutVars>
      </dgm:prSet>
      <dgm:spPr/>
    </dgm:pt>
    <dgm:pt modelId="{9B0E8E2C-1CFA-478C-9B5D-0AF058F0E786}" type="pres">
      <dgm:prSet presAssocID="{46235CE4-5680-4D5E-8BD1-DD175FDAC372}" presName="hierChild2" presStyleCnt="0"/>
      <dgm:spPr/>
    </dgm:pt>
    <dgm:pt modelId="{C53C6000-DA67-493A-A209-1F9BC1FF9EBF}" type="pres">
      <dgm:prSet presAssocID="{5C748AFC-FFEB-4196-BBAA-A6398E7CCEDB}" presName="hierRoot1" presStyleCnt="0"/>
      <dgm:spPr/>
    </dgm:pt>
    <dgm:pt modelId="{D2C687A1-B6DC-4158-8AF7-F72B74E45C6C}" type="pres">
      <dgm:prSet presAssocID="{5C748AFC-FFEB-4196-BBAA-A6398E7CCEDB}" presName="composite" presStyleCnt="0"/>
      <dgm:spPr/>
    </dgm:pt>
    <dgm:pt modelId="{06C170CF-93A8-4FB1-881D-8A344A168400}" type="pres">
      <dgm:prSet presAssocID="{5C748AFC-FFEB-4196-BBAA-A6398E7CCEDB}" presName="background" presStyleLbl="node0" presStyleIdx="2" presStyleCnt="4"/>
      <dgm:spPr/>
    </dgm:pt>
    <dgm:pt modelId="{25C347AB-4A28-4B53-8ACF-B248298C62B8}" type="pres">
      <dgm:prSet presAssocID="{5C748AFC-FFEB-4196-BBAA-A6398E7CCEDB}" presName="text" presStyleLbl="fgAcc0" presStyleIdx="2" presStyleCnt="4">
        <dgm:presLayoutVars>
          <dgm:chPref val="3"/>
        </dgm:presLayoutVars>
      </dgm:prSet>
      <dgm:spPr/>
    </dgm:pt>
    <dgm:pt modelId="{587804AD-0C3E-490F-BC60-E1B175653F2C}" type="pres">
      <dgm:prSet presAssocID="{5C748AFC-FFEB-4196-BBAA-A6398E7CCEDB}" presName="hierChild2" presStyleCnt="0"/>
      <dgm:spPr/>
    </dgm:pt>
    <dgm:pt modelId="{9F237750-AB08-45E4-8C24-53F7F82D00E9}" type="pres">
      <dgm:prSet presAssocID="{599E08B3-0249-4FCD-8301-28330B3ED2CD}" presName="hierRoot1" presStyleCnt="0"/>
      <dgm:spPr/>
    </dgm:pt>
    <dgm:pt modelId="{80E31449-4007-44ED-94F9-BF0DA5DCA645}" type="pres">
      <dgm:prSet presAssocID="{599E08B3-0249-4FCD-8301-28330B3ED2CD}" presName="composite" presStyleCnt="0"/>
      <dgm:spPr/>
    </dgm:pt>
    <dgm:pt modelId="{BD5A6E1F-DCD6-4E40-81A9-814DAFF9DE44}" type="pres">
      <dgm:prSet presAssocID="{599E08B3-0249-4FCD-8301-28330B3ED2CD}" presName="background" presStyleLbl="node0" presStyleIdx="3" presStyleCnt="4"/>
      <dgm:spPr/>
    </dgm:pt>
    <dgm:pt modelId="{04C4FE68-4460-4900-821C-936A6710D907}" type="pres">
      <dgm:prSet presAssocID="{599E08B3-0249-4FCD-8301-28330B3ED2CD}" presName="text" presStyleLbl="fgAcc0" presStyleIdx="3" presStyleCnt="4">
        <dgm:presLayoutVars>
          <dgm:chPref val="3"/>
        </dgm:presLayoutVars>
      </dgm:prSet>
      <dgm:spPr/>
    </dgm:pt>
    <dgm:pt modelId="{EE06BFBF-0DA1-4755-A176-A404EFE13EC6}" type="pres">
      <dgm:prSet presAssocID="{599E08B3-0249-4FCD-8301-28330B3ED2CD}" presName="hierChild2" presStyleCnt="0"/>
      <dgm:spPr/>
    </dgm:pt>
  </dgm:ptLst>
  <dgm:cxnLst>
    <dgm:cxn modelId="{AF8CFB0B-B4A4-4BD1-BB53-D3802707A515}" srcId="{141BBBA8-D1FA-4ED5-AEAA-1F34989EA4E7}" destId="{510D4DC9-360D-418E-A042-9AED02908935}" srcOrd="0" destOrd="0" parTransId="{082CF0CE-D16C-4E00-8D5A-4055D6BAB6C2}" sibTransId="{84627414-D50B-4345-BE83-AD8938830EE8}"/>
    <dgm:cxn modelId="{34A4B115-7FC9-43C4-AEDE-01F4BA088BB3}" type="presOf" srcId="{5C748AFC-FFEB-4196-BBAA-A6398E7CCEDB}" destId="{25C347AB-4A28-4B53-8ACF-B248298C62B8}" srcOrd="0" destOrd="0" presId="urn:microsoft.com/office/officeart/2005/8/layout/hierarchy1"/>
    <dgm:cxn modelId="{1FB83918-5153-47E9-89DF-24BB08093C65}" type="presOf" srcId="{599E08B3-0249-4FCD-8301-28330B3ED2CD}" destId="{04C4FE68-4460-4900-821C-936A6710D907}" srcOrd="0" destOrd="0" presId="urn:microsoft.com/office/officeart/2005/8/layout/hierarchy1"/>
    <dgm:cxn modelId="{9DB3C727-98F6-4581-A9DD-354B761039C8}" srcId="{141BBBA8-D1FA-4ED5-AEAA-1F34989EA4E7}" destId="{599E08B3-0249-4FCD-8301-28330B3ED2CD}" srcOrd="3" destOrd="0" parTransId="{04887DAF-D585-4E74-BE7B-274C8D8C72CE}" sibTransId="{25B2C651-FA35-48D8-A678-264B75CD43F7}"/>
    <dgm:cxn modelId="{52763C6D-3394-42B6-81E4-FE9F8808DC06}" srcId="{141BBBA8-D1FA-4ED5-AEAA-1F34989EA4E7}" destId="{5C748AFC-FFEB-4196-BBAA-A6398E7CCEDB}" srcOrd="2" destOrd="0" parTransId="{FBB404E2-E326-4525-9735-E087E61A44E1}" sibTransId="{EC604DD9-F30F-4DD6-A7D9-BE83C04A289C}"/>
    <dgm:cxn modelId="{30D1CB53-AA7B-4820-8911-F69214AE07B6}" type="presOf" srcId="{141BBBA8-D1FA-4ED5-AEAA-1F34989EA4E7}" destId="{41733F85-B2A0-4484-9B26-613324F2FF8A}" srcOrd="0" destOrd="0" presId="urn:microsoft.com/office/officeart/2005/8/layout/hierarchy1"/>
    <dgm:cxn modelId="{2EBECE7F-0539-49A1-BDA2-72906D165C45}" srcId="{141BBBA8-D1FA-4ED5-AEAA-1F34989EA4E7}" destId="{46235CE4-5680-4D5E-8BD1-DD175FDAC372}" srcOrd="1" destOrd="0" parTransId="{F8C61D76-C6B7-4BC9-B0BA-D12513BC8398}" sibTransId="{84A1BC48-3AB0-412E-975F-75EE235C9377}"/>
    <dgm:cxn modelId="{789DDAA7-5DE2-4A91-89DE-1C1688DBA653}" type="presOf" srcId="{510D4DC9-360D-418E-A042-9AED02908935}" destId="{B791D414-9747-4368-A893-A53F693FD8A0}" srcOrd="0" destOrd="0" presId="urn:microsoft.com/office/officeart/2005/8/layout/hierarchy1"/>
    <dgm:cxn modelId="{F03283F3-79AB-4E05-B7F0-9F6BB449BA48}" type="presOf" srcId="{46235CE4-5680-4D5E-8BD1-DD175FDAC372}" destId="{15B02B48-3DD3-4D8A-A13D-63C83E669C10}" srcOrd="0" destOrd="0" presId="urn:microsoft.com/office/officeart/2005/8/layout/hierarchy1"/>
    <dgm:cxn modelId="{ADDFEBFE-C8C4-4046-A66B-3AA0733A7CBB}" type="presParOf" srcId="{41733F85-B2A0-4484-9B26-613324F2FF8A}" destId="{6ABE243F-C441-48BF-B2CB-F4E88881BEE3}" srcOrd="0" destOrd="0" presId="urn:microsoft.com/office/officeart/2005/8/layout/hierarchy1"/>
    <dgm:cxn modelId="{930553BC-242A-4C3D-93EB-DEE96250D88D}" type="presParOf" srcId="{6ABE243F-C441-48BF-B2CB-F4E88881BEE3}" destId="{806703DE-857E-4140-B361-B22B4B2F91FB}" srcOrd="0" destOrd="0" presId="urn:microsoft.com/office/officeart/2005/8/layout/hierarchy1"/>
    <dgm:cxn modelId="{DFCFED9A-A00B-4E28-899A-D4DF4F4AB35C}" type="presParOf" srcId="{806703DE-857E-4140-B361-B22B4B2F91FB}" destId="{80D57D3E-570F-4DA1-9745-5DF304F3C678}" srcOrd="0" destOrd="0" presId="urn:microsoft.com/office/officeart/2005/8/layout/hierarchy1"/>
    <dgm:cxn modelId="{DF4E51D5-5D86-4EF4-A9EE-F253DAC7FE30}" type="presParOf" srcId="{806703DE-857E-4140-B361-B22B4B2F91FB}" destId="{B791D414-9747-4368-A893-A53F693FD8A0}" srcOrd="1" destOrd="0" presId="urn:microsoft.com/office/officeart/2005/8/layout/hierarchy1"/>
    <dgm:cxn modelId="{E220DF19-ABB7-4D27-BCFF-7C1845B5B537}" type="presParOf" srcId="{6ABE243F-C441-48BF-B2CB-F4E88881BEE3}" destId="{C4195803-8CB9-4C1D-8BEC-6BB9BC86ED8A}" srcOrd="1" destOrd="0" presId="urn:microsoft.com/office/officeart/2005/8/layout/hierarchy1"/>
    <dgm:cxn modelId="{0574B525-BE7C-482D-9DFA-21769608F75C}" type="presParOf" srcId="{41733F85-B2A0-4484-9B26-613324F2FF8A}" destId="{FE9BBACA-DFBF-4B61-B911-FC3EDB5233D5}" srcOrd="1" destOrd="0" presId="urn:microsoft.com/office/officeart/2005/8/layout/hierarchy1"/>
    <dgm:cxn modelId="{BD65BF51-AE76-4D16-94CF-88F03FCFBB45}" type="presParOf" srcId="{FE9BBACA-DFBF-4B61-B911-FC3EDB5233D5}" destId="{9E560AA3-0212-4D4F-BE26-AF3F5F9A71C9}" srcOrd="0" destOrd="0" presId="urn:microsoft.com/office/officeart/2005/8/layout/hierarchy1"/>
    <dgm:cxn modelId="{8D97B11D-80B6-4054-ACC1-0DAF4B56BAFE}" type="presParOf" srcId="{9E560AA3-0212-4D4F-BE26-AF3F5F9A71C9}" destId="{84186A2E-803C-49DD-835D-9D8657160A97}" srcOrd="0" destOrd="0" presId="urn:microsoft.com/office/officeart/2005/8/layout/hierarchy1"/>
    <dgm:cxn modelId="{ADA3C551-8546-4C4B-9CDD-5F1F30CF0E1C}" type="presParOf" srcId="{9E560AA3-0212-4D4F-BE26-AF3F5F9A71C9}" destId="{15B02B48-3DD3-4D8A-A13D-63C83E669C10}" srcOrd="1" destOrd="0" presId="urn:microsoft.com/office/officeart/2005/8/layout/hierarchy1"/>
    <dgm:cxn modelId="{7B7EC93E-CFC1-4E73-A711-0905841E5747}" type="presParOf" srcId="{FE9BBACA-DFBF-4B61-B911-FC3EDB5233D5}" destId="{9B0E8E2C-1CFA-478C-9B5D-0AF058F0E786}" srcOrd="1" destOrd="0" presId="urn:microsoft.com/office/officeart/2005/8/layout/hierarchy1"/>
    <dgm:cxn modelId="{A62E7DAC-6942-43E7-B3F5-1ECB3F81FB01}" type="presParOf" srcId="{41733F85-B2A0-4484-9B26-613324F2FF8A}" destId="{C53C6000-DA67-493A-A209-1F9BC1FF9EBF}" srcOrd="2" destOrd="0" presId="urn:microsoft.com/office/officeart/2005/8/layout/hierarchy1"/>
    <dgm:cxn modelId="{1260AD77-22BE-4459-AE04-3101C2CD77AF}" type="presParOf" srcId="{C53C6000-DA67-493A-A209-1F9BC1FF9EBF}" destId="{D2C687A1-B6DC-4158-8AF7-F72B74E45C6C}" srcOrd="0" destOrd="0" presId="urn:microsoft.com/office/officeart/2005/8/layout/hierarchy1"/>
    <dgm:cxn modelId="{E3528D67-CF0C-44C7-AB0E-8DAF048930B1}" type="presParOf" srcId="{D2C687A1-B6DC-4158-8AF7-F72B74E45C6C}" destId="{06C170CF-93A8-4FB1-881D-8A344A168400}" srcOrd="0" destOrd="0" presId="urn:microsoft.com/office/officeart/2005/8/layout/hierarchy1"/>
    <dgm:cxn modelId="{8F2CFB66-3A2C-4DC7-9AA7-C351ACA40C73}" type="presParOf" srcId="{D2C687A1-B6DC-4158-8AF7-F72B74E45C6C}" destId="{25C347AB-4A28-4B53-8ACF-B248298C62B8}" srcOrd="1" destOrd="0" presId="urn:microsoft.com/office/officeart/2005/8/layout/hierarchy1"/>
    <dgm:cxn modelId="{7CADA058-F90F-46F3-BB4A-6AAC8E410717}" type="presParOf" srcId="{C53C6000-DA67-493A-A209-1F9BC1FF9EBF}" destId="{587804AD-0C3E-490F-BC60-E1B175653F2C}" srcOrd="1" destOrd="0" presId="urn:microsoft.com/office/officeart/2005/8/layout/hierarchy1"/>
    <dgm:cxn modelId="{CDCBD68A-2BA7-4A36-A4F2-A84CE29A54D8}" type="presParOf" srcId="{41733F85-B2A0-4484-9B26-613324F2FF8A}" destId="{9F237750-AB08-45E4-8C24-53F7F82D00E9}" srcOrd="3" destOrd="0" presId="urn:microsoft.com/office/officeart/2005/8/layout/hierarchy1"/>
    <dgm:cxn modelId="{B00DC96E-E033-48F4-AC01-ABD3B3B92422}" type="presParOf" srcId="{9F237750-AB08-45E4-8C24-53F7F82D00E9}" destId="{80E31449-4007-44ED-94F9-BF0DA5DCA645}" srcOrd="0" destOrd="0" presId="urn:microsoft.com/office/officeart/2005/8/layout/hierarchy1"/>
    <dgm:cxn modelId="{9FAA0025-74A2-4F93-A9D2-34F790913513}" type="presParOf" srcId="{80E31449-4007-44ED-94F9-BF0DA5DCA645}" destId="{BD5A6E1F-DCD6-4E40-81A9-814DAFF9DE44}" srcOrd="0" destOrd="0" presId="urn:microsoft.com/office/officeart/2005/8/layout/hierarchy1"/>
    <dgm:cxn modelId="{A5466DB9-F03E-494C-A021-CB41B52FDD3F}" type="presParOf" srcId="{80E31449-4007-44ED-94F9-BF0DA5DCA645}" destId="{04C4FE68-4460-4900-821C-936A6710D907}" srcOrd="1" destOrd="0" presId="urn:microsoft.com/office/officeart/2005/8/layout/hierarchy1"/>
    <dgm:cxn modelId="{4891B4DC-BEAF-4582-8553-92021DD82EA4}" type="presParOf" srcId="{9F237750-AB08-45E4-8C24-53F7F82D00E9}" destId="{EE06BFBF-0DA1-4755-A176-A404EFE13EC6}"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DD4B8E-B66C-4304-8300-F0BC139B6967}"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FA525385-D66A-4F30-9DC2-91583E2B04D4}">
      <dgm:prSet/>
      <dgm:spPr/>
      <dgm:t>
        <a:bodyPr/>
        <a:lstStyle/>
        <a:p>
          <a:r>
            <a:rPr lang="en-US"/>
            <a:t>Componenet Testing</a:t>
          </a:r>
        </a:p>
      </dgm:t>
    </dgm:pt>
    <dgm:pt modelId="{C83DA127-68C8-4041-AF2C-0470F5655BE6}" type="parTrans" cxnId="{46991025-05E2-4081-9EBD-314E6CE75149}">
      <dgm:prSet/>
      <dgm:spPr/>
      <dgm:t>
        <a:bodyPr/>
        <a:lstStyle/>
        <a:p>
          <a:endParaRPr lang="en-US"/>
        </a:p>
      </dgm:t>
    </dgm:pt>
    <dgm:pt modelId="{925FACA0-C88C-4BA8-B87B-10C3EE717445}" type="sibTrans" cxnId="{46991025-05E2-4081-9EBD-314E6CE75149}">
      <dgm:prSet/>
      <dgm:spPr/>
      <dgm:t>
        <a:bodyPr/>
        <a:lstStyle/>
        <a:p>
          <a:endParaRPr lang="en-US"/>
        </a:p>
      </dgm:t>
    </dgm:pt>
    <dgm:pt modelId="{45E24F11-6626-4E41-B425-E0736AC6CB9F}">
      <dgm:prSet/>
      <dgm:spPr/>
      <dgm:t>
        <a:bodyPr/>
        <a:lstStyle/>
        <a:p>
          <a:r>
            <a:rPr lang="en-US"/>
            <a:t>Integration Testing</a:t>
          </a:r>
        </a:p>
      </dgm:t>
    </dgm:pt>
    <dgm:pt modelId="{B1E2A15A-B9EE-4B83-8D21-1D20922EE742}" type="parTrans" cxnId="{5FCE4E51-033B-4B0C-9F7B-39674860B540}">
      <dgm:prSet/>
      <dgm:spPr/>
      <dgm:t>
        <a:bodyPr/>
        <a:lstStyle/>
        <a:p>
          <a:endParaRPr lang="en-US"/>
        </a:p>
      </dgm:t>
    </dgm:pt>
    <dgm:pt modelId="{AF367B29-7A77-47DA-9701-89C043FFC66C}" type="sibTrans" cxnId="{5FCE4E51-033B-4B0C-9F7B-39674860B540}">
      <dgm:prSet/>
      <dgm:spPr/>
      <dgm:t>
        <a:bodyPr/>
        <a:lstStyle/>
        <a:p>
          <a:endParaRPr lang="en-US"/>
        </a:p>
      </dgm:t>
    </dgm:pt>
    <dgm:pt modelId="{062A8933-929E-4BFE-8DAA-B0B8C4027AF8}">
      <dgm:prSet/>
      <dgm:spPr/>
      <dgm:t>
        <a:bodyPr/>
        <a:lstStyle/>
        <a:p>
          <a:r>
            <a:rPr lang="en-US"/>
            <a:t>System Testing</a:t>
          </a:r>
        </a:p>
      </dgm:t>
    </dgm:pt>
    <dgm:pt modelId="{716218B6-3594-4E26-B59A-9C8F90600389}" type="parTrans" cxnId="{4A4B0266-9469-43B8-9EEA-72FC9ED6BC55}">
      <dgm:prSet/>
      <dgm:spPr/>
      <dgm:t>
        <a:bodyPr/>
        <a:lstStyle/>
        <a:p>
          <a:endParaRPr lang="en-US"/>
        </a:p>
      </dgm:t>
    </dgm:pt>
    <dgm:pt modelId="{0109506D-EA63-4799-8093-8A3D27C37D14}" type="sibTrans" cxnId="{4A4B0266-9469-43B8-9EEA-72FC9ED6BC55}">
      <dgm:prSet/>
      <dgm:spPr/>
      <dgm:t>
        <a:bodyPr/>
        <a:lstStyle/>
        <a:p>
          <a:endParaRPr lang="en-US"/>
        </a:p>
      </dgm:t>
    </dgm:pt>
    <dgm:pt modelId="{9A8434AB-DA5F-4E5E-8A42-E0BC7A9C9394}">
      <dgm:prSet/>
      <dgm:spPr/>
      <dgm:t>
        <a:bodyPr/>
        <a:lstStyle/>
        <a:p>
          <a:r>
            <a:rPr lang="en-US"/>
            <a:t>Acceptance Testing</a:t>
          </a:r>
        </a:p>
      </dgm:t>
    </dgm:pt>
    <dgm:pt modelId="{68825B0A-23FC-41C3-83B8-CF08D144585B}" type="parTrans" cxnId="{57DD5BFA-EEA5-4415-8C22-E2AE3B5652D4}">
      <dgm:prSet/>
      <dgm:spPr/>
      <dgm:t>
        <a:bodyPr/>
        <a:lstStyle/>
        <a:p>
          <a:endParaRPr lang="en-US"/>
        </a:p>
      </dgm:t>
    </dgm:pt>
    <dgm:pt modelId="{6C83E738-F63A-4325-9DC1-31BAFD513DD5}" type="sibTrans" cxnId="{57DD5BFA-EEA5-4415-8C22-E2AE3B5652D4}">
      <dgm:prSet/>
      <dgm:spPr/>
      <dgm:t>
        <a:bodyPr/>
        <a:lstStyle/>
        <a:p>
          <a:endParaRPr lang="en-US"/>
        </a:p>
      </dgm:t>
    </dgm:pt>
    <dgm:pt modelId="{7CCA0135-A267-48B8-B745-9C852969E14A}" type="pres">
      <dgm:prSet presAssocID="{FCDD4B8E-B66C-4304-8300-F0BC139B6967}" presName="hierChild1" presStyleCnt="0">
        <dgm:presLayoutVars>
          <dgm:chPref val="1"/>
          <dgm:dir/>
          <dgm:animOne val="branch"/>
          <dgm:animLvl val="lvl"/>
          <dgm:resizeHandles/>
        </dgm:presLayoutVars>
      </dgm:prSet>
      <dgm:spPr/>
    </dgm:pt>
    <dgm:pt modelId="{84AD3F6B-6DB4-4B76-B3ED-67228CDDB842}" type="pres">
      <dgm:prSet presAssocID="{FA525385-D66A-4F30-9DC2-91583E2B04D4}" presName="hierRoot1" presStyleCnt="0"/>
      <dgm:spPr/>
    </dgm:pt>
    <dgm:pt modelId="{251EAD58-FE1D-439E-B2E8-0267180BE4D5}" type="pres">
      <dgm:prSet presAssocID="{FA525385-D66A-4F30-9DC2-91583E2B04D4}" presName="composite" presStyleCnt="0"/>
      <dgm:spPr/>
    </dgm:pt>
    <dgm:pt modelId="{CE423603-C6F0-412B-90A8-2448DCC691E8}" type="pres">
      <dgm:prSet presAssocID="{FA525385-D66A-4F30-9DC2-91583E2B04D4}" presName="background" presStyleLbl="node0" presStyleIdx="0" presStyleCnt="4"/>
      <dgm:spPr/>
    </dgm:pt>
    <dgm:pt modelId="{0DFA8F98-55F4-4C35-952D-2EBA661874E5}" type="pres">
      <dgm:prSet presAssocID="{FA525385-D66A-4F30-9DC2-91583E2B04D4}" presName="text" presStyleLbl="fgAcc0" presStyleIdx="0" presStyleCnt="4">
        <dgm:presLayoutVars>
          <dgm:chPref val="3"/>
        </dgm:presLayoutVars>
      </dgm:prSet>
      <dgm:spPr/>
    </dgm:pt>
    <dgm:pt modelId="{0ED87F8D-6D81-43D3-A137-2451B0C4F373}" type="pres">
      <dgm:prSet presAssocID="{FA525385-D66A-4F30-9DC2-91583E2B04D4}" presName="hierChild2" presStyleCnt="0"/>
      <dgm:spPr/>
    </dgm:pt>
    <dgm:pt modelId="{FB24AD89-6F1B-4090-A9BD-6E43EF853F68}" type="pres">
      <dgm:prSet presAssocID="{45E24F11-6626-4E41-B425-E0736AC6CB9F}" presName="hierRoot1" presStyleCnt="0"/>
      <dgm:spPr/>
    </dgm:pt>
    <dgm:pt modelId="{CE02E8E9-F3D5-4A87-8BAE-AD391EB1C86A}" type="pres">
      <dgm:prSet presAssocID="{45E24F11-6626-4E41-B425-E0736AC6CB9F}" presName="composite" presStyleCnt="0"/>
      <dgm:spPr/>
    </dgm:pt>
    <dgm:pt modelId="{9B987AC1-64B7-4ACB-B045-C4CEF7A18446}" type="pres">
      <dgm:prSet presAssocID="{45E24F11-6626-4E41-B425-E0736AC6CB9F}" presName="background" presStyleLbl="node0" presStyleIdx="1" presStyleCnt="4"/>
      <dgm:spPr/>
    </dgm:pt>
    <dgm:pt modelId="{86B5B435-9E8F-4465-8A9E-FDD900885D3B}" type="pres">
      <dgm:prSet presAssocID="{45E24F11-6626-4E41-B425-E0736AC6CB9F}" presName="text" presStyleLbl="fgAcc0" presStyleIdx="1" presStyleCnt="4">
        <dgm:presLayoutVars>
          <dgm:chPref val="3"/>
        </dgm:presLayoutVars>
      </dgm:prSet>
      <dgm:spPr/>
    </dgm:pt>
    <dgm:pt modelId="{0B57BA5A-96CD-4069-9A60-C6CD3E67B22B}" type="pres">
      <dgm:prSet presAssocID="{45E24F11-6626-4E41-B425-E0736AC6CB9F}" presName="hierChild2" presStyleCnt="0"/>
      <dgm:spPr/>
    </dgm:pt>
    <dgm:pt modelId="{1ED454CA-8955-49AE-B81B-88A2ED94715D}" type="pres">
      <dgm:prSet presAssocID="{062A8933-929E-4BFE-8DAA-B0B8C4027AF8}" presName="hierRoot1" presStyleCnt="0"/>
      <dgm:spPr/>
    </dgm:pt>
    <dgm:pt modelId="{B9258F6D-193A-4537-8A7C-223819190D67}" type="pres">
      <dgm:prSet presAssocID="{062A8933-929E-4BFE-8DAA-B0B8C4027AF8}" presName="composite" presStyleCnt="0"/>
      <dgm:spPr/>
    </dgm:pt>
    <dgm:pt modelId="{AABE779E-2353-4366-9617-CAAAD2FDC0F5}" type="pres">
      <dgm:prSet presAssocID="{062A8933-929E-4BFE-8DAA-B0B8C4027AF8}" presName="background" presStyleLbl="node0" presStyleIdx="2" presStyleCnt="4"/>
      <dgm:spPr/>
    </dgm:pt>
    <dgm:pt modelId="{0FA8224E-9BFF-4464-9AAE-9C1A068241B2}" type="pres">
      <dgm:prSet presAssocID="{062A8933-929E-4BFE-8DAA-B0B8C4027AF8}" presName="text" presStyleLbl="fgAcc0" presStyleIdx="2" presStyleCnt="4">
        <dgm:presLayoutVars>
          <dgm:chPref val="3"/>
        </dgm:presLayoutVars>
      </dgm:prSet>
      <dgm:spPr/>
    </dgm:pt>
    <dgm:pt modelId="{607C3528-A437-4501-A1E0-C93F92075A48}" type="pres">
      <dgm:prSet presAssocID="{062A8933-929E-4BFE-8DAA-B0B8C4027AF8}" presName="hierChild2" presStyleCnt="0"/>
      <dgm:spPr/>
    </dgm:pt>
    <dgm:pt modelId="{E6B90899-3D2C-476B-AC20-A92158CF5161}" type="pres">
      <dgm:prSet presAssocID="{9A8434AB-DA5F-4E5E-8A42-E0BC7A9C9394}" presName="hierRoot1" presStyleCnt="0"/>
      <dgm:spPr/>
    </dgm:pt>
    <dgm:pt modelId="{3B1BA987-5D14-4E9C-A718-519E6ED47022}" type="pres">
      <dgm:prSet presAssocID="{9A8434AB-DA5F-4E5E-8A42-E0BC7A9C9394}" presName="composite" presStyleCnt="0"/>
      <dgm:spPr/>
    </dgm:pt>
    <dgm:pt modelId="{E698302A-8F88-47D5-A6AD-49A248C3F790}" type="pres">
      <dgm:prSet presAssocID="{9A8434AB-DA5F-4E5E-8A42-E0BC7A9C9394}" presName="background" presStyleLbl="node0" presStyleIdx="3" presStyleCnt="4"/>
      <dgm:spPr/>
    </dgm:pt>
    <dgm:pt modelId="{EBFE23E1-33D8-455C-907C-C183F88533D0}" type="pres">
      <dgm:prSet presAssocID="{9A8434AB-DA5F-4E5E-8A42-E0BC7A9C9394}" presName="text" presStyleLbl="fgAcc0" presStyleIdx="3" presStyleCnt="4">
        <dgm:presLayoutVars>
          <dgm:chPref val="3"/>
        </dgm:presLayoutVars>
      </dgm:prSet>
      <dgm:spPr/>
    </dgm:pt>
    <dgm:pt modelId="{AAE8E2A0-84C2-4C9F-A271-E57D45BA5AA2}" type="pres">
      <dgm:prSet presAssocID="{9A8434AB-DA5F-4E5E-8A42-E0BC7A9C9394}" presName="hierChild2" presStyleCnt="0"/>
      <dgm:spPr/>
    </dgm:pt>
  </dgm:ptLst>
  <dgm:cxnLst>
    <dgm:cxn modelId="{384FBC0C-25F5-4C4C-9ADB-93D9BDC2A0AF}" type="presOf" srcId="{062A8933-929E-4BFE-8DAA-B0B8C4027AF8}" destId="{0FA8224E-9BFF-4464-9AAE-9C1A068241B2}" srcOrd="0" destOrd="0" presId="urn:microsoft.com/office/officeart/2005/8/layout/hierarchy1"/>
    <dgm:cxn modelId="{46991025-05E2-4081-9EBD-314E6CE75149}" srcId="{FCDD4B8E-B66C-4304-8300-F0BC139B6967}" destId="{FA525385-D66A-4F30-9DC2-91583E2B04D4}" srcOrd="0" destOrd="0" parTransId="{C83DA127-68C8-4041-AF2C-0470F5655BE6}" sibTransId="{925FACA0-C88C-4BA8-B87B-10C3EE717445}"/>
    <dgm:cxn modelId="{4A4B0266-9469-43B8-9EEA-72FC9ED6BC55}" srcId="{FCDD4B8E-B66C-4304-8300-F0BC139B6967}" destId="{062A8933-929E-4BFE-8DAA-B0B8C4027AF8}" srcOrd="2" destOrd="0" parTransId="{716218B6-3594-4E26-B59A-9C8F90600389}" sibTransId="{0109506D-EA63-4799-8093-8A3D27C37D14}"/>
    <dgm:cxn modelId="{9A8DB36A-F7EB-488A-91E1-ED267A1E2FDE}" type="presOf" srcId="{9A8434AB-DA5F-4E5E-8A42-E0BC7A9C9394}" destId="{EBFE23E1-33D8-455C-907C-C183F88533D0}" srcOrd="0" destOrd="0" presId="urn:microsoft.com/office/officeart/2005/8/layout/hierarchy1"/>
    <dgm:cxn modelId="{5FCE4E51-033B-4B0C-9F7B-39674860B540}" srcId="{FCDD4B8E-B66C-4304-8300-F0BC139B6967}" destId="{45E24F11-6626-4E41-B425-E0736AC6CB9F}" srcOrd="1" destOrd="0" parTransId="{B1E2A15A-B9EE-4B83-8D21-1D20922EE742}" sibTransId="{AF367B29-7A77-47DA-9701-89C043FFC66C}"/>
    <dgm:cxn modelId="{DF8ABE84-6DC5-45FC-B3F2-A08A092B9336}" type="presOf" srcId="{FA525385-D66A-4F30-9DC2-91583E2B04D4}" destId="{0DFA8F98-55F4-4C35-952D-2EBA661874E5}" srcOrd="0" destOrd="0" presId="urn:microsoft.com/office/officeart/2005/8/layout/hierarchy1"/>
    <dgm:cxn modelId="{0FC95A8C-428D-47F4-92A9-699ADA75838C}" type="presOf" srcId="{FCDD4B8E-B66C-4304-8300-F0BC139B6967}" destId="{7CCA0135-A267-48B8-B745-9C852969E14A}" srcOrd="0" destOrd="0" presId="urn:microsoft.com/office/officeart/2005/8/layout/hierarchy1"/>
    <dgm:cxn modelId="{F54D08BA-08C1-402E-B138-E3B8864B74B9}" type="presOf" srcId="{45E24F11-6626-4E41-B425-E0736AC6CB9F}" destId="{86B5B435-9E8F-4465-8A9E-FDD900885D3B}" srcOrd="0" destOrd="0" presId="urn:microsoft.com/office/officeart/2005/8/layout/hierarchy1"/>
    <dgm:cxn modelId="{57DD5BFA-EEA5-4415-8C22-E2AE3B5652D4}" srcId="{FCDD4B8E-B66C-4304-8300-F0BC139B6967}" destId="{9A8434AB-DA5F-4E5E-8A42-E0BC7A9C9394}" srcOrd="3" destOrd="0" parTransId="{68825B0A-23FC-41C3-83B8-CF08D144585B}" sibTransId="{6C83E738-F63A-4325-9DC1-31BAFD513DD5}"/>
    <dgm:cxn modelId="{F2807053-78F9-4A7C-8E90-E4C27B137A3F}" type="presParOf" srcId="{7CCA0135-A267-48B8-B745-9C852969E14A}" destId="{84AD3F6B-6DB4-4B76-B3ED-67228CDDB842}" srcOrd="0" destOrd="0" presId="urn:microsoft.com/office/officeart/2005/8/layout/hierarchy1"/>
    <dgm:cxn modelId="{3C159E56-337C-4CDF-B43A-3B1277282499}" type="presParOf" srcId="{84AD3F6B-6DB4-4B76-B3ED-67228CDDB842}" destId="{251EAD58-FE1D-439E-B2E8-0267180BE4D5}" srcOrd="0" destOrd="0" presId="urn:microsoft.com/office/officeart/2005/8/layout/hierarchy1"/>
    <dgm:cxn modelId="{FA757C54-A5C9-43FE-BCDB-8BFB41BCF585}" type="presParOf" srcId="{251EAD58-FE1D-439E-B2E8-0267180BE4D5}" destId="{CE423603-C6F0-412B-90A8-2448DCC691E8}" srcOrd="0" destOrd="0" presId="urn:microsoft.com/office/officeart/2005/8/layout/hierarchy1"/>
    <dgm:cxn modelId="{329EBE7D-8CD7-4FB2-98C3-2BB172EE5F8F}" type="presParOf" srcId="{251EAD58-FE1D-439E-B2E8-0267180BE4D5}" destId="{0DFA8F98-55F4-4C35-952D-2EBA661874E5}" srcOrd="1" destOrd="0" presId="urn:microsoft.com/office/officeart/2005/8/layout/hierarchy1"/>
    <dgm:cxn modelId="{0B557D4B-8206-42D6-A965-71E9933882BA}" type="presParOf" srcId="{84AD3F6B-6DB4-4B76-B3ED-67228CDDB842}" destId="{0ED87F8D-6D81-43D3-A137-2451B0C4F373}" srcOrd="1" destOrd="0" presId="urn:microsoft.com/office/officeart/2005/8/layout/hierarchy1"/>
    <dgm:cxn modelId="{FE419813-E9E8-4050-9A47-DB0853063E1F}" type="presParOf" srcId="{7CCA0135-A267-48B8-B745-9C852969E14A}" destId="{FB24AD89-6F1B-4090-A9BD-6E43EF853F68}" srcOrd="1" destOrd="0" presId="urn:microsoft.com/office/officeart/2005/8/layout/hierarchy1"/>
    <dgm:cxn modelId="{5204FD8A-61C8-4009-8160-27A0E5EAE4DE}" type="presParOf" srcId="{FB24AD89-6F1B-4090-A9BD-6E43EF853F68}" destId="{CE02E8E9-F3D5-4A87-8BAE-AD391EB1C86A}" srcOrd="0" destOrd="0" presId="urn:microsoft.com/office/officeart/2005/8/layout/hierarchy1"/>
    <dgm:cxn modelId="{845DB0F9-A4AD-417D-9B0E-A1E1E64F087B}" type="presParOf" srcId="{CE02E8E9-F3D5-4A87-8BAE-AD391EB1C86A}" destId="{9B987AC1-64B7-4ACB-B045-C4CEF7A18446}" srcOrd="0" destOrd="0" presId="urn:microsoft.com/office/officeart/2005/8/layout/hierarchy1"/>
    <dgm:cxn modelId="{9F00689B-F3A5-432D-9A7A-AE18A8441C96}" type="presParOf" srcId="{CE02E8E9-F3D5-4A87-8BAE-AD391EB1C86A}" destId="{86B5B435-9E8F-4465-8A9E-FDD900885D3B}" srcOrd="1" destOrd="0" presId="urn:microsoft.com/office/officeart/2005/8/layout/hierarchy1"/>
    <dgm:cxn modelId="{7D10B2CC-0F63-4906-BB61-055F9F793D90}" type="presParOf" srcId="{FB24AD89-6F1B-4090-A9BD-6E43EF853F68}" destId="{0B57BA5A-96CD-4069-9A60-C6CD3E67B22B}" srcOrd="1" destOrd="0" presId="urn:microsoft.com/office/officeart/2005/8/layout/hierarchy1"/>
    <dgm:cxn modelId="{1C8E7252-79F0-432D-B384-E892F0BFCC62}" type="presParOf" srcId="{7CCA0135-A267-48B8-B745-9C852969E14A}" destId="{1ED454CA-8955-49AE-B81B-88A2ED94715D}" srcOrd="2" destOrd="0" presId="urn:microsoft.com/office/officeart/2005/8/layout/hierarchy1"/>
    <dgm:cxn modelId="{5DAAC71B-E1D0-41C0-9A57-3F3352087CF5}" type="presParOf" srcId="{1ED454CA-8955-49AE-B81B-88A2ED94715D}" destId="{B9258F6D-193A-4537-8A7C-223819190D67}" srcOrd="0" destOrd="0" presId="urn:microsoft.com/office/officeart/2005/8/layout/hierarchy1"/>
    <dgm:cxn modelId="{B07D00E2-D4B0-46B3-804F-BF12194FAC21}" type="presParOf" srcId="{B9258F6D-193A-4537-8A7C-223819190D67}" destId="{AABE779E-2353-4366-9617-CAAAD2FDC0F5}" srcOrd="0" destOrd="0" presId="urn:microsoft.com/office/officeart/2005/8/layout/hierarchy1"/>
    <dgm:cxn modelId="{ED6C040D-7C27-4C94-8A14-16A1C9553C6D}" type="presParOf" srcId="{B9258F6D-193A-4537-8A7C-223819190D67}" destId="{0FA8224E-9BFF-4464-9AAE-9C1A068241B2}" srcOrd="1" destOrd="0" presId="urn:microsoft.com/office/officeart/2005/8/layout/hierarchy1"/>
    <dgm:cxn modelId="{8DDE6B40-A1C2-4023-8202-150E0A68E429}" type="presParOf" srcId="{1ED454CA-8955-49AE-B81B-88A2ED94715D}" destId="{607C3528-A437-4501-A1E0-C93F92075A48}" srcOrd="1" destOrd="0" presId="urn:microsoft.com/office/officeart/2005/8/layout/hierarchy1"/>
    <dgm:cxn modelId="{B4FF6E37-9E5D-4E40-A228-7FF885EDC5CB}" type="presParOf" srcId="{7CCA0135-A267-48B8-B745-9C852969E14A}" destId="{E6B90899-3D2C-476B-AC20-A92158CF5161}" srcOrd="3" destOrd="0" presId="urn:microsoft.com/office/officeart/2005/8/layout/hierarchy1"/>
    <dgm:cxn modelId="{FD96CE1D-54B1-40DF-BEF4-75E612098F3C}" type="presParOf" srcId="{E6B90899-3D2C-476B-AC20-A92158CF5161}" destId="{3B1BA987-5D14-4E9C-A718-519E6ED47022}" srcOrd="0" destOrd="0" presId="urn:microsoft.com/office/officeart/2005/8/layout/hierarchy1"/>
    <dgm:cxn modelId="{53D4E5D8-902F-4AA6-B70B-AA680CB6EE91}" type="presParOf" srcId="{3B1BA987-5D14-4E9C-A718-519E6ED47022}" destId="{E698302A-8F88-47D5-A6AD-49A248C3F790}" srcOrd="0" destOrd="0" presId="urn:microsoft.com/office/officeart/2005/8/layout/hierarchy1"/>
    <dgm:cxn modelId="{B6C241D3-64B1-4318-8936-008428518697}" type="presParOf" srcId="{3B1BA987-5D14-4E9C-A718-519E6ED47022}" destId="{EBFE23E1-33D8-455C-907C-C183F88533D0}" srcOrd="1" destOrd="0" presId="urn:microsoft.com/office/officeart/2005/8/layout/hierarchy1"/>
    <dgm:cxn modelId="{BFB9D5BF-0D62-441D-907B-2EBA225EEA5B}" type="presParOf" srcId="{E6B90899-3D2C-476B-AC20-A92158CF5161}" destId="{AAE8E2A0-84C2-4C9F-A271-E57D45BA5AA2}"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C9D69D-0439-424F-B514-3528E9BEA395}" type="doc">
      <dgm:prSet loTypeId="urn:microsoft.com/office/officeart/2016/7/layout/BasicLinearProcessNumbered" loCatId="process" qsTypeId="urn:microsoft.com/office/officeart/2005/8/quickstyle/simple4" qsCatId="simple" csTypeId="urn:microsoft.com/office/officeart/2005/8/colors/colorful2" csCatId="colorful"/>
      <dgm:spPr/>
      <dgm:t>
        <a:bodyPr/>
        <a:lstStyle/>
        <a:p>
          <a:endParaRPr lang="en-US"/>
        </a:p>
      </dgm:t>
    </dgm:pt>
    <dgm:pt modelId="{48C0B820-98FF-4F47-A523-7D6619A65F22}">
      <dgm:prSet/>
      <dgm:spPr/>
      <dgm:t>
        <a:bodyPr/>
        <a:lstStyle/>
        <a:p>
          <a:r>
            <a:rPr lang="en-US"/>
            <a:t>Using XAMPP</a:t>
          </a:r>
        </a:p>
      </dgm:t>
    </dgm:pt>
    <dgm:pt modelId="{1F277F4F-95B4-4D46-8E24-4FCA71F4A097}" type="parTrans" cxnId="{F5413C8B-DE74-4A7F-BCCC-A9F52FB61CC0}">
      <dgm:prSet/>
      <dgm:spPr/>
      <dgm:t>
        <a:bodyPr/>
        <a:lstStyle/>
        <a:p>
          <a:endParaRPr lang="en-US"/>
        </a:p>
      </dgm:t>
    </dgm:pt>
    <dgm:pt modelId="{DD8D984A-D460-4C31-B9B5-DAE7AA36CE90}" type="sibTrans" cxnId="{F5413C8B-DE74-4A7F-BCCC-A9F52FB61CC0}">
      <dgm:prSet phldrT="1" phldr="0"/>
      <dgm:spPr/>
      <dgm:t>
        <a:bodyPr/>
        <a:lstStyle/>
        <a:p>
          <a:r>
            <a:rPr lang="en-US"/>
            <a:t>1</a:t>
          </a:r>
        </a:p>
      </dgm:t>
    </dgm:pt>
    <dgm:pt modelId="{31A77107-2F42-4C0B-81D7-4DAADAF6CCDE}">
      <dgm:prSet/>
      <dgm:spPr/>
      <dgm:t>
        <a:bodyPr/>
        <a:lstStyle/>
        <a:p>
          <a:r>
            <a:rPr lang="en-US"/>
            <a:t>Using PHPMYADMIN</a:t>
          </a:r>
        </a:p>
      </dgm:t>
    </dgm:pt>
    <dgm:pt modelId="{7CF7018E-F1DE-4286-B0E3-F499164F4728}" type="parTrans" cxnId="{E4AB00BB-8A70-4695-8D1B-3708B2E49A26}">
      <dgm:prSet/>
      <dgm:spPr/>
      <dgm:t>
        <a:bodyPr/>
        <a:lstStyle/>
        <a:p>
          <a:endParaRPr lang="en-US"/>
        </a:p>
      </dgm:t>
    </dgm:pt>
    <dgm:pt modelId="{1FE6ECEF-8BA4-4BA8-AF89-D84993766527}" type="sibTrans" cxnId="{E4AB00BB-8A70-4695-8D1B-3708B2E49A26}">
      <dgm:prSet phldrT="2" phldr="0"/>
      <dgm:spPr/>
      <dgm:t>
        <a:bodyPr/>
        <a:lstStyle/>
        <a:p>
          <a:r>
            <a:rPr lang="en-US"/>
            <a:t>2</a:t>
          </a:r>
        </a:p>
      </dgm:t>
    </dgm:pt>
    <dgm:pt modelId="{A4B0479E-85D2-45CB-99A5-E39E9E7499E9}">
      <dgm:prSet/>
      <dgm:spPr/>
      <dgm:t>
        <a:bodyPr/>
        <a:lstStyle/>
        <a:p>
          <a:r>
            <a:rPr lang="en-US"/>
            <a:t>Using MySQL</a:t>
          </a:r>
        </a:p>
      </dgm:t>
    </dgm:pt>
    <dgm:pt modelId="{DEB46628-B636-41EC-A23F-003D367A779A}" type="parTrans" cxnId="{BE07F489-D2B7-4F00-8FA8-57E9F8CBE793}">
      <dgm:prSet/>
      <dgm:spPr/>
      <dgm:t>
        <a:bodyPr/>
        <a:lstStyle/>
        <a:p>
          <a:endParaRPr lang="en-US"/>
        </a:p>
      </dgm:t>
    </dgm:pt>
    <dgm:pt modelId="{84F7C429-F232-4FBE-BB3F-5ECCC805A416}" type="sibTrans" cxnId="{BE07F489-D2B7-4F00-8FA8-57E9F8CBE793}">
      <dgm:prSet phldrT="3" phldr="0"/>
      <dgm:spPr/>
      <dgm:t>
        <a:bodyPr/>
        <a:lstStyle/>
        <a:p>
          <a:r>
            <a:rPr lang="en-US"/>
            <a:t>3</a:t>
          </a:r>
        </a:p>
      </dgm:t>
    </dgm:pt>
    <dgm:pt modelId="{0F4F82F7-9645-4E59-A732-ABDC0B94FFFF}">
      <dgm:prSet/>
      <dgm:spPr/>
      <dgm:t>
        <a:bodyPr/>
        <a:lstStyle/>
        <a:p>
          <a:r>
            <a:rPr lang="en-US"/>
            <a:t>Creating Landing, Login, and Enrollment Pages</a:t>
          </a:r>
        </a:p>
      </dgm:t>
    </dgm:pt>
    <dgm:pt modelId="{28374EC1-984A-4202-BEC2-236C021A48B2}" type="parTrans" cxnId="{5747F0EC-8F10-41B9-9C87-B57C9DBB716F}">
      <dgm:prSet/>
      <dgm:spPr/>
      <dgm:t>
        <a:bodyPr/>
        <a:lstStyle/>
        <a:p>
          <a:endParaRPr lang="en-US"/>
        </a:p>
      </dgm:t>
    </dgm:pt>
    <dgm:pt modelId="{5E10BEFF-A659-488B-B749-DDE5EE9B5A93}" type="sibTrans" cxnId="{5747F0EC-8F10-41B9-9C87-B57C9DBB716F}">
      <dgm:prSet/>
      <dgm:spPr/>
      <dgm:t>
        <a:bodyPr/>
        <a:lstStyle/>
        <a:p>
          <a:endParaRPr lang="en-US"/>
        </a:p>
      </dgm:t>
    </dgm:pt>
    <dgm:pt modelId="{EE71FFE4-3E4D-4181-8D57-BE9EFEE41CC4}">
      <dgm:prSet/>
      <dgm:spPr/>
      <dgm:t>
        <a:bodyPr/>
        <a:lstStyle/>
        <a:p>
          <a:r>
            <a:rPr lang="en-US"/>
            <a:t>Running the PHP Files on XAMPP</a:t>
          </a:r>
        </a:p>
      </dgm:t>
    </dgm:pt>
    <dgm:pt modelId="{8FB209F8-2D05-41F9-89F5-3F56925DDC1E}" type="parTrans" cxnId="{29F8CEC9-A1D0-4BF1-8D6E-BD6A2EC803D6}">
      <dgm:prSet/>
      <dgm:spPr/>
      <dgm:t>
        <a:bodyPr/>
        <a:lstStyle/>
        <a:p>
          <a:endParaRPr lang="en-US"/>
        </a:p>
      </dgm:t>
    </dgm:pt>
    <dgm:pt modelId="{1C5686CC-3781-4C53-B655-528877A2840B}" type="sibTrans" cxnId="{29F8CEC9-A1D0-4BF1-8D6E-BD6A2EC803D6}">
      <dgm:prSet/>
      <dgm:spPr/>
      <dgm:t>
        <a:bodyPr/>
        <a:lstStyle/>
        <a:p>
          <a:endParaRPr lang="en-US"/>
        </a:p>
      </dgm:t>
    </dgm:pt>
    <dgm:pt modelId="{6780337B-7FEF-432B-9F21-52CAF6EB11A0}" type="pres">
      <dgm:prSet presAssocID="{81C9D69D-0439-424F-B514-3528E9BEA395}" presName="Name0" presStyleCnt="0">
        <dgm:presLayoutVars>
          <dgm:animLvl val="lvl"/>
          <dgm:resizeHandles val="exact"/>
        </dgm:presLayoutVars>
      </dgm:prSet>
      <dgm:spPr/>
    </dgm:pt>
    <dgm:pt modelId="{F117BA94-02B5-455A-83B2-FB7B738FA575}" type="pres">
      <dgm:prSet presAssocID="{48C0B820-98FF-4F47-A523-7D6619A65F22}" presName="compositeNode" presStyleCnt="0">
        <dgm:presLayoutVars>
          <dgm:bulletEnabled val="1"/>
        </dgm:presLayoutVars>
      </dgm:prSet>
      <dgm:spPr/>
    </dgm:pt>
    <dgm:pt modelId="{7309B2E3-A502-4AC0-8744-FA2AC172A255}" type="pres">
      <dgm:prSet presAssocID="{48C0B820-98FF-4F47-A523-7D6619A65F22}" presName="bgRect" presStyleLbl="bgAccFollowNode1" presStyleIdx="0" presStyleCnt="3"/>
      <dgm:spPr/>
    </dgm:pt>
    <dgm:pt modelId="{C5EDB5E2-52D6-4C69-8686-9ABB119F6BFB}" type="pres">
      <dgm:prSet presAssocID="{DD8D984A-D460-4C31-B9B5-DAE7AA36CE90}" presName="sibTransNodeCircle" presStyleLbl="alignNode1" presStyleIdx="0" presStyleCnt="6">
        <dgm:presLayoutVars>
          <dgm:chMax val="0"/>
          <dgm:bulletEnabled/>
        </dgm:presLayoutVars>
      </dgm:prSet>
      <dgm:spPr/>
    </dgm:pt>
    <dgm:pt modelId="{D222E9AB-73B6-4F55-8560-87721AEAE82C}" type="pres">
      <dgm:prSet presAssocID="{48C0B820-98FF-4F47-A523-7D6619A65F22}" presName="bottomLine" presStyleLbl="alignNode1" presStyleIdx="1" presStyleCnt="6">
        <dgm:presLayoutVars/>
      </dgm:prSet>
      <dgm:spPr/>
    </dgm:pt>
    <dgm:pt modelId="{B8C012D8-9317-4B66-9985-645EF157886E}" type="pres">
      <dgm:prSet presAssocID="{48C0B820-98FF-4F47-A523-7D6619A65F22}" presName="nodeText" presStyleLbl="bgAccFollowNode1" presStyleIdx="0" presStyleCnt="3">
        <dgm:presLayoutVars>
          <dgm:bulletEnabled val="1"/>
        </dgm:presLayoutVars>
      </dgm:prSet>
      <dgm:spPr/>
    </dgm:pt>
    <dgm:pt modelId="{50E7F32C-BE89-44E6-807F-C101F7DA7BE0}" type="pres">
      <dgm:prSet presAssocID="{DD8D984A-D460-4C31-B9B5-DAE7AA36CE90}" presName="sibTrans" presStyleCnt="0"/>
      <dgm:spPr/>
    </dgm:pt>
    <dgm:pt modelId="{08227AD9-F12A-4382-B0F5-8260D23A3236}" type="pres">
      <dgm:prSet presAssocID="{31A77107-2F42-4C0B-81D7-4DAADAF6CCDE}" presName="compositeNode" presStyleCnt="0">
        <dgm:presLayoutVars>
          <dgm:bulletEnabled val="1"/>
        </dgm:presLayoutVars>
      </dgm:prSet>
      <dgm:spPr/>
    </dgm:pt>
    <dgm:pt modelId="{36BC4306-641D-480C-9A22-E2ACA867F077}" type="pres">
      <dgm:prSet presAssocID="{31A77107-2F42-4C0B-81D7-4DAADAF6CCDE}" presName="bgRect" presStyleLbl="bgAccFollowNode1" presStyleIdx="1" presStyleCnt="3"/>
      <dgm:spPr/>
    </dgm:pt>
    <dgm:pt modelId="{F251C6F2-6B4A-4CC3-AA31-76AE9966F9B3}" type="pres">
      <dgm:prSet presAssocID="{1FE6ECEF-8BA4-4BA8-AF89-D84993766527}" presName="sibTransNodeCircle" presStyleLbl="alignNode1" presStyleIdx="2" presStyleCnt="6">
        <dgm:presLayoutVars>
          <dgm:chMax val="0"/>
          <dgm:bulletEnabled/>
        </dgm:presLayoutVars>
      </dgm:prSet>
      <dgm:spPr/>
    </dgm:pt>
    <dgm:pt modelId="{2C6B09D1-A9F5-4F46-8664-89F05B3AB336}" type="pres">
      <dgm:prSet presAssocID="{31A77107-2F42-4C0B-81D7-4DAADAF6CCDE}" presName="bottomLine" presStyleLbl="alignNode1" presStyleIdx="3" presStyleCnt="6">
        <dgm:presLayoutVars/>
      </dgm:prSet>
      <dgm:spPr/>
    </dgm:pt>
    <dgm:pt modelId="{1FF0F449-98C9-453C-B518-FE4CA01B5E09}" type="pres">
      <dgm:prSet presAssocID="{31A77107-2F42-4C0B-81D7-4DAADAF6CCDE}" presName="nodeText" presStyleLbl="bgAccFollowNode1" presStyleIdx="1" presStyleCnt="3">
        <dgm:presLayoutVars>
          <dgm:bulletEnabled val="1"/>
        </dgm:presLayoutVars>
      </dgm:prSet>
      <dgm:spPr/>
    </dgm:pt>
    <dgm:pt modelId="{C75440B2-0D69-4D0C-9545-501685D3AC75}" type="pres">
      <dgm:prSet presAssocID="{1FE6ECEF-8BA4-4BA8-AF89-D84993766527}" presName="sibTrans" presStyleCnt="0"/>
      <dgm:spPr/>
    </dgm:pt>
    <dgm:pt modelId="{6E1AEAF5-CE94-45C9-AAA1-D47BD3806CC0}" type="pres">
      <dgm:prSet presAssocID="{A4B0479E-85D2-45CB-99A5-E39E9E7499E9}" presName="compositeNode" presStyleCnt="0">
        <dgm:presLayoutVars>
          <dgm:bulletEnabled val="1"/>
        </dgm:presLayoutVars>
      </dgm:prSet>
      <dgm:spPr/>
    </dgm:pt>
    <dgm:pt modelId="{4FCF0A48-A69F-4D0A-A97B-39795D5146A3}" type="pres">
      <dgm:prSet presAssocID="{A4B0479E-85D2-45CB-99A5-E39E9E7499E9}" presName="bgRect" presStyleLbl="bgAccFollowNode1" presStyleIdx="2" presStyleCnt="3"/>
      <dgm:spPr/>
    </dgm:pt>
    <dgm:pt modelId="{9D8C5E83-8AB4-484C-BC04-666F3A1EB6A6}" type="pres">
      <dgm:prSet presAssocID="{84F7C429-F232-4FBE-BB3F-5ECCC805A416}" presName="sibTransNodeCircle" presStyleLbl="alignNode1" presStyleIdx="4" presStyleCnt="6">
        <dgm:presLayoutVars>
          <dgm:chMax val="0"/>
          <dgm:bulletEnabled/>
        </dgm:presLayoutVars>
      </dgm:prSet>
      <dgm:spPr/>
    </dgm:pt>
    <dgm:pt modelId="{97241D0C-ADE4-4EE6-A6F5-E6B32B8F28D3}" type="pres">
      <dgm:prSet presAssocID="{A4B0479E-85D2-45CB-99A5-E39E9E7499E9}" presName="bottomLine" presStyleLbl="alignNode1" presStyleIdx="5" presStyleCnt="6">
        <dgm:presLayoutVars/>
      </dgm:prSet>
      <dgm:spPr/>
    </dgm:pt>
    <dgm:pt modelId="{47D0F61E-5FA3-4149-944A-FE290E2807EF}" type="pres">
      <dgm:prSet presAssocID="{A4B0479E-85D2-45CB-99A5-E39E9E7499E9}" presName="nodeText" presStyleLbl="bgAccFollowNode1" presStyleIdx="2" presStyleCnt="3">
        <dgm:presLayoutVars>
          <dgm:bulletEnabled val="1"/>
        </dgm:presLayoutVars>
      </dgm:prSet>
      <dgm:spPr/>
    </dgm:pt>
  </dgm:ptLst>
  <dgm:cxnLst>
    <dgm:cxn modelId="{FC8AAD0B-CA9F-4B0B-8B2F-7065D0FC0826}" type="presOf" srcId="{A4B0479E-85D2-45CB-99A5-E39E9E7499E9}" destId="{4FCF0A48-A69F-4D0A-A97B-39795D5146A3}" srcOrd="0" destOrd="0" presId="urn:microsoft.com/office/officeart/2016/7/layout/BasicLinearProcessNumbered"/>
    <dgm:cxn modelId="{EAF4A20E-205D-417D-845D-8EAE3DFC9C13}" type="presOf" srcId="{0F4F82F7-9645-4E59-A732-ABDC0B94FFFF}" destId="{47D0F61E-5FA3-4149-944A-FE290E2807EF}" srcOrd="0" destOrd="1" presId="urn:microsoft.com/office/officeart/2016/7/layout/BasicLinearProcessNumbered"/>
    <dgm:cxn modelId="{36C9820F-FBEA-4170-9DB8-DC837462E828}" type="presOf" srcId="{1FE6ECEF-8BA4-4BA8-AF89-D84993766527}" destId="{F251C6F2-6B4A-4CC3-AA31-76AE9966F9B3}" srcOrd="0" destOrd="0" presId="urn:microsoft.com/office/officeart/2016/7/layout/BasicLinearProcessNumbered"/>
    <dgm:cxn modelId="{60EDB221-716D-4F23-939A-DAD381D188CD}" type="presOf" srcId="{84F7C429-F232-4FBE-BB3F-5ECCC805A416}" destId="{9D8C5E83-8AB4-484C-BC04-666F3A1EB6A6}" srcOrd="0" destOrd="0" presId="urn:microsoft.com/office/officeart/2016/7/layout/BasicLinearProcessNumbered"/>
    <dgm:cxn modelId="{455CA435-DD71-40AA-8A9B-31CAB47D9414}" type="presOf" srcId="{31A77107-2F42-4C0B-81D7-4DAADAF6CCDE}" destId="{1FF0F449-98C9-453C-B518-FE4CA01B5E09}" srcOrd="1" destOrd="0" presId="urn:microsoft.com/office/officeart/2016/7/layout/BasicLinearProcessNumbered"/>
    <dgm:cxn modelId="{4A10EF36-3C61-4A7B-B7CD-FDDCF75E2E64}" type="presOf" srcId="{DD8D984A-D460-4C31-B9B5-DAE7AA36CE90}" destId="{C5EDB5E2-52D6-4C69-8686-9ABB119F6BFB}" srcOrd="0" destOrd="0" presId="urn:microsoft.com/office/officeart/2016/7/layout/BasicLinearProcessNumbered"/>
    <dgm:cxn modelId="{A373005B-CFF9-4DBB-98D2-E7BADDEDEBF2}" type="presOf" srcId="{48C0B820-98FF-4F47-A523-7D6619A65F22}" destId="{7309B2E3-A502-4AC0-8744-FA2AC172A255}" srcOrd="0" destOrd="0" presId="urn:microsoft.com/office/officeart/2016/7/layout/BasicLinearProcessNumbered"/>
    <dgm:cxn modelId="{45B60F59-A2A9-4987-B1A8-275B5F7A45E9}" type="presOf" srcId="{31A77107-2F42-4C0B-81D7-4DAADAF6CCDE}" destId="{36BC4306-641D-480C-9A22-E2ACA867F077}" srcOrd="0" destOrd="0" presId="urn:microsoft.com/office/officeart/2016/7/layout/BasicLinearProcessNumbered"/>
    <dgm:cxn modelId="{BE07F489-D2B7-4F00-8FA8-57E9F8CBE793}" srcId="{81C9D69D-0439-424F-B514-3528E9BEA395}" destId="{A4B0479E-85D2-45CB-99A5-E39E9E7499E9}" srcOrd="2" destOrd="0" parTransId="{DEB46628-B636-41EC-A23F-003D367A779A}" sibTransId="{84F7C429-F232-4FBE-BB3F-5ECCC805A416}"/>
    <dgm:cxn modelId="{F5413C8B-DE74-4A7F-BCCC-A9F52FB61CC0}" srcId="{81C9D69D-0439-424F-B514-3528E9BEA395}" destId="{48C0B820-98FF-4F47-A523-7D6619A65F22}" srcOrd="0" destOrd="0" parTransId="{1F277F4F-95B4-4D46-8E24-4FCA71F4A097}" sibTransId="{DD8D984A-D460-4C31-B9B5-DAE7AA36CE90}"/>
    <dgm:cxn modelId="{D78235B9-BFC2-47DF-8495-D91C30F09A2B}" type="presOf" srcId="{A4B0479E-85D2-45CB-99A5-E39E9E7499E9}" destId="{47D0F61E-5FA3-4149-944A-FE290E2807EF}" srcOrd="1" destOrd="0" presId="urn:microsoft.com/office/officeart/2016/7/layout/BasicLinearProcessNumbered"/>
    <dgm:cxn modelId="{E4AB00BB-8A70-4695-8D1B-3708B2E49A26}" srcId="{81C9D69D-0439-424F-B514-3528E9BEA395}" destId="{31A77107-2F42-4C0B-81D7-4DAADAF6CCDE}" srcOrd="1" destOrd="0" parTransId="{7CF7018E-F1DE-4286-B0E3-F499164F4728}" sibTransId="{1FE6ECEF-8BA4-4BA8-AF89-D84993766527}"/>
    <dgm:cxn modelId="{457FE8C2-ED96-4B3E-A3BD-6FF2BEF8EFFE}" type="presOf" srcId="{EE71FFE4-3E4D-4181-8D57-BE9EFEE41CC4}" destId="{47D0F61E-5FA3-4149-944A-FE290E2807EF}" srcOrd="0" destOrd="2" presId="urn:microsoft.com/office/officeart/2016/7/layout/BasicLinearProcessNumbered"/>
    <dgm:cxn modelId="{29F8CEC9-A1D0-4BF1-8D6E-BD6A2EC803D6}" srcId="{A4B0479E-85D2-45CB-99A5-E39E9E7499E9}" destId="{EE71FFE4-3E4D-4181-8D57-BE9EFEE41CC4}" srcOrd="1" destOrd="0" parTransId="{8FB209F8-2D05-41F9-89F5-3F56925DDC1E}" sibTransId="{1C5686CC-3781-4C53-B655-528877A2840B}"/>
    <dgm:cxn modelId="{DAC072DF-371E-41F6-8AD5-5FC54A10E250}" type="presOf" srcId="{81C9D69D-0439-424F-B514-3528E9BEA395}" destId="{6780337B-7FEF-432B-9F21-52CAF6EB11A0}" srcOrd="0" destOrd="0" presId="urn:microsoft.com/office/officeart/2016/7/layout/BasicLinearProcessNumbered"/>
    <dgm:cxn modelId="{C2A3DFDF-C4F0-4DBB-9A3B-3EE822DF58E1}" type="presOf" srcId="{48C0B820-98FF-4F47-A523-7D6619A65F22}" destId="{B8C012D8-9317-4B66-9985-645EF157886E}" srcOrd="1" destOrd="0" presId="urn:microsoft.com/office/officeart/2016/7/layout/BasicLinearProcessNumbered"/>
    <dgm:cxn modelId="{5747F0EC-8F10-41B9-9C87-B57C9DBB716F}" srcId="{A4B0479E-85D2-45CB-99A5-E39E9E7499E9}" destId="{0F4F82F7-9645-4E59-A732-ABDC0B94FFFF}" srcOrd="0" destOrd="0" parTransId="{28374EC1-984A-4202-BEC2-236C021A48B2}" sibTransId="{5E10BEFF-A659-488B-B749-DDE5EE9B5A93}"/>
    <dgm:cxn modelId="{437DAE08-5AD2-4F92-B2DB-8255F5201D59}" type="presParOf" srcId="{6780337B-7FEF-432B-9F21-52CAF6EB11A0}" destId="{F117BA94-02B5-455A-83B2-FB7B738FA575}" srcOrd="0" destOrd="0" presId="urn:microsoft.com/office/officeart/2016/7/layout/BasicLinearProcessNumbered"/>
    <dgm:cxn modelId="{4187568C-B998-4856-8536-94AC2A12C5F6}" type="presParOf" srcId="{F117BA94-02B5-455A-83B2-FB7B738FA575}" destId="{7309B2E3-A502-4AC0-8744-FA2AC172A255}" srcOrd="0" destOrd="0" presId="urn:microsoft.com/office/officeart/2016/7/layout/BasicLinearProcessNumbered"/>
    <dgm:cxn modelId="{DA2237A2-91BD-41D8-AFE1-A4E08E2CDDDE}" type="presParOf" srcId="{F117BA94-02B5-455A-83B2-FB7B738FA575}" destId="{C5EDB5E2-52D6-4C69-8686-9ABB119F6BFB}" srcOrd="1" destOrd="0" presId="urn:microsoft.com/office/officeart/2016/7/layout/BasicLinearProcessNumbered"/>
    <dgm:cxn modelId="{A4192C39-C6FB-4EEC-A74F-3FBC1DED3574}" type="presParOf" srcId="{F117BA94-02B5-455A-83B2-FB7B738FA575}" destId="{D222E9AB-73B6-4F55-8560-87721AEAE82C}" srcOrd="2" destOrd="0" presId="urn:microsoft.com/office/officeart/2016/7/layout/BasicLinearProcessNumbered"/>
    <dgm:cxn modelId="{2F9B5457-FADD-4B7D-8BF3-0EFB2FBF8B7D}" type="presParOf" srcId="{F117BA94-02B5-455A-83B2-FB7B738FA575}" destId="{B8C012D8-9317-4B66-9985-645EF157886E}" srcOrd="3" destOrd="0" presId="urn:microsoft.com/office/officeart/2016/7/layout/BasicLinearProcessNumbered"/>
    <dgm:cxn modelId="{CF445110-F30E-4A7D-86DF-835F5BCA6391}" type="presParOf" srcId="{6780337B-7FEF-432B-9F21-52CAF6EB11A0}" destId="{50E7F32C-BE89-44E6-807F-C101F7DA7BE0}" srcOrd="1" destOrd="0" presId="urn:microsoft.com/office/officeart/2016/7/layout/BasicLinearProcessNumbered"/>
    <dgm:cxn modelId="{6D88F434-F90B-4B2C-8E31-F12CDFFB2373}" type="presParOf" srcId="{6780337B-7FEF-432B-9F21-52CAF6EB11A0}" destId="{08227AD9-F12A-4382-B0F5-8260D23A3236}" srcOrd="2" destOrd="0" presId="urn:microsoft.com/office/officeart/2016/7/layout/BasicLinearProcessNumbered"/>
    <dgm:cxn modelId="{F74D25AC-A63B-44ED-9A15-E677FC840830}" type="presParOf" srcId="{08227AD9-F12A-4382-B0F5-8260D23A3236}" destId="{36BC4306-641D-480C-9A22-E2ACA867F077}" srcOrd="0" destOrd="0" presId="urn:microsoft.com/office/officeart/2016/7/layout/BasicLinearProcessNumbered"/>
    <dgm:cxn modelId="{0CE4AFE7-F999-440D-B8DB-24AFF98FC4E4}" type="presParOf" srcId="{08227AD9-F12A-4382-B0F5-8260D23A3236}" destId="{F251C6F2-6B4A-4CC3-AA31-76AE9966F9B3}" srcOrd="1" destOrd="0" presId="urn:microsoft.com/office/officeart/2016/7/layout/BasicLinearProcessNumbered"/>
    <dgm:cxn modelId="{C8CDE719-6625-480B-BB66-1B6164BE7A7E}" type="presParOf" srcId="{08227AD9-F12A-4382-B0F5-8260D23A3236}" destId="{2C6B09D1-A9F5-4F46-8664-89F05B3AB336}" srcOrd="2" destOrd="0" presId="urn:microsoft.com/office/officeart/2016/7/layout/BasicLinearProcessNumbered"/>
    <dgm:cxn modelId="{5F3C105B-570D-48BE-8172-6585E4C0FFA9}" type="presParOf" srcId="{08227AD9-F12A-4382-B0F5-8260D23A3236}" destId="{1FF0F449-98C9-453C-B518-FE4CA01B5E09}" srcOrd="3" destOrd="0" presId="urn:microsoft.com/office/officeart/2016/7/layout/BasicLinearProcessNumbered"/>
    <dgm:cxn modelId="{D31B712E-9BD1-4D7D-A458-503AB4F1E072}" type="presParOf" srcId="{6780337B-7FEF-432B-9F21-52CAF6EB11A0}" destId="{C75440B2-0D69-4D0C-9545-501685D3AC75}" srcOrd="3" destOrd="0" presId="urn:microsoft.com/office/officeart/2016/7/layout/BasicLinearProcessNumbered"/>
    <dgm:cxn modelId="{87851D2B-938C-4D51-89E2-32785F4E5CD2}" type="presParOf" srcId="{6780337B-7FEF-432B-9F21-52CAF6EB11A0}" destId="{6E1AEAF5-CE94-45C9-AAA1-D47BD3806CC0}" srcOrd="4" destOrd="0" presId="urn:microsoft.com/office/officeart/2016/7/layout/BasicLinearProcessNumbered"/>
    <dgm:cxn modelId="{34477E8F-C4EB-4DD2-A201-A9658E7A906D}" type="presParOf" srcId="{6E1AEAF5-CE94-45C9-AAA1-D47BD3806CC0}" destId="{4FCF0A48-A69F-4D0A-A97B-39795D5146A3}" srcOrd="0" destOrd="0" presId="urn:microsoft.com/office/officeart/2016/7/layout/BasicLinearProcessNumbered"/>
    <dgm:cxn modelId="{435325BF-DFB7-4DF2-BA2B-42A57B3A6775}" type="presParOf" srcId="{6E1AEAF5-CE94-45C9-AAA1-D47BD3806CC0}" destId="{9D8C5E83-8AB4-484C-BC04-666F3A1EB6A6}" srcOrd="1" destOrd="0" presId="urn:microsoft.com/office/officeart/2016/7/layout/BasicLinearProcessNumbered"/>
    <dgm:cxn modelId="{327234A4-8AE1-4022-820E-040F7E6FAB63}" type="presParOf" srcId="{6E1AEAF5-CE94-45C9-AAA1-D47BD3806CC0}" destId="{97241D0C-ADE4-4EE6-A6F5-E6B32B8F28D3}" srcOrd="2" destOrd="0" presId="urn:microsoft.com/office/officeart/2016/7/layout/BasicLinearProcessNumbered"/>
    <dgm:cxn modelId="{2843DC81-7FE2-413F-96CB-844EBADFA0F8}" type="presParOf" srcId="{6E1AEAF5-CE94-45C9-AAA1-D47BD3806CC0}" destId="{47D0F61E-5FA3-4149-944A-FE290E2807EF}"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710FF-78BE-478E-8BE5-7C70AB491E4E}">
      <dsp:nvSpPr>
        <dsp:cNvPr id="0" name=""/>
        <dsp:cNvSpPr/>
      </dsp:nvSpPr>
      <dsp:spPr>
        <a:xfrm>
          <a:off x="3020541" y="875"/>
          <a:ext cx="1610381" cy="805190"/>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Introduction</a:t>
          </a:r>
        </a:p>
      </dsp:txBody>
      <dsp:txXfrm>
        <a:off x="3044124" y="24458"/>
        <a:ext cx="1563215" cy="758024"/>
      </dsp:txXfrm>
    </dsp:sp>
    <dsp:sp modelId="{1FA0B621-BA65-4609-8E16-3A519385EFCE}">
      <dsp:nvSpPr>
        <dsp:cNvPr id="0" name=""/>
        <dsp:cNvSpPr/>
      </dsp:nvSpPr>
      <dsp:spPr>
        <a:xfrm>
          <a:off x="3020541" y="926844"/>
          <a:ext cx="1610381" cy="805190"/>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Overall Description</a:t>
          </a:r>
        </a:p>
      </dsp:txBody>
      <dsp:txXfrm>
        <a:off x="3044124" y="950427"/>
        <a:ext cx="1563215" cy="758024"/>
      </dsp:txXfrm>
    </dsp:sp>
    <dsp:sp modelId="{4951464C-909F-43F2-86F4-E3C73754680C}">
      <dsp:nvSpPr>
        <dsp:cNvPr id="0" name=""/>
        <dsp:cNvSpPr/>
      </dsp:nvSpPr>
      <dsp:spPr>
        <a:xfrm>
          <a:off x="3020541" y="1852814"/>
          <a:ext cx="1610381" cy="805190"/>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Requirements Specification</a:t>
          </a:r>
        </a:p>
      </dsp:txBody>
      <dsp:txXfrm>
        <a:off x="3044124" y="1876397"/>
        <a:ext cx="1563215" cy="758024"/>
      </dsp:txXfrm>
    </dsp:sp>
    <dsp:sp modelId="{CFA444F3-2302-4147-BB29-8D7DD6427445}">
      <dsp:nvSpPr>
        <dsp:cNvPr id="0" name=""/>
        <dsp:cNvSpPr/>
      </dsp:nvSpPr>
      <dsp:spPr>
        <a:xfrm rot="18289469">
          <a:off x="4389006" y="1772210"/>
          <a:ext cx="1127985" cy="40429"/>
        </a:xfrm>
        <a:custGeom>
          <a:avLst/>
          <a:gdLst/>
          <a:ahLst/>
          <a:cxnLst/>
          <a:rect l="0" t="0" r="0" b="0"/>
          <a:pathLst>
            <a:path>
              <a:moveTo>
                <a:pt x="0" y="20214"/>
              </a:moveTo>
              <a:lnTo>
                <a:pt x="1127985" y="20214"/>
              </a:lnTo>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24799" y="1764225"/>
        <a:ext cx="56399" cy="56399"/>
      </dsp:txXfrm>
    </dsp:sp>
    <dsp:sp modelId="{EBEC4E1E-7871-4555-A692-BF3F58710565}">
      <dsp:nvSpPr>
        <dsp:cNvPr id="0" name=""/>
        <dsp:cNvSpPr/>
      </dsp:nvSpPr>
      <dsp:spPr>
        <a:xfrm>
          <a:off x="5275075" y="926844"/>
          <a:ext cx="1610381" cy="805190"/>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Functional Requirements</a:t>
          </a:r>
        </a:p>
      </dsp:txBody>
      <dsp:txXfrm>
        <a:off x="5298658" y="950427"/>
        <a:ext cx="1563215" cy="758024"/>
      </dsp:txXfrm>
    </dsp:sp>
    <dsp:sp modelId="{1F914234-E402-4F56-AC93-DDFD321D0DD3}">
      <dsp:nvSpPr>
        <dsp:cNvPr id="0" name=""/>
        <dsp:cNvSpPr/>
      </dsp:nvSpPr>
      <dsp:spPr>
        <a:xfrm>
          <a:off x="4630923" y="2235194"/>
          <a:ext cx="644152" cy="40429"/>
        </a:xfrm>
        <a:custGeom>
          <a:avLst/>
          <a:gdLst/>
          <a:ahLst/>
          <a:cxnLst/>
          <a:rect l="0" t="0" r="0" b="0"/>
          <a:pathLst>
            <a:path>
              <a:moveTo>
                <a:pt x="0" y="20214"/>
              </a:moveTo>
              <a:lnTo>
                <a:pt x="644152" y="20214"/>
              </a:lnTo>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36895" y="2239305"/>
        <a:ext cx="32207" cy="32207"/>
      </dsp:txXfrm>
    </dsp:sp>
    <dsp:sp modelId="{42C60EBF-7513-4755-BA7F-EE28E618510A}">
      <dsp:nvSpPr>
        <dsp:cNvPr id="0" name=""/>
        <dsp:cNvSpPr/>
      </dsp:nvSpPr>
      <dsp:spPr>
        <a:xfrm>
          <a:off x="5275075" y="1852814"/>
          <a:ext cx="1610381" cy="805190"/>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Interface Requirements</a:t>
          </a:r>
        </a:p>
      </dsp:txBody>
      <dsp:txXfrm>
        <a:off x="5298658" y="1876397"/>
        <a:ext cx="1563215" cy="758024"/>
      </dsp:txXfrm>
    </dsp:sp>
    <dsp:sp modelId="{9EC8BA10-9973-4C0F-87F5-12AB58925F4F}">
      <dsp:nvSpPr>
        <dsp:cNvPr id="0" name=""/>
        <dsp:cNvSpPr/>
      </dsp:nvSpPr>
      <dsp:spPr>
        <a:xfrm rot="3310531">
          <a:off x="4389006" y="2698179"/>
          <a:ext cx="1127985" cy="40429"/>
        </a:xfrm>
        <a:custGeom>
          <a:avLst/>
          <a:gdLst/>
          <a:ahLst/>
          <a:cxnLst/>
          <a:rect l="0" t="0" r="0" b="0"/>
          <a:pathLst>
            <a:path>
              <a:moveTo>
                <a:pt x="0" y="20214"/>
              </a:moveTo>
              <a:lnTo>
                <a:pt x="1127985" y="20214"/>
              </a:lnTo>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24799" y="2690194"/>
        <a:ext cx="56399" cy="56399"/>
      </dsp:txXfrm>
    </dsp:sp>
    <dsp:sp modelId="{7E95E043-C2AC-41C3-980F-48B4262EE162}">
      <dsp:nvSpPr>
        <dsp:cNvPr id="0" name=""/>
        <dsp:cNvSpPr/>
      </dsp:nvSpPr>
      <dsp:spPr>
        <a:xfrm>
          <a:off x="5275075" y="2778783"/>
          <a:ext cx="1610381" cy="805190"/>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Non-Functional Requirements</a:t>
          </a:r>
        </a:p>
      </dsp:txBody>
      <dsp:txXfrm>
        <a:off x="5298658" y="2802366"/>
        <a:ext cx="1563215" cy="7580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D57D3E-570F-4DA1-9745-5DF304F3C678}">
      <dsp:nvSpPr>
        <dsp:cNvPr id="0" name=""/>
        <dsp:cNvSpPr/>
      </dsp:nvSpPr>
      <dsp:spPr>
        <a:xfrm>
          <a:off x="2902" y="804095"/>
          <a:ext cx="2072133" cy="1315805"/>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791D414-9747-4368-A893-A53F693FD8A0}">
      <dsp:nvSpPr>
        <dsp:cNvPr id="0" name=""/>
        <dsp:cNvSpPr/>
      </dsp:nvSpPr>
      <dsp:spPr>
        <a:xfrm>
          <a:off x="233139" y="1022820"/>
          <a:ext cx="2072133" cy="131580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Class Diagram</a:t>
          </a:r>
        </a:p>
      </dsp:txBody>
      <dsp:txXfrm>
        <a:off x="271678" y="1061359"/>
        <a:ext cx="1995055" cy="1238727"/>
      </dsp:txXfrm>
    </dsp:sp>
    <dsp:sp modelId="{84186A2E-803C-49DD-835D-9D8657160A97}">
      <dsp:nvSpPr>
        <dsp:cNvPr id="0" name=""/>
        <dsp:cNvSpPr/>
      </dsp:nvSpPr>
      <dsp:spPr>
        <a:xfrm>
          <a:off x="2535510" y="804095"/>
          <a:ext cx="2072133" cy="1315805"/>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5B02B48-3DD3-4D8A-A13D-63C83E669C10}">
      <dsp:nvSpPr>
        <dsp:cNvPr id="0" name=""/>
        <dsp:cNvSpPr/>
      </dsp:nvSpPr>
      <dsp:spPr>
        <a:xfrm>
          <a:off x="2765747" y="1022820"/>
          <a:ext cx="2072133" cy="131580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Sequence Diagram</a:t>
          </a:r>
        </a:p>
      </dsp:txBody>
      <dsp:txXfrm>
        <a:off x="2804286" y="1061359"/>
        <a:ext cx="1995055" cy="1238727"/>
      </dsp:txXfrm>
    </dsp:sp>
    <dsp:sp modelId="{06C170CF-93A8-4FB1-881D-8A344A168400}">
      <dsp:nvSpPr>
        <dsp:cNvPr id="0" name=""/>
        <dsp:cNvSpPr/>
      </dsp:nvSpPr>
      <dsp:spPr>
        <a:xfrm>
          <a:off x="5068118" y="804095"/>
          <a:ext cx="2072133" cy="1315805"/>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5C347AB-4A28-4B53-8ACF-B248298C62B8}">
      <dsp:nvSpPr>
        <dsp:cNvPr id="0" name=""/>
        <dsp:cNvSpPr/>
      </dsp:nvSpPr>
      <dsp:spPr>
        <a:xfrm>
          <a:off x="5298355" y="1022820"/>
          <a:ext cx="2072133" cy="131580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Activity Diagram</a:t>
          </a:r>
        </a:p>
      </dsp:txBody>
      <dsp:txXfrm>
        <a:off x="5336894" y="1061359"/>
        <a:ext cx="1995055" cy="1238727"/>
      </dsp:txXfrm>
    </dsp:sp>
    <dsp:sp modelId="{BD5A6E1F-DCD6-4E40-81A9-814DAFF9DE44}">
      <dsp:nvSpPr>
        <dsp:cNvPr id="0" name=""/>
        <dsp:cNvSpPr/>
      </dsp:nvSpPr>
      <dsp:spPr>
        <a:xfrm>
          <a:off x="7600726" y="804095"/>
          <a:ext cx="2072133" cy="1315805"/>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4C4FE68-4460-4900-821C-936A6710D907}">
      <dsp:nvSpPr>
        <dsp:cNvPr id="0" name=""/>
        <dsp:cNvSpPr/>
      </dsp:nvSpPr>
      <dsp:spPr>
        <a:xfrm>
          <a:off x="7830963" y="1022820"/>
          <a:ext cx="2072133" cy="131580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Use Case Diagram</a:t>
          </a:r>
        </a:p>
      </dsp:txBody>
      <dsp:txXfrm>
        <a:off x="7869502" y="1061359"/>
        <a:ext cx="1995055" cy="12387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423603-C6F0-412B-90A8-2448DCC691E8}">
      <dsp:nvSpPr>
        <dsp:cNvPr id="0" name=""/>
        <dsp:cNvSpPr/>
      </dsp:nvSpPr>
      <dsp:spPr>
        <a:xfrm>
          <a:off x="2902" y="804095"/>
          <a:ext cx="2072133" cy="1315805"/>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DFA8F98-55F4-4C35-952D-2EBA661874E5}">
      <dsp:nvSpPr>
        <dsp:cNvPr id="0" name=""/>
        <dsp:cNvSpPr/>
      </dsp:nvSpPr>
      <dsp:spPr>
        <a:xfrm>
          <a:off x="233139" y="1022820"/>
          <a:ext cx="2072133" cy="131580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Componenet Testing</a:t>
          </a:r>
        </a:p>
      </dsp:txBody>
      <dsp:txXfrm>
        <a:off x="271678" y="1061359"/>
        <a:ext cx="1995055" cy="1238727"/>
      </dsp:txXfrm>
    </dsp:sp>
    <dsp:sp modelId="{9B987AC1-64B7-4ACB-B045-C4CEF7A18446}">
      <dsp:nvSpPr>
        <dsp:cNvPr id="0" name=""/>
        <dsp:cNvSpPr/>
      </dsp:nvSpPr>
      <dsp:spPr>
        <a:xfrm>
          <a:off x="2535510" y="804095"/>
          <a:ext cx="2072133" cy="1315805"/>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6B5B435-9E8F-4465-8A9E-FDD900885D3B}">
      <dsp:nvSpPr>
        <dsp:cNvPr id="0" name=""/>
        <dsp:cNvSpPr/>
      </dsp:nvSpPr>
      <dsp:spPr>
        <a:xfrm>
          <a:off x="2765747" y="1022820"/>
          <a:ext cx="2072133" cy="131580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Integration Testing</a:t>
          </a:r>
        </a:p>
      </dsp:txBody>
      <dsp:txXfrm>
        <a:off x="2804286" y="1061359"/>
        <a:ext cx="1995055" cy="1238727"/>
      </dsp:txXfrm>
    </dsp:sp>
    <dsp:sp modelId="{AABE779E-2353-4366-9617-CAAAD2FDC0F5}">
      <dsp:nvSpPr>
        <dsp:cNvPr id="0" name=""/>
        <dsp:cNvSpPr/>
      </dsp:nvSpPr>
      <dsp:spPr>
        <a:xfrm>
          <a:off x="5068118" y="804095"/>
          <a:ext cx="2072133" cy="1315805"/>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FA8224E-9BFF-4464-9AAE-9C1A068241B2}">
      <dsp:nvSpPr>
        <dsp:cNvPr id="0" name=""/>
        <dsp:cNvSpPr/>
      </dsp:nvSpPr>
      <dsp:spPr>
        <a:xfrm>
          <a:off x="5298355" y="1022820"/>
          <a:ext cx="2072133" cy="131580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System Testing</a:t>
          </a:r>
        </a:p>
      </dsp:txBody>
      <dsp:txXfrm>
        <a:off x="5336894" y="1061359"/>
        <a:ext cx="1995055" cy="1238727"/>
      </dsp:txXfrm>
    </dsp:sp>
    <dsp:sp modelId="{E698302A-8F88-47D5-A6AD-49A248C3F790}">
      <dsp:nvSpPr>
        <dsp:cNvPr id="0" name=""/>
        <dsp:cNvSpPr/>
      </dsp:nvSpPr>
      <dsp:spPr>
        <a:xfrm>
          <a:off x="7600726" y="804095"/>
          <a:ext cx="2072133" cy="1315805"/>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BFE23E1-33D8-455C-907C-C183F88533D0}">
      <dsp:nvSpPr>
        <dsp:cNvPr id="0" name=""/>
        <dsp:cNvSpPr/>
      </dsp:nvSpPr>
      <dsp:spPr>
        <a:xfrm>
          <a:off x="7830963" y="1022820"/>
          <a:ext cx="2072133" cy="131580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Acceptance Testing</a:t>
          </a:r>
        </a:p>
      </dsp:txBody>
      <dsp:txXfrm>
        <a:off x="7869502" y="1061359"/>
        <a:ext cx="1995055" cy="12387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9B2E3-A502-4AC0-8744-FA2AC172A255}">
      <dsp:nvSpPr>
        <dsp:cNvPr id="0" name=""/>
        <dsp:cNvSpPr/>
      </dsp:nvSpPr>
      <dsp:spPr>
        <a:xfrm>
          <a:off x="0" y="0"/>
          <a:ext cx="3095624" cy="3142721"/>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1347" tIns="330200" rIns="241347" bIns="330200" numCol="1" spcCol="1270" anchor="t" anchorCtr="0">
          <a:noAutofit/>
        </a:bodyPr>
        <a:lstStyle/>
        <a:p>
          <a:pPr marL="0" lvl="0" indent="0" algn="l" defTabSz="933450">
            <a:lnSpc>
              <a:spcPct val="90000"/>
            </a:lnSpc>
            <a:spcBef>
              <a:spcPct val="0"/>
            </a:spcBef>
            <a:spcAft>
              <a:spcPct val="35000"/>
            </a:spcAft>
            <a:buNone/>
          </a:pPr>
          <a:r>
            <a:rPr lang="en-US" sz="2100" kern="1200"/>
            <a:t>Using XAMPP</a:t>
          </a:r>
        </a:p>
      </dsp:txBody>
      <dsp:txXfrm>
        <a:off x="0" y="1194233"/>
        <a:ext cx="3095624" cy="1885632"/>
      </dsp:txXfrm>
    </dsp:sp>
    <dsp:sp modelId="{C5EDB5E2-52D6-4C69-8686-9ABB119F6BFB}">
      <dsp:nvSpPr>
        <dsp:cNvPr id="0" name=""/>
        <dsp:cNvSpPr/>
      </dsp:nvSpPr>
      <dsp:spPr>
        <a:xfrm>
          <a:off x="1076404" y="314272"/>
          <a:ext cx="942816" cy="942816"/>
        </a:xfrm>
        <a:prstGeom prst="ellipse">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73506" tIns="12700" rIns="73506"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14476" y="452344"/>
        <a:ext cx="666672" cy="666672"/>
      </dsp:txXfrm>
    </dsp:sp>
    <dsp:sp modelId="{D222E9AB-73B6-4F55-8560-87721AEAE82C}">
      <dsp:nvSpPr>
        <dsp:cNvPr id="0" name=""/>
        <dsp:cNvSpPr/>
      </dsp:nvSpPr>
      <dsp:spPr>
        <a:xfrm>
          <a:off x="0" y="3142649"/>
          <a:ext cx="3095624" cy="72"/>
        </a:xfrm>
        <a:prstGeom prst="rect">
          <a:avLst/>
        </a:prstGeom>
        <a:gradFill rotWithShape="0">
          <a:gsLst>
            <a:gs pos="0">
              <a:schemeClr val="accent2">
                <a:hueOff val="957616"/>
                <a:satOff val="-2910"/>
                <a:lumOff val="-39"/>
                <a:alphaOff val="0"/>
                <a:tint val="94000"/>
                <a:satMod val="105000"/>
                <a:lumMod val="102000"/>
              </a:schemeClr>
            </a:gs>
            <a:gs pos="100000">
              <a:schemeClr val="accent2">
                <a:hueOff val="957616"/>
                <a:satOff val="-2910"/>
                <a:lumOff val="-39"/>
                <a:alphaOff val="0"/>
                <a:shade val="74000"/>
                <a:satMod val="128000"/>
                <a:lumMod val="100000"/>
              </a:schemeClr>
            </a:gs>
          </a:gsLst>
          <a:lin ang="5400000" scaled="0"/>
        </a:gradFill>
        <a:ln w="9525" cap="flat" cmpd="sng" algn="ctr">
          <a:solidFill>
            <a:schemeClr val="accent2">
              <a:hueOff val="957616"/>
              <a:satOff val="-2910"/>
              <a:lumOff val="-39"/>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6BC4306-641D-480C-9A22-E2ACA867F077}">
      <dsp:nvSpPr>
        <dsp:cNvPr id="0" name=""/>
        <dsp:cNvSpPr/>
      </dsp:nvSpPr>
      <dsp:spPr>
        <a:xfrm>
          <a:off x="3405187" y="0"/>
          <a:ext cx="3095624" cy="3142721"/>
        </a:xfrm>
        <a:prstGeom prst="rect">
          <a:avLst/>
        </a:prstGeom>
        <a:solidFill>
          <a:schemeClr val="accent2">
            <a:tint val="40000"/>
            <a:alpha val="90000"/>
            <a:hueOff val="2070958"/>
            <a:satOff val="-7331"/>
            <a:lumOff val="-319"/>
            <a:alphaOff val="0"/>
          </a:schemeClr>
        </a:solidFill>
        <a:ln w="9525" cap="flat" cmpd="sng" algn="ctr">
          <a:solidFill>
            <a:schemeClr val="accent2">
              <a:tint val="40000"/>
              <a:alpha val="90000"/>
              <a:hueOff val="2070958"/>
              <a:satOff val="-7331"/>
              <a:lumOff val="-31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1347" tIns="330200" rIns="241347" bIns="330200" numCol="1" spcCol="1270" anchor="t" anchorCtr="0">
          <a:noAutofit/>
        </a:bodyPr>
        <a:lstStyle/>
        <a:p>
          <a:pPr marL="0" lvl="0" indent="0" algn="l" defTabSz="933450">
            <a:lnSpc>
              <a:spcPct val="90000"/>
            </a:lnSpc>
            <a:spcBef>
              <a:spcPct val="0"/>
            </a:spcBef>
            <a:spcAft>
              <a:spcPct val="35000"/>
            </a:spcAft>
            <a:buNone/>
          </a:pPr>
          <a:r>
            <a:rPr lang="en-US" sz="2100" kern="1200"/>
            <a:t>Using PHPMYADMIN</a:t>
          </a:r>
        </a:p>
      </dsp:txBody>
      <dsp:txXfrm>
        <a:off x="3405187" y="1194233"/>
        <a:ext cx="3095624" cy="1885632"/>
      </dsp:txXfrm>
    </dsp:sp>
    <dsp:sp modelId="{F251C6F2-6B4A-4CC3-AA31-76AE9966F9B3}">
      <dsp:nvSpPr>
        <dsp:cNvPr id="0" name=""/>
        <dsp:cNvSpPr/>
      </dsp:nvSpPr>
      <dsp:spPr>
        <a:xfrm>
          <a:off x="4481591" y="314272"/>
          <a:ext cx="942816" cy="942816"/>
        </a:xfrm>
        <a:prstGeom prst="ellipse">
          <a:avLst/>
        </a:prstGeom>
        <a:gradFill rotWithShape="0">
          <a:gsLst>
            <a:gs pos="0">
              <a:schemeClr val="accent2">
                <a:hueOff val="1915233"/>
                <a:satOff val="-5820"/>
                <a:lumOff val="-78"/>
                <a:alphaOff val="0"/>
                <a:tint val="94000"/>
                <a:satMod val="105000"/>
                <a:lumMod val="102000"/>
              </a:schemeClr>
            </a:gs>
            <a:gs pos="100000">
              <a:schemeClr val="accent2">
                <a:hueOff val="1915233"/>
                <a:satOff val="-5820"/>
                <a:lumOff val="-78"/>
                <a:alphaOff val="0"/>
                <a:shade val="74000"/>
                <a:satMod val="128000"/>
                <a:lumMod val="100000"/>
              </a:schemeClr>
            </a:gs>
          </a:gsLst>
          <a:lin ang="5400000" scaled="0"/>
        </a:gradFill>
        <a:ln w="9525" cap="flat" cmpd="sng" algn="ctr">
          <a:solidFill>
            <a:schemeClr val="accent2">
              <a:hueOff val="1915233"/>
              <a:satOff val="-5820"/>
              <a:lumOff val="-78"/>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73506" tIns="12700" rIns="73506"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619663" y="452344"/>
        <a:ext cx="666672" cy="666672"/>
      </dsp:txXfrm>
    </dsp:sp>
    <dsp:sp modelId="{2C6B09D1-A9F5-4F46-8664-89F05B3AB336}">
      <dsp:nvSpPr>
        <dsp:cNvPr id="0" name=""/>
        <dsp:cNvSpPr/>
      </dsp:nvSpPr>
      <dsp:spPr>
        <a:xfrm>
          <a:off x="3405187" y="3142649"/>
          <a:ext cx="3095624" cy="72"/>
        </a:xfrm>
        <a:prstGeom prst="rect">
          <a:avLst/>
        </a:prstGeom>
        <a:gradFill rotWithShape="0">
          <a:gsLst>
            <a:gs pos="0">
              <a:schemeClr val="accent2">
                <a:hueOff val="2872849"/>
                <a:satOff val="-8731"/>
                <a:lumOff val="-118"/>
                <a:alphaOff val="0"/>
                <a:tint val="94000"/>
                <a:satMod val="105000"/>
                <a:lumMod val="102000"/>
              </a:schemeClr>
            </a:gs>
            <a:gs pos="100000">
              <a:schemeClr val="accent2">
                <a:hueOff val="2872849"/>
                <a:satOff val="-8731"/>
                <a:lumOff val="-118"/>
                <a:alphaOff val="0"/>
                <a:shade val="74000"/>
                <a:satMod val="128000"/>
                <a:lumMod val="100000"/>
              </a:schemeClr>
            </a:gs>
          </a:gsLst>
          <a:lin ang="5400000" scaled="0"/>
        </a:gradFill>
        <a:ln w="9525" cap="flat" cmpd="sng" algn="ctr">
          <a:solidFill>
            <a:schemeClr val="accent2">
              <a:hueOff val="2872849"/>
              <a:satOff val="-8731"/>
              <a:lumOff val="-118"/>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FCF0A48-A69F-4D0A-A97B-39795D5146A3}">
      <dsp:nvSpPr>
        <dsp:cNvPr id="0" name=""/>
        <dsp:cNvSpPr/>
      </dsp:nvSpPr>
      <dsp:spPr>
        <a:xfrm>
          <a:off x="6810374" y="0"/>
          <a:ext cx="3095624" cy="3142721"/>
        </a:xfrm>
        <a:prstGeom prst="rect">
          <a:avLst/>
        </a:prstGeom>
        <a:solidFill>
          <a:schemeClr val="accent2">
            <a:tint val="40000"/>
            <a:alpha val="90000"/>
            <a:hueOff val="4141915"/>
            <a:satOff val="-14661"/>
            <a:lumOff val="-638"/>
            <a:alphaOff val="0"/>
          </a:schemeClr>
        </a:solidFill>
        <a:ln w="9525" cap="flat" cmpd="sng" algn="ctr">
          <a:solidFill>
            <a:schemeClr val="accent2">
              <a:tint val="40000"/>
              <a:alpha val="90000"/>
              <a:hueOff val="4141915"/>
              <a:satOff val="-14661"/>
              <a:lumOff val="-63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1347" tIns="330200" rIns="241347" bIns="330200" numCol="1" spcCol="1270" anchor="t" anchorCtr="0">
          <a:noAutofit/>
        </a:bodyPr>
        <a:lstStyle/>
        <a:p>
          <a:pPr marL="0" lvl="0" indent="0" algn="l" defTabSz="933450">
            <a:lnSpc>
              <a:spcPct val="90000"/>
            </a:lnSpc>
            <a:spcBef>
              <a:spcPct val="0"/>
            </a:spcBef>
            <a:spcAft>
              <a:spcPct val="35000"/>
            </a:spcAft>
            <a:buNone/>
          </a:pPr>
          <a:r>
            <a:rPr lang="en-US" sz="2100" kern="1200"/>
            <a:t>Using MySQL</a:t>
          </a:r>
        </a:p>
        <a:p>
          <a:pPr marL="171450" lvl="1" indent="-171450" algn="l" defTabSz="711200">
            <a:lnSpc>
              <a:spcPct val="90000"/>
            </a:lnSpc>
            <a:spcBef>
              <a:spcPct val="0"/>
            </a:spcBef>
            <a:spcAft>
              <a:spcPct val="15000"/>
            </a:spcAft>
            <a:buChar char="•"/>
          </a:pPr>
          <a:r>
            <a:rPr lang="en-US" sz="1600" kern="1200"/>
            <a:t>Creating Landing, Login, and Enrollment Pages</a:t>
          </a:r>
        </a:p>
        <a:p>
          <a:pPr marL="171450" lvl="1" indent="-171450" algn="l" defTabSz="711200">
            <a:lnSpc>
              <a:spcPct val="90000"/>
            </a:lnSpc>
            <a:spcBef>
              <a:spcPct val="0"/>
            </a:spcBef>
            <a:spcAft>
              <a:spcPct val="15000"/>
            </a:spcAft>
            <a:buChar char="•"/>
          </a:pPr>
          <a:r>
            <a:rPr lang="en-US" sz="1600" kern="1200"/>
            <a:t>Running the PHP Files on XAMPP</a:t>
          </a:r>
        </a:p>
      </dsp:txBody>
      <dsp:txXfrm>
        <a:off x="6810374" y="1194233"/>
        <a:ext cx="3095624" cy="1885632"/>
      </dsp:txXfrm>
    </dsp:sp>
    <dsp:sp modelId="{9D8C5E83-8AB4-484C-BC04-666F3A1EB6A6}">
      <dsp:nvSpPr>
        <dsp:cNvPr id="0" name=""/>
        <dsp:cNvSpPr/>
      </dsp:nvSpPr>
      <dsp:spPr>
        <a:xfrm>
          <a:off x="7886779" y="314272"/>
          <a:ext cx="942816" cy="942816"/>
        </a:xfrm>
        <a:prstGeom prst="ellipse">
          <a:avLst/>
        </a:prstGeom>
        <a:gradFill rotWithShape="0">
          <a:gsLst>
            <a:gs pos="0">
              <a:schemeClr val="accent2">
                <a:hueOff val="3830465"/>
                <a:satOff val="-11641"/>
                <a:lumOff val="-157"/>
                <a:alphaOff val="0"/>
                <a:tint val="94000"/>
                <a:satMod val="105000"/>
                <a:lumMod val="102000"/>
              </a:schemeClr>
            </a:gs>
            <a:gs pos="100000">
              <a:schemeClr val="accent2">
                <a:hueOff val="3830465"/>
                <a:satOff val="-11641"/>
                <a:lumOff val="-157"/>
                <a:alphaOff val="0"/>
                <a:shade val="74000"/>
                <a:satMod val="128000"/>
                <a:lumMod val="100000"/>
              </a:schemeClr>
            </a:gs>
          </a:gsLst>
          <a:lin ang="5400000" scaled="0"/>
        </a:gradFill>
        <a:ln w="9525" cap="flat" cmpd="sng" algn="ctr">
          <a:solidFill>
            <a:schemeClr val="accent2">
              <a:hueOff val="3830465"/>
              <a:satOff val="-11641"/>
              <a:lumOff val="-157"/>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73506" tIns="12700" rIns="73506"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024851" y="452344"/>
        <a:ext cx="666672" cy="666672"/>
      </dsp:txXfrm>
    </dsp:sp>
    <dsp:sp modelId="{97241D0C-ADE4-4EE6-A6F5-E6B32B8F28D3}">
      <dsp:nvSpPr>
        <dsp:cNvPr id="0" name=""/>
        <dsp:cNvSpPr/>
      </dsp:nvSpPr>
      <dsp:spPr>
        <a:xfrm>
          <a:off x="6810374" y="3142649"/>
          <a:ext cx="3095624" cy="72"/>
        </a:xfrm>
        <a:prstGeom prst="rect">
          <a:avLst/>
        </a:prstGeom>
        <a:gradFill rotWithShape="0">
          <a:gsLst>
            <a:gs pos="0">
              <a:schemeClr val="accent2">
                <a:hueOff val="4788082"/>
                <a:satOff val="-14551"/>
                <a:lumOff val="-196"/>
                <a:alphaOff val="0"/>
                <a:tint val="94000"/>
                <a:satMod val="105000"/>
                <a:lumMod val="102000"/>
              </a:schemeClr>
            </a:gs>
            <a:gs pos="100000">
              <a:schemeClr val="accent2">
                <a:hueOff val="4788082"/>
                <a:satOff val="-14551"/>
                <a:lumOff val="-196"/>
                <a:alphaOff val="0"/>
                <a:shade val="74000"/>
                <a:satMod val="128000"/>
                <a:lumMod val="100000"/>
              </a:schemeClr>
            </a:gs>
          </a:gsLst>
          <a:lin ang="5400000" scaled="0"/>
        </a:gradFill>
        <a:ln w="9525" cap="flat" cmpd="sng" algn="ctr">
          <a:solidFill>
            <a:schemeClr val="accent2">
              <a:hueOff val="4788082"/>
              <a:satOff val="-14551"/>
              <a:lumOff val="-196"/>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AA03E4-E543-4BEA-9373-6CA2D08305B4}" type="datetimeFigureOut">
              <a:rPr lang="en-US" smtClean="0"/>
              <a:t>5/31/2021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2F5257-5964-4073-ADED-7B9C299E12FA}" type="slidenum">
              <a:rPr lang="en-US" smtClean="0"/>
              <a:t>‹#›</a:t>
            </a:fld>
            <a:endParaRPr lang="en-US"/>
          </a:p>
        </p:txBody>
      </p:sp>
    </p:spTree>
    <p:extLst>
      <p:ext uri="{BB962C8B-B14F-4D97-AF65-F5344CB8AC3E}">
        <p14:creationId xmlns:p14="http://schemas.microsoft.com/office/powerpoint/2010/main" val="608017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0000"/>
              </a:lnSpc>
              <a:buNone/>
            </a:pPr>
            <a:r>
              <a:rPr lang="en-US" sz="1200" dirty="0"/>
              <a:t>The main purpose of an online student enrollment system is to offer students a fast and convenient way of maintaining their semesterly schedule. The website will provide students with the options of creating an account, logging into the system, searching for classes, registering for available classes, dropping a registered class, or using the waitlist feature.</a:t>
            </a:r>
          </a:p>
        </p:txBody>
      </p:sp>
      <p:sp>
        <p:nvSpPr>
          <p:cNvPr id="4" name="Slide Number Placeholder 3"/>
          <p:cNvSpPr>
            <a:spLocks noGrp="1"/>
          </p:cNvSpPr>
          <p:nvPr>
            <p:ph type="sldNum" sz="quarter" idx="5"/>
          </p:nvPr>
        </p:nvSpPr>
        <p:spPr/>
        <p:txBody>
          <a:bodyPr/>
          <a:lstStyle/>
          <a:p>
            <a:fld id="{5E2F5257-5964-4073-ADED-7B9C299E12FA}" type="slidenum">
              <a:rPr lang="en-US" smtClean="0"/>
              <a:t>2</a:t>
            </a:fld>
            <a:endParaRPr lang="en-US"/>
          </a:p>
        </p:txBody>
      </p:sp>
    </p:spTree>
    <p:extLst>
      <p:ext uri="{BB962C8B-B14F-4D97-AF65-F5344CB8AC3E}">
        <p14:creationId xmlns:p14="http://schemas.microsoft.com/office/powerpoint/2010/main" val="2054400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SRS document explains the description of the software along with the requirements specification gathered. The important part of this document is to go over the functional, non-functional and interface requirements in detail. As any other software system functional requirements relate to what the software must do, while non-functional requirements relate to limits and constraints put on the system by the stakeholder. These limits are not part of the functions of the document, and usually relate to legal, marketing, aesthetics, and company policies that must be part of anything customer facing.</a:t>
            </a:r>
          </a:p>
        </p:txBody>
      </p:sp>
      <p:sp>
        <p:nvSpPr>
          <p:cNvPr id="4" name="Slide Number Placeholder 3"/>
          <p:cNvSpPr>
            <a:spLocks noGrp="1"/>
          </p:cNvSpPr>
          <p:nvPr>
            <p:ph type="sldNum" sz="quarter" idx="5"/>
          </p:nvPr>
        </p:nvSpPr>
        <p:spPr/>
        <p:txBody>
          <a:bodyPr/>
          <a:lstStyle/>
          <a:p>
            <a:fld id="{5E2F5257-5964-4073-ADED-7B9C299E12FA}" type="slidenum">
              <a:rPr lang="en-US" smtClean="0"/>
              <a:t>3</a:t>
            </a:fld>
            <a:endParaRPr lang="en-US"/>
          </a:p>
        </p:txBody>
      </p:sp>
    </p:spTree>
    <p:extLst>
      <p:ext uri="{BB962C8B-B14F-4D97-AF65-F5344CB8AC3E}">
        <p14:creationId xmlns:p14="http://schemas.microsoft.com/office/powerpoint/2010/main" val="4177023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or document for the system, the most relevant UML diagrams are created for the system. In the case of the Student Enrollment Website, the class, sequence, activity, and use case diagrams are created. In the next slide, we will go through the activity diagram in detail.</a:t>
            </a:r>
          </a:p>
        </p:txBody>
      </p:sp>
      <p:sp>
        <p:nvSpPr>
          <p:cNvPr id="4" name="Slide Number Placeholder 3"/>
          <p:cNvSpPr>
            <a:spLocks noGrp="1"/>
          </p:cNvSpPr>
          <p:nvPr>
            <p:ph type="sldNum" sz="quarter" idx="5"/>
          </p:nvPr>
        </p:nvSpPr>
        <p:spPr/>
        <p:txBody>
          <a:bodyPr/>
          <a:lstStyle/>
          <a:p>
            <a:fld id="{5E2F5257-5964-4073-ADED-7B9C299E12FA}" type="slidenum">
              <a:rPr lang="en-US" smtClean="0"/>
              <a:t>4</a:t>
            </a:fld>
            <a:endParaRPr lang="en-US"/>
          </a:p>
        </p:txBody>
      </p:sp>
    </p:spTree>
    <p:extLst>
      <p:ext uri="{BB962C8B-B14F-4D97-AF65-F5344CB8AC3E}">
        <p14:creationId xmlns:p14="http://schemas.microsoft.com/office/powerpoint/2010/main" val="2047466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2F5257-5964-4073-ADED-7B9C299E12FA}" type="slidenum">
              <a:rPr lang="en-US" smtClean="0"/>
              <a:t>5</a:t>
            </a:fld>
            <a:endParaRPr lang="en-US"/>
          </a:p>
        </p:txBody>
      </p:sp>
    </p:spTree>
    <p:extLst>
      <p:ext uri="{BB962C8B-B14F-4D97-AF65-F5344CB8AC3E}">
        <p14:creationId xmlns:p14="http://schemas.microsoft.com/office/powerpoint/2010/main" val="1708394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Software development has many stages, and mistakes, errors, and bugs can occur at any step.</a:t>
            </a:r>
          </a:p>
          <a:p>
            <a:r>
              <a:rPr lang="en-US" sz="1200" kern="1200" dirty="0">
                <a:solidFill>
                  <a:schemeClr val="tx1"/>
                </a:solidFill>
                <a:effectLst/>
                <a:latin typeface="+mn-lt"/>
                <a:ea typeface="+mn-ea"/>
                <a:cs typeface="+mn-cs"/>
              </a:rPr>
              <a:t>It is imperative to have a planned testing process in place that is comprehensive and ongoing. The purpose of ongoing testing at every stage of development is to confirm that the system is built to specifications and can solve the problem it was created for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Enhanced quality, lower cost, better security, and customer satisfaction are benefits of thorough testing in software development.</a:t>
            </a:r>
          </a:p>
        </p:txBody>
      </p:sp>
      <p:sp>
        <p:nvSpPr>
          <p:cNvPr id="4" name="Slide Number Placeholder 3"/>
          <p:cNvSpPr>
            <a:spLocks noGrp="1"/>
          </p:cNvSpPr>
          <p:nvPr>
            <p:ph type="sldNum" sz="quarter" idx="5"/>
          </p:nvPr>
        </p:nvSpPr>
        <p:spPr/>
        <p:txBody>
          <a:bodyPr/>
          <a:lstStyle/>
          <a:p>
            <a:fld id="{5E2F5257-5964-4073-ADED-7B9C299E12FA}" type="slidenum">
              <a:rPr lang="en-US" smtClean="0"/>
              <a:t>6</a:t>
            </a:fld>
            <a:endParaRPr lang="en-US"/>
          </a:p>
        </p:txBody>
      </p:sp>
    </p:spTree>
    <p:extLst>
      <p:ext uri="{BB962C8B-B14F-4D97-AF65-F5344CB8AC3E}">
        <p14:creationId xmlns:p14="http://schemas.microsoft.com/office/powerpoint/2010/main" val="4139295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Two things are required to create and deliver web pages for the Student Enrollment Website – a Web Server to deliver web pages and a database management system to hold database tables. XAMPP is used to provide an Apache server along with the MySQL database management system. The Apache server allows PHP files to be displayed on browser as web pages and MySQL is use to hold the database tables.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code for the Landing, Login, and Registration pages was written first. The landing page, coded as </a:t>
            </a:r>
            <a:r>
              <a:rPr lang="en-US" sz="1200" kern="1200" dirty="0" err="1">
                <a:solidFill>
                  <a:schemeClr val="tx1"/>
                </a:solidFill>
                <a:effectLst/>
                <a:latin typeface="+mn-lt"/>
                <a:ea typeface="+mn-ea"/>
                <a:cs typeface="+mn-cs"/>
              </a:rPr>
              <a:t>home.php</a:t>
            </a:r>
            <a:r>
              <a:rPr lang="en-US" sz="1200" kern="1200" dirty="0">
                <a:solidFill>
                  <a:schemeClr val="tx1"/>
                </a:solidFill>
                <a:effectLst/>
                <a:latin typeface="+mn-lt"/>
                <a:ea typeface="+mn-ea"/>
                <a:cs typeface="+mn-cs"/>
              </a:rPr>
              <a:t>, serves as the home page for the website. It is a simple page that welcomes users and non-users and present them with login, enrollment, and contact pages. The Registration page allows users to create their account. And, the Login pages allows previously registered users to login to the website.</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view the PHP files as web pages, we can save the files in the </a:t>
            </a:r>
            <a:r>
              <a:rPr lang="en-US" sz="1200" kern="1200" dirty="0" err="1">
                <a:solidFill>
                  <a:schemeClr val="tx1"/>
                </a:solidFill>
                <a:effectLst/>
                <a:latin typeface="+mn-lt"/>
                <a:ea typeface="+mn-ea"/>
                <a:cs typeface="+mn-cs"/>
              </a:rPr>
              <a:t>htdoc</a:t>
            </a:r>
            <a:r>
              <a:rPr lang="en-US" sz="1200" kern="1200" dirty="0">
                <a:solidFill>
                  <a:schemeClr val="tx1"/>
                </a:solidFill>
                <a:effectLst/>
                <a:latin typeface="+mn-lt"/>
                <a:ea typeface="+mn-ea"/>
                <a:cs typeface="+mn-cs"/>
              </a:rPr>
              <a:t> folder of XAMPP and then use any web browser to go to the admin page of the Apache web server.</a:t>
            </a:r>
            <a:endParaRPr lang="en-US" dirty="0"/>
          </a:p>
          <a:p>
            <a:endParaRPr lang="en-US" dirty="0"/>
          </a:p>
        </p:txBody>
      </p:sp>
      <p:sp>
        <p:nvSpPr>
          <p:cNvPr id="4" name="Slide Number Placeholder 3"/>
          <p:cNvSpPr>
            <a:spLocks noGrp="1"/>
          </p:cNvSpPr>
          <p:nvPr>
            <p:ph type="sldNum" sz="quarter" idx="5"/>
          </p:nvPr>
        </p:nvSpPr>
        <p:spPr/>
        <p:txBody>
          <a:bodyPr/>
          <a:lstStyle/>
          <a:p>
            <a:fld id="{5E2F5257-5964-4073-ADED-7B9C299E12FA}" type="slidenum">
              <a:rPr lang="en-US" smtClean="0"/>
              <a:t>7</a:t>
            </a:fld>
            <a:endParaRPr lang="en-US"/>
          </a:p>
        </p:txBody>
      </p:sp>
    </p:spTree>
    <p:extLst>
      <p:ext uri="{BB962C8B-B14F-4D97-AF65-F5344CB8AC3E}">
        <p14:creationId xmlns:p14="http://schemas.microsoft.com/office/powerpoint/2010/main" val="1208255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database table for the Student Enrollment Website are:</a:t>
            </a:r>
          </a:p>
          <a:p>
            <a:endParaRPr lang="en-US" dirty="0"/>
          </a:p>
          <a:p>
            <a:r>
              <a:rPr lang="en-US" sz="1200" dirty="0"/>
              <a:t>User Table: holds user data</a:t>
            </a:r>
          </a:p>
          <a:p>
            <a:r>
              <a:rPr lang="en-US" sz="1200" dirty="0"/>
              <a:t>Course Table: holds different course data</a:t>
            </a:r>
          </a:p>
          <a:p>
            <a:r>
              <a:rPr lang="en-US" sz="1200" dirty="0"/>
              <a:t>Courses Offered Table: assigns courses to semesters and years</a:t>
            </a:r>
          </a:p>
          <a:p>
            <a:r>
              <a:rPr lang="en-US" sz="1200" dirty="0"/>
              <a:t>Enrolled Table: relates users to different offered courses, creating a schedule for them.</a:t>
            </a:r>
          </a:p>
          <a:p>
            <a:r>
              <a:rPr lang="en-US" sz="1200" dirty="0"/>
              <a:t>Notification Table: creates and save notifications</a:t>
            </a:r>
          </a:p>
          <a:p>
            <a:r>
              <a:rPr lang="en-US" sz="1200" dirty="0"/>
              <a:t>Waitlist Table: creates a waitlist and assigns users and classes to it for later use</a:t>
            </a:r>
            <a:endParaRPr lang="en-US" dirty="0"/>
          </a:p>
        </p:txBody>
      </p:sp>
      <p:sp>
        <p:nvSpPr>
          <p:cNvPr id="4" name="Slide Number Placeholder 3"/>
          <p:cNvSpPr>
            <a:spLocks noGrp="1"/>
          </p:cNvSpPr>
          <p:nvPr>
            <p:ph type="sldNum" sz="quarter" idx="5"/>
          </p:nvPr>
        </p:nvSpPr>
        <p:spPr/>
        <p:txBody>
          <a:bodyPr/>
          <a:lstStyle/>
          <a:p>
            <a:fld id="{5E2F5257-5964-4073-ADED-7B9C299E12FA}" type="slidenum">
              <a:rPr lang="en-US" smtClean="0"/>
              <a:t>8</a:t>
            </a:fld>
            <a:endParaRPr lang="en-US"/>
          </a:p>
        </p:txBody>
      </p:sp>
    </p:spTree>
    <p:extLst>
      <p:ext uri="{BB962C8B-B14F-4D97-AF65-F5344CB8AC3E}">
        <p14:creationId xmlns:p14="http://schemas.microsoft.com/office/powerpoint/2010/main" val="3199960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pages used in the Student Enrollment System are</a:t>
            </a:r>
          </a:p>
          <a:p>
            <a:r>
              <a:rPr lang="en-US" dirty="0"/>
              <a:t>Master, Footer, Contact, Login, Logout, Registration, and Profile: reused from employee registration website, and provide basic functions</a:t>
            </a:r>
          </a:p>
          <a:p>
            <a:r>
              <a:rPr lang="en-US" dirty="0"/>
              <a:t>Search: let’s users select semester and year for available courses and brings up all available courses</a:t>
            </a:r>
          </a:p>
          <a:p>
            <a:r>
              <a:rPr lang="en-US" dirty="0"/>
              <a:t>Add course: takes over from search and let’s users add available courses. Also allows using the waitlist option</a:t>
            </a:r>
          </a:p>
          <a:p>
            <a:r>
              <a:rPr lang="en-US" dirty="0"/>
              <a:t>Schedule: Lets users see what classes they </a:t>
            </a:r>
            <a:r>
              <a:rPr lang="en-US"/>
              <a:t>have registered</a:t>
            </a:r>
            <a:endParaRPr lang="en-US" dirty="0"/>
          </a:p>
        </p:txBody>
      </p:sp>
      <p:sp>
        <p:nvSpPr>
          <p:cNvPr id="4" name="Slide Number Placeholder 3"/>
          <p:cNvSpPr>
            <a:spLocks noGrp="1"/>
          </p:cNvSpPr>
          <p:nvPr>
            <p:ph type="sldNum" sz="quarter" idx="5"/>
          </p:nvPr>
        </p:nvSpPr>
        <p:spPr/>
        <p:txBody>
          <a:bodyPr/>
          <a:lstStyle/>
          <a:p>
            <a:fld id="{5E2F5257-5964-4073-ADED-7B9C299E12FA}" type="slidenum">
              <a:rPr lang="en-US" smtClean="0"/>
              <a:t>9</a:t>
            </a:fld>
            <a:endParaRPr lang="en-US"/>
          </a:p>
        </p:txBody>
      </p:sp>
    </p:spTree>
    <p:extLst>
      <p:ext uri="{BB962C8B-B14F-4D97-AF65-F5344CB8AC3E}">
        <p14:creationId xmlns:p14="http://schemas.microsoft.com/office/powerpoint/2010/main" val="35843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end, I would like to thank you for your time and hope that this presentation has shed more light on the process of creation for a Student Online Enrollment System. I also hope, that in the process, I was able to explain the use of XAMPP, MySQL, and PHP clearly.</a:t>
            </a:r>
          </a:p>
        </p:txBody>
      </p:sp>
      <p:sp>
        <p:nvSpPr>
          <p:cNvPr id="4" name="Slide Number Placeholder 3"/>
          <p:cNvSpPr>
            <a:spLocks noGrp="1"/>
          </p:cNvSpPr>
          <p:nvPr>
            <p:ph type="sldNum" sz="quarter" idx="5"/>
          </p:nvPr>
        </p:nvSpPr>
        <p:spPr/>
        <p:txBody>
          <a:bodyPr/>
          <a:lstStyle/>
          <a:p>
            <a:fld id="{5E2F5257-5964-4073-ADED-7B9C299E12FA}" type="slidenum">
              <a:rPr lang="en-US" smtClean="0"/>
              <a:t>10</a:t>
            </a:fld>
            <a:endParaRPr lang="en-US"/>
          </a:p>
        </p:txBody>
      </p:sp>
    </p:spTree>
    <p:extLst>
      <p:ext uri="{BB962C8B-B14F-4D97-AF65-F5344CB8AC3E}">
        <p14:creationId xmlns:p14="http://schemas.microsoft.com/office/powerpoint/2010/main" val="19430080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5/31/2021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5/31/2021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F35BF-227A-41DE-83A3-2842F7749239}"/>
              </a:ext>
            </a:extLst>
          </p:cNvPr>
          <p:cNvSpPr>
            <a:spLocks noGrp="1"/>
          </p:cNvSpPr>
          <p:nvPr>
            <p:ph type="ctrTitle"/>
          </p:nvPr>
        </p:nvSpPr>
        <p:spPr>
          <a:xfrm>
            <a:off x="1876424" y="1122363"/>
            <a:ext cx="9601985" cy="1029166"/>
          </a:xfrm>
        </p:spPr>
        <p:txBody>
          <a:bodyPr>
            <a:normAutofit fontScale="90000"/>
          </a:bodyPr>
          <a:lstStyle/>
          <a:p>
            <a:r>
              <a:rPr lang="en-US" dirty="0"/>
              <a:t>Student online enrollment system</a:t>
            </a:r>
          </a:p>
        </p:txBody>
      </p:sp>
      <p:sp>
        <p:nvSpPr>
          <p:cNvPr id="3" name="Subtitle 2">
            <a:extLst>
              <a:ext uri="{FF2B5EF4-FFF2-40B4-BE49-F238E27FC236}">
                <a16:creationId xmlns:a16="http://schemas.microsoft.com/office/drawing/2014/main" id="{32E81817-6065-4AA7-A946-4C8547C04173}"/>
              </a:ext>
            </a:extLst>
          </p:cNvPr>
          <p:cNvSpPr>
            <a:spLocks noGrp="1"/>
          </p:cNvSpPr>
          <p:nvPr>
            <p:ph type="subTitle" idx="1"/>
          </p:nvPr>
        </p:nvSpPr>
        <p:spPr>
          <a:xfrm>
            <a:off x="1951728" y="2912167"/>
            <a:ext cx="8791575" cy="2823470"/>
          </a:xfrm>
        </p:spPr>
        <p:txBody>
          <a:bodyPr>
            <a:normAutofit lnSpcReduction="10000"/>
          </a:bodyPr>
          <a:lstStyle/>
          <a:p>
            <a:r>
              <a:rPr lang="en-US" dirty="0"/>
              <a:t>Week 5 – Final Project</a:t>
            </a:r>
          </a:p>
          <a:p>
            <a:r>
              <a:rPr lang="en-US" dirty="0"/>
              <a:t>Final Assignment Project</a:t>
            </a:r>
          </a:p>
          <a:p>
            <a:r>
              <a:rPr lang="en-US" dirty="0"/>
              <a:t>Said Wahid</a:t>
            </a:r>
          </a:p>
          <a:p>
            <a:r>
              <a:rPr lang="en-US" dirty="0"/>
              <a:t>CST 499 - Capstone for Computer Software Technology</a:t>
            </a:r>
          </a:p>
          <a:p>
            <a:r>
              <a:rPr lang="en-US" dirty="0"/>
              <a:t>Professor Amr </a:t>
            </a:r>
            <a:r>
              <a:rPr lang="en-US" dirty="0" err="1"/>
              <a:t>Elchouemi</a:t>
            </a:r>
            <a:endParaRPr lang="en-US" dirty="0"/>
          </a:p>
          <a:p>
            <a:r>
              <a:rPr lang="en-US" dirty="0"/>
              <a:t>May 31, 2021</a:t>
            </a:r>
          </a:p>
        </p:txBody>
      </p:sp>
    </p:spTree>
    <p:extLst>
      <p:ext uri="{BB962C8B-B14F-4D97-AF65-F5344CB8AC3E}">
        <p14:creationId xmlns:p14="http://schemas.microsoft.com/office/powerpoint/2010/main" val="156149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C0D0A-065D-4C87-B479-BF71CCFA47C8}"/>
              </a:ext>
            </a:extLst>
          </p:cNvPr>
          <p:cNvSpPr>
            <a:spLocks noGrp="1"/>
          </p:cNvSpPr>
          <p:nvPr>
            <p:ph type="title"/>
          </p:nvPr>
        </p:nvSpPr>
        <p:spPr>
          <a:xfrm>
            <a:off x="1141413" y="618518"/>
            <a:ext cx="9905998" cy="5123376"/>
          </a:xfrm>
        </p:spPr>
        <p:txBody>
          <a:bodyPr>
            <a:normAutofit/>
          </a:bodyPr>
          <a:lstStyle/>
          <a:p>
            <a:pPr algn="ctr"/>
            <a:r>
              <a:rPr lang="en-US" sz="8000" dirty="0"/>
              <a:t>Thank you</a:t>
            </a:r>
          </a:p>
        </p:txBody>
      </p:sp>
    </p:spTree>
    <p:extLst>
      <p:ext uri="{BB962C8B-B14F-4D97-AF65-F5344CB8AC3E}">
        <p14:creationId xmlns:p14="http://schemas.microsoft.com/office/powerpoint/2010/main" val="966620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29CBB-2283-4DBC-B726-CCC4C79BF922}"/>
              </a:ext>
            </a:extLst>
          </p:cNvPr>
          <p:cNvSpPr>
            <a:spLocks noGrp="1"/>
          </p:cNvSpPr>
          <p:nvPr>
            <p:ph type="title"/>
          </p:nvPr>
        </p:nvSpPr>
        <p:spPr>
          <a:xfrm>
            <a:off x="1141413" y="618518"/>
            <a:ext cx="9905998" cy="1478570"/>
          </a:xfrm>
        </p:spPr>
        <p:txBody>
          <a:bodyPr>
            <a:normAutofit/>
          </a:bodyPr>
          <a:lstStyle/>
          <a:p>
            <a:r>
              <a:rPr lang="en-US" dirty="0"/>
              <a:t>Introduction</a:t>
            </a:r>
          </a:p>
        </p:txBody>
      </p:sp>
      <p:pic>
        <p:nvPicPr>
          <p:cNvPr id="7" name="Graphic 6" descr="Laptop">
            <a:extLst>
              <a:ext uri="{FF2B5EF4-FFF2-40B4-BE49-F238E27FC236}">
                <a16:creationId xmlns:a16="http://schemas.microsoft.com/office/drawing/2014/main" id="{7854CF39-1472-4BB2-A91A-CE0A6EA5D9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3B0000D5-6D0A-4091-BD14-8B7EA4FE43F2}"/>
              </a:ext>
            </a:extLst>
          </p:cNvPr>
          <p:cNvSpPr>
            <a:spLocks noGrp="1"/>
          </p:cNvSpPr>
          <p:nvPr>
            <p:ph idx="1"/>
          </p:nvPr>
        </p:nvSpPr>
        <p:spPr>
          <a:xfrm>
            <a:off x="5034579" y="2249487"/>
            <a:ext cx="6012832" cy="3541714"/>
          </a:xfrm>
        </p:spPr>
        <p:txBody>
          <a:bodyPr>
            <a:normAutofit/>
          </a:bodyPr>
          <a:lstStyle/>
          <a:p>
            <a:r>
              <a:rPr lang="en-US" dirty="0"/>
              <a:t>Fast</a:t>
            </a:r>
          </a:p>
          <a:p>
            <a:r>
              <a:rPr lang="en-US" dirty="0"/>
              <a:t>Convenient</a:t>
            </a:r>
          </a:p>
          <a:p>
            <a:endParaRPr lang="en-US" dirty="0"/>
          </a:p>
          <a:p>
            <a:r>
              <a:rPr lang="en-US" dirty="0"/>
              <a:t>Account Creation</a:t>
            </a:r>
          </a:p>
          <a:p>
            <a:r>
              <a:rPr lang="en-US" dirty="0"/>
              <a:t>Course Registration</a:t>
            </a:r>
          </a:p>
          <a:p>
            <a:r>
              <a:rPr lang="en-US" dirty="0"/>
              <a:t>Checking Schedule</a:t>
            </a:r>
          </a:p>
          <a:p>
            <a:endParaRPr lang="en-US" dirty="0"/>
          </a:p>
        </p:txBody>
      </p:sp>
    </p:spTree>
    <p:extLst>
      <p:ext uri="{BB962C8B-B14F-4D97-AF65-F5344CB8AC3E}">
        <p14:creationId xmlns:p14="http://schemas.microsoft.com/office/powerpoint/2010/main" val="593280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40000"/>
              </a:schemeClr>
            </a:gs>
            <a:gs pos="100000">
              <a:schemeClr val="bg2">
                <a:shade val="92000"/>
                <a:hueMod val="104000"/>
                <a:satMod val="140000"/>
                <a:lumMod val="4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276684-B387-4740-B467-9F85F45A3C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C892B5-685A-45DF-8938-35C1F4FBA2D4}"/>
              </a:ext>
            </a:extLst>
          </p:cNvPr>
          <p:cNvSpPr>
            <a:spLocks noGrp="1"/>
          </p:cNvSpPr>
          <p:nvPr>
            <p:ph type="title"/>
          </p:nvPr>
        </p:nvSpPr>
        <p:spPr>
          <a:xfrm>
            <a:off x="1141413" y="618518"/>
            <a:ext cx="9905998" cy="1478570"/>
          </a:xfrm>
        </p:spPr>
        <p:txBody>
          <a:bodyPr>
            <a:normAutofit/>
          </a:bodyPr>
          <a:lstStyle/>
          <a:p>
            <a:r>
              <a:rPr lang="en-US" dirty="0"/>
              <a:t>Software requirements specification</a:t>
            </a:r>
          </a:p>
        </p:txBody>
      </p:sp>
      <p:graphicFrame>
        <p:nvGraphicFramePr>
          <p:cNvPr id="5" name="Content Placeholder 2">
            <a:extLst>
              <a:ext uri="{FF2B5EF4-FFF2-40B4-BE49-F238E27FC236}">
                <a16:creationId xmlns:a16="http://schemas.microsoft.com/office/drawing/2014/main" id="{957F3997-52D5-4F4D-924A-6E753E841350}"/>
              </a:ext>
            </a:extLst>
          </p:cNvPr>
          <p:cNvGraphicFramePr>
            <a:graphicFrameLocks noGrp="1"/>
          </p:cNvGraphicFramePr>
          <p:nvPr>
            <p:ph idx="1"/>
            <p:extLst>
              <p:ext uri="{D42A27DB-BD31-4B8C-83A1-F6EECF244321}">
                <p14:modId xmlns:p14="http://schemas.microsoft.com/office/powerpoint/2010/main" val="2981985657"/>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1019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F4D85-5F19-4183-AB03-D8895183D9C2}"/>
              </a:ext>
            </a:extLst>
          </p:cNvPr>
          <p:cNvSpPr>
            <a:spLocks noGrp="1"/>
          </p:cNvSpPr>
          <p:nvPr>
            <p:ph type="title"/>
          </p:nvPr>
        </p:nvSpPr>
        <p:spPr>
          <a:xfrm>
            <a:off x="1141413" y="618518"/>
            <a:ext cx="9905998" cy="1478570"/>
          </a:xfrm>
        </p:spPr>
        <p:txBody>
          <a:bodyPr>
            <a:normAutofit/>
          </a:bodyPr>
          <a:lstStyle/>
          <a:p>
            <a:r>
              <a:rPr lang="en-US" dirty="0"/>
              <a:t>UML Designs Models</a:t>
            </a:r>
          </a:p>
        </p:txBody>
      </p:sp>
      <p:graphicFrame>
        <p:nvGraphicFramePr>
          <p:cNvPr id="5" name="Content Placeholder 2">
            <a:extLst>
              <a:ext uri="{FF2B5EF4-FFF2-40B4-BE49-F238E27FC236}">
                <a16:creationId xmlns:a16="http://schemas.microsoft.com/office/drawing/2014/main" id="{DBB1E2F2-D34B-4837-9571-31213A75AC76}"/>
              </a:ext>
            </a:extLst>
          </p:cNvPr>
          <p:cNvGraphicFramePr>
            <a:graphicFrameLocks noGrp="1"/>
          </p:cNvGraphicFramePr>
          <p:nvPr>
            <p:ph idx="1"/>
            <p:extLst>
              <p:ext uri="{D42A27DB-BD31-4B8C-83A1-F6EECF244321}">
                <p14:modId xmlns:p14="http://schemas.microsoft.com/office/powerpoint/2010/main" val="908678406"/>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9915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C6597-D9AF-41F4-9378-12BCE50595CA}"/>
              </a:ext>
            </a:extLst>
          </p:cNvPr>
          <p:cNvSpPr>
            <a:spLocks noGrp="1"/>
          </p:cNvSpPr>
          <p:nvPr>
            <p:ph type="title"/>
          </p:nvPr>
        </p:nvSpPr>
        <p:spPr>
          <a:xfrm>
            <a:off x="1141413" y="0"/>
            <a:ext cx="9905998" cy="597408"/>
          </a:xfrm>
        </p:spPr>
        <p:txBody>
          <a:bodyPr/>
          <a:lstStyle/>
          <a:p>
            <a:r>
              <a:rPr lang="en-US"/>
              <a:t>Activity Diagram in detail</a:t>
            </a:r>
            <a:endParaRPr lang="en-US" dirty="0"/>
          </a:p>
        </p:txBody>
      </p:sp>
      <p:pic>
        <p:nvPicPr>
          <p:cNvPr id="5" name="Picture 4">
            <a:extLst>
              <a:ext uri="{FF2B5EF4-FFF2-40B4-BE49-F238E27FC236}">
                <a16:creationId xmlns:a16="http://schemas.microsoft.com/office/drawing/2014/main" id="{9EC26FAD-4330-4E3F-8CCA-C7029938E9E7}"/>
              </a:ext>
            </a:extLst>
          </p:cNvPr>
          <p:cNvPicPr>
            <a:picLocks noChangeAspect="1"/>
          </p:cNvPicPr>
          <p:nvPr/>
        </p:nvPicPr>
        <p:blipFill>
          <a:blip r:embed="rId3"/>
          <a:stretch>
            <a:fillRect/>
          </a:stretch>
        </p:blipFill>
        <p:spPr>
          <a:xfrm>
            <a:off x="241750" y="1031502"/>
            <a:ext cx="6028261" cy="4992781"/>
          </a:xfrm>
          <a:prstGeom prst="rect">
            <a:avLst/>
          </a:prstGeom>
        </p:spPr>
      </p:pic>
      <p:pic>
        <p:nvPicPr>
          <p:cNvPr id="6" name="Picture 5">
            <a:extLst>
              <a:ext uri="{FF2B5EF4-FFF2-40B4-BE49-F238E27FC236}">
                <a16:creationId xmlns:a16="http://schemas.microsoft.com/office/drawing/2014/main" id="{DA0D4B60-3DA5-493A-A351-F6296B24A590}"/>
              </a:ext>
            </a:extLst>
          </p:cNvPr>
          <p:cNvPicPr>
            <a:picLocks noChangeAspect="1"/>
          </p:cNvPicPr>
          <p:nvPr/>
        </p:nvPicPr>
        <p:blipFill>
          <a:blip r:embed="rId4"/>
          <a:stretch>
            <a:fillRect/>
          </a:stretch>
        </p:blipFill>
        <p:spPr>
          <a:xfrm>
            <a:off x="6343650" y="1031502"/>
            <a:ext cx="5606600" cy="3880317"/>
          </a:xfrm>
          <a:prstGeom prst="rect">
            <a:avLst/>
          </a:prstGeom>
        </p:spPr>
      </p:pic>
    </p:spTree>
    <p:extLst>
      <p:ext uri="{BB962C8B-B14F-4D97-AF65-F5344CB8AC3E}">
        <p14:creationId xmlns:p14="http://schemas.microsoft.com/office/powerpoint/2010/main" val="3314178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B4982-4DDC-4FDA-817D-9317AB0524F9}"/>
              </a:ext>
            </a:extLst>
          </p:cNvPr>
          <p:cNvSpPr>
            <a:spLocks noGrp="1"/>
          </p:cNvSpPr>
          <p:nvPr>
            <p:ph type="title"/>
          </p:nvPr>
        </p:nvSpPr>
        <p:spPr>
          <a:xfrm>
            <a:off x="1141413" y="618518"/>
            <a:ext cx="9905998" cy="1478570"/>
          </a:xfrm>
        </p:spPr>
        <p:txBody>
          <a:bodyPr>
            <a:normAutofit/>
          </a:bodyPr>
          <a:lstStyle/>
          <a:p>
            <a:r>
              <a:rPr lang="en-US" dirty="0"/>
              <a:t>Testing levels</a:t>
            </a:r>
          </a:p>
        </p:txBody>
      </p:sp>
      <p:graphicFrame>
        <p:nvGraphicFramePr>
          <p:cNvPr id="5" name="Content Placeholder 2">
            <a:extLst>
              <a:ext uri="{FF2B5EF4-FFF2-40B4-BE49-F238E27FC236}">
                <a16:creationId xmlns:a16="http://schemas.microsoft.com/office/drawing/2014/main" id="{685FACDF-B856-4D8D-9EF2-7EB420212CEA}"/>
              </a:ext>
            </a:extLst>
          </p:cNvPr>
          <p:cNvGraphicFramePr>
            <a:graphicFrameLocks noGrp="1"/>
          </p:cNvGraphicFramePr>
          <p:nvPr>
            <p:ph idx="1"/>
            <p:extLst>
              <p:ext uri="{D42A27DB-BD31-4B8C-83A1-F6EECF244321}">
                <p14:modId xmlns:p14="http://schemas.microsoft.com/office/powerpoint/2010/main" val="3257158767"/>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59335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E14F0-54EF-4AD8-9D6F-E9B486226EDE}"/>
              </a:ext>
            </a:extLst>
          </p:cNvPr>
          <p:cNvSpPr>
            <a:spLocks noGrp="1"/>
          </p:cNvSpPr>
          <p:nvPr>
            <p:ph type="title"/>
          </p:nvPr>
        </p:nvSpPr>
        <p:spPr>
          <a:xfrm>
            <a:off x="1141413" y="618518"/>
            <a:ext cx="9905998" cy="1478570"/>
          </a:xfrm>
        </p:spPr>
        <p:txBody>
          <a:bodyPr>
            <a:normAutofit/>
          </a:bodyPr>
          <a:lstStyle/>
          <a:p>
            <a:r>
              <a:rPr lang="en-US" dirty="0"/>
              <a:t>Creating and testing Preliminary pages</a:t>
            </a:r>
          </a:p>
        </p:txBody>
      </p:sp>
      <p:graphicFrame>
        <p:nvGraphicFramePr>
          <p:cNvPr id="5" name="Content Placeholder 2">
            <a:extLst>
              <a:ext uri="{FF2B5EF4-FFF2-40B4-BE49-F238E27FC236}">
                <a16:creationId xmlns:a16="http://schemas.microsoft.com/office/drawing/2014/main" id="{C42D6E03-CBDA-4353-8875-E51DCDC7EFEE}"/>
              </a:ext>
            </a:extLst>
          </p:cNvPr>
          <p:cNvGraphicFramePr>
            <a:graphicFrameLocks noGrp="1"/>
          </p:cNvGraphicFramePr>
          <p:nvPr>
            <p:ph idx="1"/>
            <p:extLst>
              <p:ext uri="{D42A27DB-BD31-4B8C-83A1-F6EECF244321}">
                <p14:modId xmlns:p14="http://schemas.microsoft.com/office/powerpoint/2010/main" val="1755106899"/>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43752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DB5A-2AAF-4AD6-88FB-9DC5781C756B}"/>
              </a:ext>
            </a:extLst>
          </p:cNvPr>
          <p:cNvSpPr>
            <a:spLocks noGrp="1"/>
          </p:cNvSpPr>
          <p:nvPr>
            <p:ph type="title"/>
          </p:nvPr>
        </p:nvSpPr>
        <p:spPr>
          <a:xfrm>
            <a:off x="8036041" y="618518"/>
            <a:ext cx="3281003" cy="1478570"/>
          </a:xfrm>
        </p:spPr>
        <p:txBody>
          <a:bodyPr anchor="b">
            <a:normAutofit/>
          </a:bodyPr>
          <a:lstStyle/>
          <a:p>
            <a:r>
              <a:rPr lang="en-US" sz="2800"/>
              <a:t>Mysql tables</a:t>
            </a:r>
          </a:p>
        </p:txBody>
      </p:sp>
      <p:sp>
        <p:nvSpPr>
          <p:cNvPr id="9"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FF9A4B2-01C7-438C-9956-A03475B7682C}"/>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1152574" y="808057"/>
            <a:ext cx="6045209" cy="5234394"/>
          </a:xfrm>
          <a:prstGeom prst="rect">
            <a:avLst/>
          </a:prstGeom>
          <a:noFill/>
        </p:spPr>
      </p:pic>
      <p:sp>
        <p:nvSpPr>
          <p:cNvPr id="3" name="Content Placeholder 2">
            <a:extLst>
              <a:ext uri="{FF2B5EF4-FFF2-40B4-BE49-F238E27FC236}">
                <a16:creationId xmlns:a16="http://schemas.microsoft.com/office/drawing/2014/main" id="{6CDF2136-8840-415C-AB21-26AB349EA798}"/>
              </a:ext>
            </a:extLst>
          </p:cNvPr>
          <p:cNvSpPr>
            <a:spLocks noGrp="1"/>
          </p:cNvSpPr>
          <p:nvPr>
            <p:ph idx="1"/>
          </p:nvPr>
        </p:nvSpPr>
        <p:spPr>
          <a:xfrm>
            <a:off x="8036041" y="2249487"/>
            <a:ext cx="3281004" cy="3541714"/>
          </a:xfrm>
        </p:spPr>
        <p:txBody>
          <a:bodyPr>
            <a:normAutofit/>
          </a:bodyPr>
          <a:lstStyle/>
          <a:p>
            <a:r>
              <a:rPr lang="en-US" sz="1800" dirty="0"/>
              <a:t>User Table</a:t>
            </a:r>
          </a:p>
          <a:p>
            <a:r>
              <a:rPr lang="en-US" sz="1800" dirty="0"/>
              <a:t>Course Table</a:t>
            </a:r>
          </a:p>
          <a:p>
            <a:r>
              <a:rPr lang="en-US" sz="1800" dirty="0"/>
              <a:t>Courses Offered Table</a:t>
            </a:r>
          </a:p>
          <a:p>
            <a:r>
              <a:rPr lang="en-US" sz="1800" dirty="0"/>
              <a:t>Enrolled Table</a:t>
            </a:r>
          </a:p>
          <a:p>
            <a:r>
              <a:rPr lang="en-US" sz="1800" dirty="0"/>
              <a:t>Notification Table</a:t>
            </a:r>
          </a:p>
          <a:p>
            <a:r>
              <a:rPr lang="en-US" sz="1800" dirty="0"/>
              <a:t>Waitlist Table</a:t>
            </a:r>
          </a:p>
        </p:txBody>
      </p:sp>
    </p:spTree>
    <p:extLst>
      <p:ext uri="{BB962C8B-B14F-4D97-AF65-F5344CB8AC3E}">
        <p14:creationId xmlns:p14="http://schemas.microsoft.com/office/powerpoint/2010/main" val="3087094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51F9572-54D5-457A-BA34-C395A478A4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47D2EE3-C191-49DE-B600-02C0905E4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0D562F95-99C1-44F5-A9D2-96096AE576A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294C33D9-9400-4A25-8CF7-C8CF439C83F7}"/>
              </a:ext>
            </a:extLst>
          </p:cNvPr>
          <p:cNvSpPr>
            <a:spLocks noGrp="1"/>
          </p:cNvSpPr>
          <p:nvPr>
            <p:ph type="title"/>
          </p:nvPr>
        </p:nvSpPr>
        <p:spPr>
          <a:xfrm>
            <a:off x="6448425" y="618518"/>
            <a:ext cx="4598985" cy="1478570"/>
          </a:xfrm>
        </p:spPr>
        <p:txBody>
          <a:bodyPr>
            <a:normAutofit/>
          </a:bodyPr>
          <a:lstStyle/>
          <a:p>
            <a:r>
              <a:rPr lang="en-US" dirty="0"/>
              <a:t>PHP files – website pages</a:t>
            </a:r>
          </a:p>
        </p:txBody>
      </p:sp>
      <p:pic>
        <p:nvPicPr>
          <p:cNvPr id="4" name="Picture 3">
            <a:extLst>
              <a:ext uri="{FF2B5EF4-FFF2-40B4-BE49-F238E27FC236}">
                <a16:creationId xmlns:a16="http://schemas.microsoft.com/office/drawing/2014/main" id="{104E006A-3D37-4E61-AB7A-A4CF3CFADF83}"/>
              </a:ext>
            </a:extLst>
          </p:cNvPr>
          <p:cNvPicPr/>
          <p:nvPr/>
        </p:nvPicPr>
        <p:blipFill rotWithShape="1">
          <a:blip r:embed="rId5" cstate="print">
            <a:extLst>
              <a:ext uri="{28A0092B-C50C-407E-A947-70E740481C1C}">
                <a14:useLocalDpi xmlns:a14="http://schemas.microsoft.com/office/drawing/2010/main" val="0"/>
              </a:ext>
            </a:extLst>
          </a:blip>
          <a:srcRect l="25782" r="26841"/>
          <a:stretch/>
        </p:blipFill>
        <p:spPr bwMode="auto">
          <a:xfrm>
            <a:off x="-5597" y="10"/>
            <a:ext cx="6101597" cy="6857990"/>
          </a:xfrm>
          <a:prstGeom prst="rect">
            <a:avLst/>
          </a:prstGeom>
          <a:noFill/>
        </p:spPr>
      </p:pic>
      <p:grpSp>
        <p:nvGrpSpPr>
          <p:cNvPr id="13" name="Group 12">
            <a:extLst>
              <a:ext uri="{FF2B5EF4-FFF2-40B4-BE49-F238E27FC236}">
                <a16:creationId xmlns:a16="http://schemas.microsoft.com/office/drawing/2014/main" id="{06A80B50-DCB4-4775-9C8E-7AF0F56803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57B6B07F-8DDD-4497-9D08-B1FED494250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D34962D6-F3CD-4DC5-BF49-D6912045EA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6D73EE8F-606B-44B2-B0D8-4E760E2396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4BB572A3-4B3D-42D3-8A1E-099D9711F2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C23D0852-9666-424F-92B1-06969E0486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F4EB5FCA-E3DF-400A-B2DF-3D4A8DE95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CE8BF121-2A5E-4DF0-BF3D-418EBDB29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C74600D7-3557-47CD-B93A-945D150EC8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A958ADB2-4D3A-46BD-B22A-C4F4BA897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1E9E49CE-2171-48FE-99CC-0680E5E1F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AE8DBF97-F3A6-4B11-A8B9-7130FEACC3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37F19211-D5F9-4D42-BC7C-E300523B7F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D8FA95C9-8B12-43AB-B57F-E217001D3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FFBCF82E-D8A3-4F77-B21F-AD33E804C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9EAEC88E-CF2C-4FFF-BE1C-3ECDDF8AF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32BB7076-53D2-42EF-89F5-730F18CFE8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64B50F9C-4972-4D3C-A93A-DD715BA405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B4E1A12C-F137-4ECB-8F56-2FA283321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82996E38-1E79-4C38-BB73-850C1F6BDC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CE927FE3-1BE5-4D05-B8D7-88E07FF640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27B981F4-D791-404F-A6E1-83FAD7537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C79724CA-F950-4F24-A2DF-A6C66C8FB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B60F86CD-6B84-4A86-9A84-1253D5C63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ADDC23E-DD84-4022-9E68-7E35C80E6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8FC3E1B2-C741-4242-8D3C-D98A8A213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43E10B4F-DACB-4777-BDEB-26A94121E9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0F6D9197-EFD5-4945-BC96-A5EC66848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129E04CE-31E3-49FB-857A-6C0074B6C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6DDF20A0-F5D5-4DF9-8859-9BAB9B07D9D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6EAE610D-D6A4-417B-8D1D-9F46CFD16A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98EB1E73-7882-4002-970B-0EE5E9D0C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F6789CED-4C51-4E7C-8352-5589F476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5EA3B6F1-F1AB-4125-B10A-A151640AA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10C1DAD7-FA62-4EA9-8B38-632D88F51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76C106C8-9A2B-4AAD-BCB6-C969DE07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0C85FDCD-71B0-4746-915A-FD6791AAB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AAA649C3-C2F8-4C07-81B6-7CD6A5043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204CA23C-3342-4E0B-8785-EDA0FDBECA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2983555D-7FC7-4A4C-93BC-C29EECEE8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3B6E164A-5B73-496F-83C1-4E257C561B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DF9EAAD5-930F-4895-869E-5DA5A5ED30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12B05A00-01DB-41D0-98C5-F93FC98C4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ACFCCFE5-2B6E-4EE2-8A0D-A18A312594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70562808-51A5-4773-93CC-8B4A4A362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EC56ED5F-316D-4A66-8F8F-72E26F50B9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8C5B852E-E495-4C75-82DA-DD9426B2F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873B9CD9-5CB4-4A2A-87B8-503800220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693D1E94-8556-4B08-AFE0-A6045546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32312E8C-B6A4-4488-A1B8-6A7DECAFD8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CB36CE95-F25E-4549-9FD6-1B068418D3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C452D834-CC93-48F0-9C24-A864E0A53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2F8089AF-DC55-4EB6-90DD-468D2F1D01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00DD0A37-AD9B-4A38-B2A5-C41D2780D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C24501AA-7C2F-4076-AE7A-3BE4467154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72B643BB-61E2-4226-907D-E68AAD343ECB}"/>
              </a:ext>
            </a:extLst>
          </p:cNvPr>
          <p:cNvSpPr>
            <a:spLocks noGrp="1"/>
          </p:cNvSpPr>
          <p:nvPr>
            <p:ph idx="1"/>
          </p:nvPr>
        </p:nvSpPr>
        <p:spPr>
          <a:xfrm>
            <a:off x="6448425" y="2249487"/>
            <a:ext cx="4598986" cy="3541714"/>
          </a:xfrm>
        </p:spPr>
        <p:txBody>
          <a:bodyPr>
            <a:normAutofit/>
          </a:bodyPr>
          <a:lstStyle/>
          <a:p>
            <a:pPr>
              <a:lnSpc>
                <a:spcPct val="110000"/>
              </a:lnSpc>
            </a:pPr>
            <a:r>
              <a:rPr lang="en-US" dirty="0"/>
              <a:t>Master, Footer, Contact, Login, Logout, Registration, and Profile Pages</a:t>
            </a:r>
          </a:p>
          <a:p>
            <a:pPr>
              <a:lnSpc>
                <a:spcPct val="110000"/>
              </a:lnSpc>
            </a:pPr>
            <a:r>
              <a:rPr lang="en-US" dirty="0"/>
              <a:t>Search page</a:t>
            </a:r>
          </a:p>
          <a:p>
            <a:pPr>
              <a:lnSpc>
                <a:spcPct val="110000"/>
              </a:lnSpc>
            </a:pPr>
            <a:r>
              <a:rPr lang="en-US" dirty="0"/>
              <a:t>Add Course Page</a:t>
            </a:r>
          </a:p>
          <a:p>
            <a:pPr>
              <a:lnSpc>
                <a:spcPct val="110000"/>
              </a:lnSpc>
            </a:pPr>
            <a:r>
              <a:rPr lang="en-US" dirty="0"/>
              <a:t>Schedule Page</a:t>
            </a:r>
          </a:p>
          <a:p>
            <a:pPr>
              <a:lnSpc>
                <a:spcPct val="110000"/>
              </a:lnSpc>
            </a:pPr>
            <a:endParaRPr lang="en-US" dirty="0"/>
          </a:p>
        </p:txBody>
      </p:sp>
    </p:spTree>
    <p:extLst>
      <p:ext uri="{BB962C8B-B14F-4D97-AF65-F5344CB8AC3E}">
        <p14:creationId xmlns:p14="http://schemas.microsoft.com/office/powerpoint/2010/main" val="233343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42</TotalTime>
  <Words>870</Words>
  <Application>Microsoft Office PowerPoint</Application>
  <PresentationFormat>Widescreen</PresentationFormat>
  <Paragraphs>90</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Tw Cen MT</vt:lpstr>
      <vt:lpstr>Circuit</vt:lpstr>
      <vt:lpstr>Student online enrollment system</vt:lpstr>
      <vt:lpstr>Introduction</vt:lpstr>
      <vt:lpstr>Software requirements specification</vt:lpstr>
      <vt:lpstr>UML Designs Models</vt:lpstr>
      <vt:lpstr>Activity Diagram in detail</vt:lpstr>
      <vt:lpstr>Testing levels</vt:lpstr>
      <vt:lpstr>Creating and testing Preliminary pages</vt:lpstr>
      <vt:lpstr>Mysql tables</vt:lpstr>
      <vt:lpstr>PHP files – website pages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online enrollment system</dc:title>
  <dc:creator>Wahid, Said</dc:creator>
  <cp:lastModifiedBy>Wahid, Said</cp:lastModifiedBy>
  <cp:revision>7</cp:revision>
  <dcterms:created xsi:type="dcterms:W3CDTF">2021-05-31T08:31:04Z</dcterms:created>
  <dcterms:modified xsi:type="dcterms:W3CDTF">2021-05-31T09:13:54Z</dcterms:modified>
</cp:coreProperties>
</file>