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7DD3-2282-14BC-9198-38DFD3B93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D6FBD-DA5F-A965-8DC1-B5BCE5C73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47CA-E5E5-55A9-5DE2-D0967965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D63-98B8-4A21-AC0B-6202FDD2335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9F6F-EAA3-08E5-DED8-BB08D2E6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BFB13-0264-D8A7-4176-432A8F94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C889-4C7F-4126-BC36-D932DBC8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CE87-18A3-02D3-2194-CE9AF3F5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96C7D-60DF-83F0-742D-18068F932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48C3-F881-409A-5EE2-C368CB60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D63-98B8-4A21-AC0B-6202FDD2335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3C465-90D8-1CCF-F25C-30A2EE80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B345-CE89-6FDF-F068-C429F0F4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C889-4C7F-4126-BC36-D932DBC8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63C5B-22F1-013E-D59C-A2504D718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95B79-1D1B-6958-C0FD-60127617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5DE6-535D-8612-3CA2-50B0175C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D63-98B8-4A21-AC0B-6202FDD2335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8980-F3A0-1673-1717-7A6AE034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1A345-CA3E-453D-8500-302E4FE9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C889-4C7F-4126-BC36-D932DBC8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4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0E3F-73FA-88EE-78FB-1D732605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C87B-5B70-1731-1410-86560035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5CB7-09E2-39DB-B6D1-8B6BD51F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D63-98B8-4A21-AC0B-6202FDD2335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E1F5-789A-99BA-561E-D1576ED7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6B9B-3E03-7CFE-9C73-124F362D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C889-4C7F-4126-BC36-D932DBC8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D244-31BB-0ABB-408E-FF05F9B1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9B25E-7682-4909-8012-5E0FDC214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E8C5-0D7C-C560-8CDA-262F2D89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D63-98B8-4A21-AC0B-6202FDD2335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A801-2B8A-B540-8747-BB39075F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F15EE-4A73-AC7E-1601-87408608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C889-4C7F-4126-BC36-D932DBC8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5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9FDD-E2DA-62E6-47CB-B24F4158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A256-7E8E-4570-0947-B308CC652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44E4-4FBE-9A96-49F7-121D63DE1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D5CBC-B481-D12B-A026-EAC6F9DA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D63-98B8-4A21-AC0B-6202FDD2335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9568D-F1AC-5350-8846-5FEE4D28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639AF-F78E-8FAF-F09E-4943E32B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C889-4C7F-4126-BC36-D932DBC8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F70C-0460-65F5-2317-52C9E079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8B6B2-ED29-2F52-2B59-7CCF9D8C8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128FF-9EB0-66DD-893C-7A72597AE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28E73-1C5E-7A53-EB20-8EF478FC6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1EDF2-41AD-5808-629A-480AE99B2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6B44F-A18A-32C2-D7AF-FD132F4E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D63-98B8-4A21-AC0B-6202FDD2335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246C3-10DC-FE49-1E3D-9453BD71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6892B-AE77-02AF-47E2-98228048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C889-4C7F-4126-BC36-D932DBC8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1317-1C06-1C16-342E-B212CBAB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8294E-9F4A-3644-B3D6-F36BF95C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D63-98B8-4A21-AC0B-6202FDD2335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8CBC8-4A62-AFE7-90EC-62EEC655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F991C-DAE7-6F72-BDA8-64C2C45A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C889-4C7F-4126-BC36-D932DBC8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EF9B2-8100-590B-17D5-F810AB21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D63-98B8-4A21-AC0B-6202FDD2335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0A0A1-075A-8596-7E93-3BB111F8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70F6B-D720-2BFB-C707-4865FB19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C889-4C7F-4126-BC36-D932DBC8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7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70C3-487D-8BF2-69D9-74DDAE06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3314-D39B-1C0E-7FF4-F0AF9AAD1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BDB9E-8891-9BA0-1E1A-AECF6B67F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0B04E-3B42-2097-360D-2877D4C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D63-98B8-4A21-AC0B-6202FDD2335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A64D0-C613-7E61-FE97-3D04488A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27D88-FDC9-6DE2-3479-C8022DF3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C889-4C7F-4126-BC36-D932DBC8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8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6731-0D3C-A5A7-BBD4-3FC73ACF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9234A-40B2-AD18-BE92-E4351152D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3DEA8-915F-4EEA-2B39-AF76CA3D1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BC29-6E47-C254-4FC2-4DA5A051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FD63-98B8-4A21-AC0B-6202FDD2335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196A7-E47C-10B5-D094-29AFB09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E22A7-5609-D5B4-4778-EA2EA98D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C889-4C7F-4126-BC36-D932DBC8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2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3244C-1605-9E2D-215E-B8CBD1E1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0C55-84C0-FB7D-49FF-D04C9F2B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7B75-DB2D-DCE5-A1CD-CE9DE66F0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AFD63-98B8-4A21-AC0B-6202FDD2335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48EC-E8DF-0F4D-CE2F-A57BB614A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0CAE6-3612-2524-DBCF-FC7F99B7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C7C889-4C7F-4126-BC36-D932DBC8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6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69DB-2AE9-F1B7-F698-94D930F1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D06BB-2F76-56CF-A5A1-B3DB66600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85CA3-E718-856B-9B4B-22144FB097FB}"/>
              </a:ext>
            </a:extLst>
          </p:cNvPr>
          <p:cNvPicPr>
            <a:picLocks/>
          </p:cNvPicPr>
          <p:nvPr/>
        </p:nvPicPr>
        <p:blipFill>
          <a:blip r:embed="rId2"/>
          <a:srcRect l="546" t="205" r="192" b="193"/>
          <a:stretch>
            <a:fillRect/>
          </a:stretch>
        </p:blipFill>
        <p:spPr>
          <a:xfrm>
            <a:off x="5183188" y="1456687"/>
            <a:ext cx="6172200" cy="39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21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B386-D140-A285-5050-CEC5D754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3DFC1-3573-A87B-6DE2-F6C6CBBA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E9B1E-D292-CAF0-1B8E-E16B931D7F68}"/>
              </a:ext>
            </a:extLst>
          </p:cNvPr>
          <p:cNvPicPr>
            <a:picLocks/>
          </p:cNvPicPr>
          <p:nvPr/>
        </p:nvPicPr>
        <p:blipFill>
          <a:blip r:embed="rId2"/>
          <a:srcRect l="595" t="-12" r="1790" b="1783"/>
          <a:stretch>
            <a:fillRect/>
          </a:stretch>
        </p:blipFill>
        <p:spPr>
          <a:xfrm>
            <a:off x="5183188" y="992188"/>
            <a:ext cx="4937238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6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Warner</dc:creator>
  <cp:lastModifiedBy>Sam Warner</cp:lastModifiedBy>
  <cp:revision>1</cp:revision>
  <dcterms:created xsi:type="dcterms:W3CDTF">2025-10-07T00:18:08Z</dcterms:created>
  <dcterms:modified xsi:type="dcterms:W3CDTF">2025-10-07T00:18:57Z</dcterms:modified>
</cp:coreProperties>
</file>