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23CE-5D8B-B2D6-7C46-8CE8215A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6011D-0566-51A3-D693-EDAF0FF94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F2F0-0C35-93E9-3DBD-14073C06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AAF8-B0DB-2F65-C715-21769F42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1035-A1A6-D429-C551-6CD342C3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2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8288-F66C-28DB-E256-64522B0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DA845-4E9C-006F-DF3C-1569F396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1602-480E-8DF1-29F8-E69B087A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55A5-E6B8-78D0-C1CA-24797153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DFC2-759C-00F3-FE0C-26450DFE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2C42B-4D12-354E-7672-C90DB49F1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A94C7-3EC0-E9B3-9B98-D464D9279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B472-8C78-4352-846D-2D73894D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A7939-B29F-045F-7F89-ACD1D243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A3A5-3C6C-DE53-6B75-84302E50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1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62D7-5C0C-787C-F74B-895A458B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478F-0F49-C273-D5FA-51643F28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B00F-3354-19BB-E9F6-6D6D401B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8511-C4C8-5651-3373-B3CFD84D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C091-37F2-D95E-6713-050014EC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368A-DBAE-CEA7-5E3F-1BF6140A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7D59-EF03-CC24-8E96-42BD3D5E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FCAD-9D08-C2E1-D3E6-90F93769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E365-7BCF-067E-CD6E-CF813F68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A64F3-FC16-CEE6-BE77-9FBB6979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42BA-8E4F-F8E8-931F-60DECFED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B236-4A6F-CC84-1B1C-045685669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2C22C-5608-E96A-E283-C64D8A7B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848B-75CF-80F7-080D-653C3258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43AF-F947-01D4-E709-AE0F725D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6E7F8-53C8-6BED-A23C-5E259896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5FA7-00C0-7E73-AD0E-AFAA92B4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5C065-8B14-E631-8A86-D36EF1FD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3D8C-2E59-BE91-68BE-3784E50A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92038-4857-3E60-2615-9A02096DA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0CA84-38EE-233E-7265-1B1E9B9D7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529B1-81D5-77BF-429B-2F47EE90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47E8-F9AF-7BC1-7501-A33C3E80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588FA-A7D6-5CE0-59E3-49047A3E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9EB-0A64-A342-913F-F94CEBDE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8BBD6-7CC3-59A0-D3E0-1B119801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539B1-AEBD-B8BA-813C-AF8AB011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12039-9413-5352-8D2F-0B28A6D5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9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1E2E8-D1A8-9372-761C-A5B12640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CB5C6-B661-3E56-FA9F-173D27AE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7B8A-9DF8-E593-BC1F-373B0F7C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2D8E-5C47-C70A-EB7E-D33B7BE5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1CE4-7319-D736-4922-11169D56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A1CFD-F88E-1DF3-4309-B819E48D8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3559F-EBDD-705A-67F7-62E6A566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1442-2B12-F582-3AB9-727F252B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9F24B-1C33-ABCE-25E1-2CC9D142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25ED-6D38-F392-27C4-B3DB051D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AF33C-1047-BAAB-1F86-6EF603092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89D79-5F1C-69C3-9C88-AB343C74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3BD5-BC99-8FC3-3BD7-9546470B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7F315-9827-BBBE-0EF2-D227632D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89A3A-8962-AE2D-237D-045498E8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CBC92-9573-D034-77EE-01F7A4F8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F5FF-3767-F68C-F2D8-5A085794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CBAA-6423-DED9-9B38-6B25E83E4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A0DD3-BFE8-4A66-928D-8B4D323E378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26F7-B289-FAC4-734E-2DF1C393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459E-CEC6-31D6-FA0D-968D9F388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BA01A-4CAB-4636-8214-5BE75C6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DC62-7478-1F97-5B3D-4E13955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2F2F5-6514-55F2-0E7F-C6092AF9A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186A4-8690-0F65-7BCA-E978AE64F86E}"/>
              </a:ext>
            </a:extLst>
          </p:cNvPr>
          <p:cNvPicPr>
            <a:picLocks/>
          </p:cNvPicPr>
          <p:nvPr/>
        </p:nvPicPr>
        <p:blipFill>
          <a:blip r:embed="rId2"/>
          <a:srcRect l="546" t="205" r="192" b="193"/>
          <a:stretch>
            <a:fillRect/>
          </a:stretch>
        </p:blipFill>
        <p:spPr>
          <a:xfrm>
            <a:off x="5183188" y="1456687"/>
            <a:ext cx="6172200" cy="39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71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4052-7AA6-01C9-948D-FA4528FE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3D380-5574-50EA-34B2-6F4B474F4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D7ED4-63CA-91D5-A8A4-96BC5612A214}"/>
              </a:ext>
            </a:extLst>
          </p:cNvPr>
          <p:cNvPicPr>
            <a:picLocks/>
          </p:cNvPicPr>
          <p:nvPr/>
        </p:nvPicPr>
        <p:blipFill>
          <a:blip r:embed="rId2"/>
          <a:srcRect l="595" t="-12" r="1790" b="1783"/>
          <a:stretch>
            <a:fillRect/>
          </a:stretch>
        </p:blipFill>
        <p:spPr>
          <a:xfrm>
            <a:off x="5183188" y="992188"/>
            <a:ext cx="4937238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7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F5B0-A925-B4B0-7456-D9A41933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7E05B-0930-D374-E0F7-9B1822D3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ACD3E-DA6A-FF52-BB1B-FA617D4BE637}"/>
              </a:ext>
            </a:extLst>
          </p:cNvPr>
          <p:cNvPicPr>
            <a:picLocks/>
          </p:cNvPicPr>
          <p:nvPr/>
        </p:nvPicPr>
        <p:blipFill>
          <a:blip r:embed="rId2"/>
          <a:srcRect l="507" t="1347" r="975" b="1769"/>
          <a:stretch>
            <a:fillRect/>
          </a:stretch>
        </p:blipFill>
        <p:spPr>
          <a:xfrm>
            <a:off x="5183188" y="1825787"/>
            <a:ext cx="6172200" cy="320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77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Warner</dc:creator>
  <cp:lastModifiedBy>Sam Warner</cp:lastModifiedBy>
  <cp:revision>1</cp:revision>
  <dcterms:created xsi:type="dcterms:W3CDTF">2025-10-07T01:05:49Z</dcterms:created>
  <dcterms:modified xsi:type="dcterms:W3CDTF">2025-10-07T01:06:10Z</dcterms:modified>
</cp:coreProperties>
</file>