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96FD8-B97B-41B8-3933-E64101150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5F4F0A-E0C4-A7D4-48E5-7715DA02F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C2AE3-716C-8EBE-7EDB-21448339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D048-8B42-AC47-A81B-9784C9DEA96B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59A7B-24E8-2287-7BFE-F64B1D3A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2B5AF-2133-C6BC-282C-F159E217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9D0-0B80-6441-8A58-EFA2A8C91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37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4C89B-6116-1E4F-B650-C44241D9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DE112E-CA60-2F18-58A3-895DEC07E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76B34-714D-0745-4E78-E698C0D7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D048-8B42-AC47-A81B-9784C9DEA96B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93E5F-2683-EB79-1E34-C7EF6ED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A3126-AEB6-70DE-87A8-46DE9F0A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9D0-0B80-6441-8A58-EFA2A8C91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941CB0-7519-182D-8F33-974358FD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C638E-9BB0-9CCD-4474-0E4B6DAE3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3B427-7BDE-DDBE-D8F1-533B9D6D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D048-8B42-AC47-A81B-9784C9DEA96B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8D6E2-B0D9-2B21-6CCE-A83A42BE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EA586-CCF5-621F-1A6E-C6EB52B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9D0-0B80-6441-8A58-EFA2A8C91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52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FE1D7-5914-07E2-6686-F789631D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36ABB-795A-D8D7-53FF-C3D8444A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738FA-D106-8322-49F5-6AE155EC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D048-8B42-AC47-A81B-9784C9DEA96B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D0E64-5245-7DFC-E3D9-10B89ED1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2C872-DE4F-387E-177E-2043C881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9D0-0B80-6441-8A58-EFA2A8C91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99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9750C-ACD5-3E66-D0FB-60B3F63D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3EAB24-3F3A-0DD8-A65B-2A3D4D16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19EA2-73CC-F6C3-E0D7-9255EE53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D048-8B42-AC47-A81B-9784C9DEA96B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7986C-AE8C-0615-138E-9E9ADBE7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8F679-F11D-8304-70EA-5DEB1216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9D0-0B80-6441-8A58-EFA2A8C91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86123-2669-3619-5B37-5D08C624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9A7BB-597C-DFBC-44BC-696C5D7F8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41CBC9-BE83-888B-8888-0208FA543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62533-8BB6-AF47-A5C8-28D1D1B1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D048-8B42-AC47-A81B-9784C9DEA96B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9735F-3E23-0B06-1F5D-57F1D468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D84970-0AC9-8085-3254-9DD176F5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9D0-0B80-6441-8A58-EFA2A8C91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53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3FF8F-5872-7005-773E-8C3F21B6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51C09-672E-7FE2-B26F-73003FE50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6984A2-8E7A-4816-161E-288B69C18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619F91-36ED-8712-8422-C258F7B92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9F3F89-5495-4ED1-2415-9D3EAE246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252C9-4C50-FEC8-3B73-F4DBD4B9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D048-8B42-AC47-A81B-9784C9DEA96B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CFFAAB-B40A-39B9-63CC-9EE4E57D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A7E631-2DA7-C9A9-4417-76748719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9D0-0B80-6441-8A58-EFA2A8C91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703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2C905-01A0-AF2A-E1A9-AC972F70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0D2C72-17D5-61F3-F07C-0E0F48EA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D048-8B42-AC47-A81B-9784C9DEA96B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AAD8E3-0D0D-7E9D-D47C-79F5692D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47F7CE-2E49-3031-99E1-09C4EE38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9D0-0B80-6441-8A58-EFA2A8C91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36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710AEA-7DE7-64B5-1D8D-0EAE94DC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D048-8B42-AC47-A81B-9784C9DEA96B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967A6-D086-22C8-BFDD-CEA365D3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C2B5C9-78C6-0D28-0792-85549B4C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9D0-0B80-6441-8A58-EFA2A8C91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0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204AB-7284-7021-9309-BBF00351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548CE-44BE-ACDA-BB13-7A4FCF68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EF1EDC-9A77-CC67-1E50-0FEFA9670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2E1D21-1475-2EC1-2313-1C297148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D048-8B42-AC47-A81B-9784C9DEA96B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F1471C-0AF0-A70B-BC60-C576DEFF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D5FEF-D871-2D73-3E07-8DB99C4C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9D0-0B80-6441-8A58-EFA2A8C91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32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FFAB4-3E70-1EA2-FF7B-D5472A10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AFEF04-19C2-264D-4FE3-F2959D624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B20EC5-C051-9BC1-2EFB-000603BB2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E5F9FE-98B8-0C5C-2419-6976CDC4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D048-8B42-AC47-A81B-9784C9DEA96B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739CF-85F7-E70C-3D42-968BECEC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BEAF54-2A57-3ED2-1DCE-D0BE8C13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9D0-0B80-6441-8A58-EFA2A8C91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38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3635C1-7168-A4C3-1330-291B0B05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F2BEBB-C24F-1C6D-4315-AB3374A3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D3910-994E-F243-6B0F-BB259BAD1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2D048-8B42-AC47-A81B-9784C9DEA96B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CDFB6-DA28-E112-E714-D8DAC843F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04FA6-7D2F-3025-E5BD-DEBC17B11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FB9D0-0B80-6441-8A58-EFA2A8C91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769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894ED79F-7678-A395-B721-1B73484ECCDA}"/>
              </a:ext>
            </a:extLst>
          </p:cNvPr>
          <p:cNvSpPr/>
          <p:nvPr/>
        </p:nvSpPr>
        <p:spPr>
          <a:xfrm>
            <a:off x="5197366" y="1082565"/>
            <a:ext cx="1671145" cy="6306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目录服务器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E0D81F5-AAD2-915C-0116-1720CDB4500E}"/>
              </a:ext>
            </a:extLst>
          </p:cNvPr>
          <p:cNvSpPr/>
          <p:nvPr/>
        </p:nvSpPr>
        <p:spPr>
          <a:xfrm>
            <a:off x="1524002" y="2900852"/>
            <a:ext cx="1671145" cy="63062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客户端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0A529D1-0124-B2AC-58C3-AE5384A1D5D6}"/>
              </a:ext>
            </a:extLst>
          </p:cNvPr>
          <p:cNvSpPr/>
          <p:nvPr/>
        </p:nvSpPr>
        <p:spPr>
          <a:xfrm>
            <a:off x="4114802" y="2375338"/>
            <a:ext cx="1082565" cy="4204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混淆智慧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路由器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17B03B3-B721-7892-5E55-28F8239707F6}"/>
              </a:ext>
            </a:extLst>
          </p:cNvPr>
          <p:cNvSpPr/>
          <p:nvPr/>
        </p:nvSpPr>
        <p:spPr>
          <a:xfrm>
            <a:off x="5491657" y="2375338"/>
            <a:ext cx="1082565" cy="4204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混淆智慧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路由器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E1C486F-80B0-C5F4-FA71-A9DFF1E1AB89}"/>
              </a:ext>
            </a:extLst>
          </p:cNvPr>
          <p:cNvSpPr/>
          <p:nvPr/>
        </p:nvSpPr>
        <p:spPr>
          <a:xfrm>
            <a:off x="6868512" y="2375338"/>
            <a:ext cx="1082565" cy="4204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混淆智慧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路由器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D788ADE-3C13-3541-9ED9-BAB95D205224}"/>
              </a:ext>
            </a:extLst>
          </p:cNvPr>
          <p:cNvSpPr/>
          <p:nvPr/>
        </p:nvSpPr>
        <p:spPr>
          <a:xfrm>
            <a:off x="4114802" y="3024351"/>
            <a:ext cx="1082565" cy="4204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混淆智慧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路由器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F77F5040-8CCB-F390-7080-C94F0EE87CC2}"/>
              </a:ext>
            </a:extLst>
          </p:cNvPr>
          <p:cNvSpPr/>
          <p:nvPr/>
        </p:nvSpPr>
        <p:spPr>
          <a:xfrm>
            <a:off x="5491657" y="3024351"/>
            <a:ext cx="1082565" cy="4204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混淆智慧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路由器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C6A604FF-CAB8-2AE2-6D67-1C0F5EFBE04A}"/>
              </a:ext>
            </a:extLst>
          </p:cNvPr>
          <p:cNvSpPr/>
          <p:nvPr/>
        </p:nvSpPr>
        <p:spPr>
          <a:xfrm>
            <a:off x="6868512" y="3024351"/>
            <a:ext cx="1082565" cy="4204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混淆智慧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路由器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ADECEE05-52DB-75A4-D0A6-60F7D43FD724}"/>
              </a:ext>
            </a:extLst>
          </p:cNvPr>
          <p:cNvSpPr/>
          <p:nvPr/>
        </p:nvSpPr>
        <p:spPr>
          <a:xfrm>
            <a:off x="4114802" y="3689129"/>
            <a:ext cx="1082565" cy="4204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混淆智慧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路由器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307A8B41-13FB-9E04-5D32-A194DA07711C}"/>
              </a:ext>
            </a:extLst>
          </p:cNvPr>
          <p:cNvSpPr/>
          <p:nvPr/>
        </p:nvSpPr>
        <p:spPr>
          <a:xfrm>
            <a:off x="5491657" y="3689129"/>
            <a:ext cx="1082565" cy="4204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混淆智慧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路由器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53C8E597-E379-B2FC-CDDF-75C0E64A38F6}"/>
              </a:ext>
            </a:extLst>
          </p:cNvPr>
          <p:cNvSpPr/>
          <p:nvPr/>
        </p:nvSpPr>
        <p:spPr>
          <a:xfrm>
            <a:off x="6868512" y="3689129"/>
            <a:ext cx="1082565" cy="4204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混淆智慧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路由器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3F684EFB-CCC6-03A1-1A33-82498FE62347}"/>
              </a:ext>
            </a:extLst>
          </p:cNvPr>
          <p:cNvSpPr/>
          <p:nvPr/>
        </p:nvSpPr>
        <p:spPr>
          <a:xfrm>
            <a:off x="8823440" y="2900853"/>
            <a:ext cx="1671145" cy="6306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服务器端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B2645D7-CAA9-EED2-3040-49DE2D38D1C5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2359575" y="1397876"/>
            <a:ext cx="2837791" cy="150297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8F348CEB-FB7A-CBC5-2AB5-57E2B981B5AF}"/>
              </a:ext>
            </a:extLst>
          </p:cNvPr>
          <p:cNvCxnSpPr>
            <a:stCxn id="19" idx="3"/>
            <a:endCxn id="7" idx="1"/>
          </p:cNvCxnSpPr>
          <p:nvPr/>
        </p:nvCxnSpPr>
        <p:spPr>
          <a:xfrm flipV="1">
            <a:off x="5197367" y="2585545"/>
            <a:ext cx="294290" cy="1313791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0FA3C04-692A-15E3-8A7B-CFAFC8A1B3B5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6574222" y="2585545"/>
            <a:ext cx="294290" cy="649013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7AF3C15-4FA4-919B-91BE-FB8E5E53117B}"/>
              </a:ext>
            </a:extLst>
          </p:cNvPr>
          <p:cNvCxnSpPr>
            <a:stCxn id="5" idx="3"/>
            <a:endCxn id="19" idx="1"/>
          </p:cNvCxnSpPr>
          <p:nvPr/>
        </p:nvCxnSpPr>
        <p:spPr>
          <a:xfrm>
            <a:off x="3195147" y="3216163"/>
            <a:ext cx="919655" cy="68317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A769D8E4-69AF-4E79-57EA-9013231A7198}"/>
              </a:ext>
            </a:extLst>
          </p:cNvPr>
          <p:cNvCxnSpPr>
            <a:stCxn id="22" idx="1"/>
            <a:endCxn id="18" idx="3"/>
          </p:cNvCxnSpPr>
          <p:nvPr/>
        </p:nvCxnSpPr>
        <p:spPr>
          <a:xfrm flipH="1">
            <a:off x="7951077" y="3216164"/>
            <a:ext cx="872363" cy="1839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D548E4B1-8B88-DA97-69F0-B253B2184373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>
            <a:off x="6032939" y="1713186"/>
            <a:ext cx="5253" cy="43092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AB376DB4-1C7E-57E6-0919-D16588131D69}"/>
              </a:ext>
            </a:extLst>
          </p:cNvPr>
          <p:cNvCxnSpPr>
            <a:cxnSpLocks/>
            <a:stCxn id="4" idx="3"/>
            <a:endCxn id="22" idx="0"/>
          </p:cNvCxnSpPr>
          <p:nvPr/>
        </p:nvCxnSpPr>
        <p:spPr>
          <a:xfrm>
            <a:off x="6868511" y="1397876"/>
            <a:ext cx="2790502" cy="150297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60FE8B56-9EBD-0AEC-1F99-3DD566C2ADB8}"/>
              </a:ext>
            </a:extLst>
          </p:cNvPr>
          <p:cNvSpPr/>
          <p:nvPr/>
        </p:nvSpPr>
        <p:spPr>
          <a:xfrm>
            <a:off x="3920359" y="2144110"/>
            <a:ext cx="4235665" cy="22807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39FE383-B8C2-1580-EA81-6932ACAE0C29}"/>
              </a:ext>
            </a:extLst>
          </p:cNvPr>
          <p:cNvSpPr txBox="1"/>
          <p:nvPr/>
        </p:nvSpPr>
        <p:spPr>
          <a:xfrm>
            <a:off x="6787550" y="408407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混淆网络集群</a:t>
            </a:r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E33CC5D2-6EC1-0569-29E7-B33613241094}"/>
              </a:ext>
            </a:extLst>
          </p:cNvPr>
          <p:cNvCxnSpPr>
            <a:cxnSpLocks/>
            <a:stCxn id="20" idx="1"/>
            <a:endCxn id="16" idx="3"/>
          </p:cNvCxnSpPr>
          <p:nvPr/>
        </p:nvCxnSpPr>
        <p:spPr>
          <a:xfrm flipH="1" flipV="1">
            <a:off x="5197367" y="3234558"/>
            <a:ext cx="294290" cy="66477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690C386F-DFEB-BED9-B350-414B283192BD}"/>
              </a:ext>
            </a:extLst>
          </p:cNvPr>
          <p:cNvCxnSpPr>
            <a:cxnSpLocks/>
          </p:cNvCxnSpPr>
          <p:nvPr/>
        </p:nvCxnSpPr>
        <p:spPr>
          <a:xfrm flipH="1" flipV="1">
            <a:off x="5197367" y="2568463"/>
            <a:ext cx="294290" cy="66477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A2D49A15-2E08-1A1D-A522-AF170A65B081}"/>
              </a:ext>
            </a:extLst>
          </p:cNvPr>
          <p:cNvCxnSpPr>
            <a:cxnSpLocks/>
          </p:cNvCxnSpPr>
          <p:nvPr/>
        </p:nvCxnSpPr>
        <p:spPr>
          <a:xfrm flipH="1" flipV="1">
            <a:off x="6574222" y="3233241"/>
            <a:ext cx="294290" cy="66477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7736B42A-FBFD-0182-73EB-2D929304225E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>
            <a:off x="6574222" y="2585545"/>
            <a:ext cx="294290" cy="131379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B757B34-8C3B-C5BD-5E0B-DA9589159799}"/>
              </a:ext>
            </a:extLst>
          </p:cNvPr>
          <p:cNvSpPr txBox="1"/>
          <p:nvPr/>
        </p:nvSpPr>
        <p:spPr>
          <a:xfrm rot="19866263">
            <a:off x="3252943" y="1827329"/>
            <a:ext cx="7200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>
                    <a:lumMod val="75000"/>
                  </a:schemeClr>
                </a:solidFill>
              </a:rPr>
              <a:t>gRPC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21ACA21-6F31-7661-518B-F411D5D2C914}"/>
              </a:ext>
            </a:extLst>
          </p:cNvPr>
          <p:cNvSpPr txBox="1"/>
          <p:nvPr/>
        </p:nvSpPr>
        <p:spPr>
          <a:xfrm rot="2315476">
            <a:off x="3201777" y="341775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UDP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D655B41-1BAF-C4FD-6A0F-A0423226817B}"/>
              </a:ext>
            </a:extLst>
          </p:cNvPr>
          <p:cNvSpPr txBox="1"/>
          <p:nvPr/>
        </p:nvSpPr>
        <p:spPr>
          <a:xfrm>
            <a:off x="8103241" y="318650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UDP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57632CC-1EFA-BD76-5B03-57B643A1767C}"/>
              </a:ext>
            </a:extLst>
          </p:cNvPr>
          <p:cNvSpPr txBox="1"/>
          <p:nvPr/>
        </p:nvSpPr>
        <p:spPr>
          <a:xfrm>
            <a:off x="5293677" y="343765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>
                <a:solidFill>
                  <a:schemeClr val="bg2">
                    <a:lumMod val="75000"/>
                  </a:schemeClr>
                </a:solidFill>
              </a:rPr>
              <a:t>IPSec</a:t>
            </a:r>
            <a:r>
              <a:rPr kumimoji="1" lang="zh-CN" altLang="en-US" sz="1000" dirty="0">
                <a:solidFill>
                  <a:schemeClr val="bg2">
                    <a:lumMod val="75000"/>
                  </a:schemeClr>
                </a:solidFill>
              </a:rPr>
              <a:t>隧道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2A98B1D-5B3F-8BA3-FD82-479EE4B91522}"/>
              </a:ext>
            </a:extLst>
          </p:cNvPr>
          <p:cNvSpPr txBox="1"/>
          <p:nvPr/>
        </p:nvSpPr>
        <p:spPr>
          <a:xfrm rot="1716566">
            <a:off x="7843287" y="1718388"/>
            <a:ext cx="7200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>
                    <a:lumMod val="75000"/>
                  </a:schemeClr>
                </a:solidFill>
              </a:rPr>
              <a:t>gRPC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50B75F7-EA18-64A2-1546-9754A2FB9F1D}"/>
              </a:ext>
            </a:extLst>
          </p:cNvPr>
          <p:cNvSpPr txBox="1"/>
          <p:nvPr/>
        </p:nvSpPr>
        <p:spPr>
          <a:xfrm>
            <a:off x="5992570" y="1737410"/>
            <a:ext cx="7200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>
                    <a:lumMod val="75000"/>
                  </a:schemeClr>
                </a:solidFill>
              </a:rPr>
              <a:t>gRPC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67CF4D6-1963-ABEB-22CD-AA3DB21B7C76}"/>
              </a:ext>
            </a:extLst>
          </p:cNvPr>
          <p:cNvSpPr txBox="1"/>
          <p:nvPr/>
        </p:nvSpPr>
        <p:spPr>
          <a:xfrm>
            <a:off x="5068018" y="50907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系统架构设计图</a:t>
            </a:r>
          </a:p>
        </p:txBody>
      </p:sp>
    </p:spTree>
    <p:extLst>
      <p:ext uri="{BB962C8B-B14F-4D97-AF65-F5344CB8AC3E}">
        <p14:creationId xmlns:p14="http://schemas.microsoft.com/office/powerpoint/2010/main" val="332843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62</Words>
  <Application>Microsoft Macintosh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suo</dc:creator>
  <cp:lastModifiedBy>suo</cp:lastModifiedBy>
  <cp:revision>13</cp:revision>
  <dcterms:created xsi:type="dcterms:W3CDTF">2024-05-16T03:44:15Z</dcterms:created>
  <dcterms:modified xsi:type="dcterms:W3CDTF">2024-05-16T07:27:48Z</dcterms:modified>
</cp:coreProperties>
</file>