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795" y="135890"/>
            <a:ext cx="1174369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第一步 注册</a:t>
            </a:r>
          </a:p>
          <a:p>
            <a:endParaRPr lang="zh-CN" altLang="en-US"/>
          </a:p>
          <a:p>
            <a:r>
              <a:rPr lang="zh-CN" altLang="en-US"/>
              <a:t>首先你需要 去bintray官网https://bintray.com/ 注册个账号,这里就不过多描述了.你可以的.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115695"/>
            <a:ext cx="10135235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" y="4676775"/>
            <a:ext cx="1198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gradlew.bat clean build bintrayUpload -PbintrayUser=</a:t>
            </a:r>
            <a:r>
              <a:rPr lang="zh-CN"/>
              <a:t>用户</a:t>
            </a:r>
            <a:r>
              <a:rPr lang="en-US" altLang="zh-CN"/>
              <a:t>id</a:t>
            </a:r>
            <a:r>
              <a:rPr lang="zh-CN" altLang="en-US"/>
              <a:t> -PbintrayKey=用户</a:t>
            </a:r>
            <a:r>
              <a:rPr lang="en-US" altLang="zh-CN"/>
              <a:t>key</a:t>
            </a:r>
            <a:r>
              <a:rPr lang="zh-CN" altLang="en-US"/>
              <a:t> -PdryRun=false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42240"/>
            <a:ext cx="11133455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085" y="5202555"/>
            <a:ext cx="94843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终端中输入指令一会他就上传上去了 按照以上设置应该能避开大量错误 顺便说一句 网上的太坑了 我完成上传成功用时</a:t>
            </a:r>
            <a:r>
              <a:rPr lang="en-US" altLang="zh-CN"/>
              <a:t>4</a:t>
            </a:r>
            <a:r>
              <a:rPr lang="zh-CN" altLang="en-US"/>
              <a:t>个小时 期间各种错误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89535"/>
            <a:ext cx="10497185" cy="3856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3538220"/>
            <a:ext cx="943800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220980"/>
            <a:ext cx="9370060" cy="478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1820" y="505460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就点这个</a:t>
            </a:r>
            <a:r>
              <a:rPr lang="en-US" altLang="zh-CN"/>
              <a:t>add new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30505"/>
            <a:ext cx="4965700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438785"/>
            <a:ext cx="10579100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7805"/>
            <a:ext cx="5130800" cy="595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725" y="526415"/>
            <a:ext cx="56807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至此准备工作结束</a:t>
            </a:r>
          </a:p>
          <a:p>
            <a:r>
              <a:rPr lang="zh-CN" altLang="en-US"/>
              <a:t>记录下相关信息</a:t>
            </a:r>
          </a:p>
          <a:p>
            <a:r>
              <a:rPr lang="zh-CN" altLang="en-US"/>
              <a:t>注册的</a:t>
            </a:r>
            <a:r>
              <a:rPr lang="en-US" altLang="zh-CN"/>
              <a:t>id</a:t>
            </a:r>
          </a:p>
          <a:p>
            <a:r>
              <a:rPr lang="zh-CN" altLang="en-US"/>
              <a:t>自己的</a:t>
            </a:r>
            <a:r>
              <a:rPr lang="en-US" altLang="zh-CN"/>
              <a:t>key</a:t>
            </a:r>
          </a:p>
          <a:p>
            <a:r>
              <a:rPr lang="zh-CN" altLang="en-US"/>
              <a:t>以及左边这里的artifactId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90805"/>
            <a:ext cx="9361805" cy="5546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045" y="5704840"/>
            <a:ext cx="950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在此处引用此插件 classpath 'com.novoda:bintray-release:0.4.0'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4445"/>
            <a:ext cx="9587230" cy="6174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575" y="6248400"/>
            <a:ext cx="712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项目中加入这些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065" y="1040765"/>
            <a:ext cx="10031095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apply plugin: 'com.novoda.bintray-release'</a:t>
            </a:r>
          </a:p>
          <a:p>
            <a:endParaRPr lang="zh-CN" altLang="en-US" sz="1200" dirty="0"/>
          </a:p>
          <a:p>
            <a:r>
              <a:rPr lang="zh-CN" altLang="en-US" sz="1200" dirty="0"/>
              <a:t>android {</a:t>
            </a:r>
          </a:p>
          <a:p>
            <a:r>
              <a:rPr lang="en-US" altLang="zh-CN" sz="1200" dirty="0"/>
              <a:t>   </a:t>
            </a:r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    lintOptions { //防止其他一些错误</a:t>
            </a:r>
          </a:p>
          <a:p>
            <a:r>
              <a:rPr lang="zh-CN" altLang="en-US" sz="1200" dirty="0"/>
              <a:t>        abortOnError false</a:t>
            </a:r>
          </a:p>
          <a:p>
            <a:r>
              <a:rPr lang="zh-CN" altLang="en-US" sz="1200" dirty="0"/>
              <a:t>        checkReleaseBuilds false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publish {</a:t>
            </a:r>
          </a:p>
          <a:p>
            <a:r>
              <a:rPr lang="zh-CN" altLang="en-US" sz="1200" dirty="0"/>
              <a:t>    userOrg = 'srxffcc1'//bintray网的用户id</a:t>
            </a:r>
          </a:p>
          <a:p>
            <a:r>
              <a:rPr lang="zh-CN" altLang="en-US" sz="1200" dirty="0"/>
              <a:t>    groupId = 'com.srxdrop.un7zip'//自己定义一个唯一的java的包名</a:t>
            </a:r>
          </a:p>
          <a:p>
            <a:r>
              <a:rPr lang="zh-CN" altLang="en-US" sz="1200" dirty="0"/>
              <a:t>    artifactId = ' un7</a:t>
            </a:r>
            <a:r>
              <a:rPr lang="zh-CN" altLang="en-US" sz="1200" dirty="0" smtClean="0"/>
              <a:t>zip'//</a:t>
            </a:r>
            <a:r>
              <a:rPr lang="zh-CN" altLang="en-US" sz="1200" dirty="0"/>
              <a:t>在bintray上的package名字</a:t>
            </a:r>
          </a:p>
          <a:p>
            <a:r>
              <a:rPr lang="zh-CN" altLang="en-US" sz="1200" dirty="0"/>
              <a:t>    publishVersion = '1.0.0'//版本号</a:t>
            </a:r>
          </a:p>
          <a:p>
            <a:r>
              <a:rPr lang="zh-CN" altLang="en-US" sz="1200" dirty="0"/>
              <a:t>    desc = 'just upload this and ?'//描述，不重要</a:t>
            </a:r>
          </a:p>
          <a:p>
            <a:r>
              <a:rPr lang="zh-CN" altLang="en-US" sz="1200" dirty="0"/>
              <a:t>    website = 'https://github.com/srxffcc1/un7zip'//网站，不重要；尽量模拟github上的地址，例如我这样的；当然你有地址最好了</a:t>
            </a:r>
          </a:p>
          <a:p>
            <a:r>
              <a:rPr lang="zh-CN" altLang="en-US" sz="1200" dirty="0"/>
              <a:t>    licences = ['Apache-2.0']//协议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tasks.withType(Javadoc) { //防止doc错误</a:t>
            </a:r>
          </a:p>
          <a:p>
            <a:r>
              <a:rPr lang="zh-CN" altLang="en-US" sz="1200" dirty="0"/>
              <a:t>    options.addStringOption('Xdoclint:none', '-quiet')</a:t>
            </a:r>
          </a:p>
          <a:p>
            <a:r>
              <a:rPr lang="zh-CN" altLang="en-US" sz="1200" dirty="0"/>
              <a:t>    options.addStringOption('encoding', 'UTF-8')</a:t>
            </a:r>
          </a:p>
          <a:p>
            <a:r>
              <a:rPr lang="zh-CN" altLang="en-US" sz="1200" dirty="0"/>
              <a:t>    options.addStringOption('charSet', 'UTF-8')</a:t>
            </a:r>
          </a:p>
          <a:p>
            <a:r>
              <a:rPr lang="zh-CN" altLang="en-US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err="1"/>
              <a:t>tasks.withType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JavaCompile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options.encoding</a:t>
            </a:r>
            <a:r>
              <a:rPr lang="en-US" altLang="zh-CN" sz="1200" dirty="0"/>
              <a:t> = "UTF-8"</a:t>
            </a:r>
          </a:p>
          <a:p>
            <a:r>
              <a:rPr lang="en-US" altLang="zh-CN" sz="120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365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9</cp:revision>
  <dcterms:created xsi:type="dcterms:W3CDTF">2015-05-05T08:02:00Z</dcterms:created>
  <dcterms:modified xsi:type="dcterms:W3CDTF">2017-07-21T01:11:50Z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