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64795" y="135890"/>
            <a:ext cx="11743690" cy="916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第一步 注册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首先你需要 去bintray官网https://bintray.com/ 注册个账号,这里就不过多描述了.你可以的.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3545" y="1115695"/>
            <a:ext cx="10135235" cy="54838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4775" y="4676775"/>
            <a:ext cx="119824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gradlew.bat clean build bintrayUpload -PbintrayUser=</a:t>
            </a:r>
            <a:r>
              <a:rPr lang="zh-CN"/>
              <a:t>用户</a:t>
            </a:r>
            <a:r>
              <a:rPr lang="en-US" altLang="zh-CN"/>
              <a:t>id</a:t>
            </a:r>
            <a:r>
              <a:rPr lang="zh-CN" altLang="en-US"/>
              <a:t> -PbintrayKey=用户</a:t>
            </a:r>
            <a:r>
              <a:rPr lang="en-US" altLang="zh-CN"/>
              <a:t>key</a:t>
            </a:r>
            <a:r>
              <a:rPr lang="zh-CN" altLang="en-US"/>
              <a:t> -PdryRun=false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840" y="142240"/>
            <a:ext cx="11133455" cy="43999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72085" y="5202555"/>
            <a:ext cx="948436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终端中输入指令一会他就上传上去了 按照以上设置应该能避开大量错误 顺便说一句 网上的太坑了 我完成上传成功用时</a:t>
            </a:r>
            <a:r>
              <a:rPr lang="en-US" altLang="zh-CN"/>
              <a:t>4</a:t>
            </a:r>
            <a:r>
              <a:rPr lang="zh-CN" altLang="en-US"/>
              <a:t>个小时 期间各种错误 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5430" y="89535"/>
            <a:ext cx="10497185" cy="38563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020" y="3538220"/>
            <a:ext cx="9438005" cy="31235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065" y="220980"/>
            <a:ext cx="9370060" cy="47859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91820" y="5054600"/>
            <a:ext cx="5516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就点这个</a:t>
            </a:r>
            <a:r>
              <a:rPr lang="en-US" altLang="zh-CN"/>
              <a:t>add new repository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300" y="230505"/>
            <a:ext cx="4965700" cy="53181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770" y="438785"/>
            <a:ext cx="10579100" cy="56191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3860" y="217805"/>
            <a:ext cx="5130800" cy="59543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181725" y="526415"/>
            <a:ext cx="5680710" cy="1463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至此准备工作结束</a:t>
            </a:r>
            <a:endParaRPr lang="zh-CN" altLang="en-US"/>
          </a:p>
          <a:p>
            <a:r>
              <a:rPr lang="zh-CN" altLang="en-US"/>
              <a:t>记录下相关信息</a:t>
            </a:r>
            <a:endParaRPr lang="zh-CN" altLang="en-US"/>
          </a:p>
          <a:p>
            <a:r>
              <a:rPr lang="zh-CN" altLang="en-US"/>
              <a:t>注册的</a:t>
            </a:r>
            <a:r>
              <a:rPr lang="en-US" altLang="zh-CN"/>
              <a:t>id</a:t>
            </a:r>
            <a:endParaRPr lang="en-US" altLang="zh-CN"/>
          </a:p>
          <a:p>
            <a:r>
              <a:rPr lang="zh-CN" altLang="en-US"/>
              <a:t>自己的</a:t>
            </a:r>
            <a:r>
              <a:rPr lang="en-US" altLang="zh-CN"/>
              <a:t>key</a:t>
            </a:r>
            <a:endParaRPr lang="en-US" altLang="zh-CN"/>
          </a:p>
          <a:p>
            <a:r>
              <a:rPr lang="zh-CN" altLang="en-US"/>
              <a:t>以及左边这里的artifactId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445" y="90805"/>
            <a:ext cx="9361805" cy="55467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6045" y="5704840"/>
            <a:ext cx="9500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在此处引用此插件 classpath 'com.novoda:bintray-release:0.4.0'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90" y="4445"/>
            <a:ext cx="9587230" cy="617410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55575" y="6248400"/>
            <a:ext cx="7121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项目中加入这些 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55065" y="1040765"/>
            <a:ext cx="10031095" cy="44805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。。。</a:t>
            </a:r>
            <a:endParaRPr lang="zh-CN" altLang="en-US" sz="1200"/>
          </a:p>
          <a:p>
            <a:r>
              <a:rPr lang="zh-CN" altLang="en-US" sz="1200"/>
              <a:t>apply plugin: 'com.novoda.bintray-release'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android {</a:t>
            </a:r>
            <a:endParaRPr lang="zh-CN" altLang="en-US" sz="1200"/>
          </a:p>
          <a:p>
            <a:r>
              <a:rPr lang="en-US" altLang="zh-CN" sz="1200"/>
              <a:t>   </a:t>
            </a:r>
            <a:r>
              <a:rPr lang="zh-CN" altLang="en-US" sz="1200"/>
              <a:t>。。。</a:t>
            </a:r>
            <a:endParaRPr lang="zh-CN" altLang="en-US" sz="1200"/>
          </a:p>
          <a:p>
            <a:r>
              <a:rPr lang="zh-CN" altLang="en-US" sz="1200"/>
              <a:t>    lintOptions { //防止其他一些错误</a:t>
            </a:r>
            <a:endParaRPr lang="zh-CN" altLang="en-US" sz="1200"/>
          </a:p>
          <a:p>
            <a:r>
              <a:rPr lang="zh-CN" altLang="en-US" sz="1200"/>
              <a:t>        abortOnError false</a:t>
            </a:r>
            <a:endParaRPr lang="zh-CN" altLang="en-US" sz="1200"/>
          </a:p>
          <a:p>
            <a:r>
              <a:rPr lang="zh-CN" altLang="en-US" sz="1200"/>
              <a:t>        checkReleaseBuilds false</a:t>
            </a:r>
            <a:endParaRPr lang="zh-CN" altLang="en-US" sz="1200"/>
          </a:p>
          <a:p>
            <a:r>
              <a:rPr lang="zh-CN" altLang="en-US" sz="1200"/>
              <a:t>    }</a:t>
            </a:r>
            <a:endParaRPr lang="zh-CN" altLang="en-US" sz="1200"/>
          </a:p>
          <a:p>
            <a:r>
              <a:rPr lang="zh-CN" altLang="en-US" sz="1200"/>
              <a:t>}</a:t>
            </a:r>
            <a:endParaRPr lang="zh-CN" altLang="en-US" sz="1200"/>
          </a:p>
          <a:p>
            <a:r>
              <a:rPr lang="zh-CN" altLang="en-US" sz="1200"/>
              <a:t>publish {</a:t>
            </a:r>
            <a:endParaRPr lang="zh-CN" altLang="en-US" sz="1200"/>
          </a:p>
          <a:p>
            <a:r>
              <a:rPr lang="zh-CN" altLang="en-US" sz="1200"/>
              <a:t>    userOrg = 'srxffcc1'//bintray网的用户id</a:t>
            </a:r>
            <a:endParaRPr lang="zh-CN" altLang="en-US" sz="1200"/>
          </a:p>
          <a:p>
            <a:r>
              <a:rPr lang="zh-CN" altLang="en-US" sz="1200"/>
              <a:t>    groupId = 'com.srxdrop.un7zip'//自己定义一个唯一的java的包名</a:t>
            </a:r>
            <a:endParaRPr lang="zh-CN" altLang="en-US" sz="1200"/>
          </a:p>
          <a:p>
            <a:r>
              <a:rPr lang="zh-CN" altLang="en-US" sz="1200"/>
              <a:t>    artifactId = 'srxdrop'//在bintray上的package名字</a:t>
            </a:r>
            <a:endParaRPr lang="zh-CN" altLang="en-US" sz="1200"/>
          </a:p>
          <a:p>
            <a:r>
              <a:rPr lang="zh-CN" altLang="en-US" sz="1200"/>
              <a:t>    publishVersion = '1.0.0'//版本号</a:t>
            </a:r>
            <a:endParaRPr lang="zh-CN" altLang="en-US" sz="1200"/>
          </a:p>
          <a:p>
            <a:r>
              <a:rPr lang="zh-CN" altLang="en-US" sz="1200"/>
              <a:t>    desc = 'just upload this and ?'//描述，不重要</a:t>
            </a:r>
            <a:endParaRPr lang="zh-CN" altLang="en-US" sz="1200"/>
          </a:p>
          <a:p>
            <a:r>
              <a:rPr lang="zh-CN" altLang="en-US" sz="1200"/>
              <a:t>    website = 'https://github.com/srxffcc1/un7zip'//网站，不重要；尽量模拟github上的地址，例如我这样的；当然你有地址最好了</a:t>
            </a:r>
            <a:endParaRPr lang="zh-CN" altLang="en-US" sz="1200"/>
          </a:p>
          <a:p>
            <a:r>
              <a:rPr lang="zh-CN" altLang="en-US" sz="1200"/>
              <a:t>    licences = ['Apache-2.0']//协议</a:t>
            </a:r>
            <a:endParaRPr lang="zh-CN" altLang="en-US" sz="1200"/>
          </a:p>
          <a:p>
            <a:r>
              <a:rPr lang="zh-CN" altLang="en-US" sz="1200"/>
              <a:t>}</a:t>
            </a:r>
            <a:endParaRPr lang="zh-CN" altLang="en-US" sz="1200"/>
          </a:p>
          <a:p>
            <a:r>
              <a:rPr lang="zh-CN" altLang="en-US" sz="1200"/>
              <a:t>tasks.withType(Javadoc) { //防止doc错误</a:t>
            </a:r>
            <a:endParaRPr lang="zh-CN" altLang="en-US" sz="1200"/>
          </a:p>
          <a:p>
            <a:r>
              <a:rPr lang="zh-CN" altLang="en-US" sz="1200"/>
              <a:t>    options.addStringOption('Xdoclint:none', '-quiet')</a:t>
            </a:r>
            <a:endParaRPr lang="zh-CN" altLang="en-US" sz="1200"/>
          </a:p>
          <a:p>
            <a:r>
              <a:rPr lang="zh-CN" altLang="en-US" sz="1200"/>
              <a:t>    options.addStringOption('encoding', 'UTF-8')</a:t>
            </a:r>
            <a:endParaRPr lang="zh-CN" altLang="en-US" sz="1200"/>
          </a:p>
          <a:p>
            <a:r>
              <a:rPr lang="zh-CN" altLang="en-US" sz="1200"/>
              <a:t>    options.addStringOption('charSet', 'UTF-8')</a:t>
            </a:r>
            <a:endParaRPr lang="zh-CN" altLang="en-US" sz="1200"/>
          </a:p>
          <a:p>
            <a:r>
              <a:rPr lang="zh-CN" altLang="en-US" sz="1200"/>
              <a:t>}</a:t>
            </a:r>
            <a:endParaRPr lang="zh-CN" altLang="en-US"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1031</Words>
  <Application>WPS 演示</Application>
  <PresentationFormat>宽屏</PresentationFormat>
  <Paragraphs>45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Administrator</cp:lastModifiedBy>
  <cp:revision>7</cp:revision>
  <dcterms:created xsi:type="dcterms:W3CDTF">2015-05-05T08:02:00Z</dcterms:created>
  <dcterms:modified xsi:type="dcterms:W3CDTF">2017-05-12T14:32:12Z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