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589211" y="2310420"/>
            <a:ext cx="8915399" cy="1468800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589211" y="4402584"/>
            <a:ext cx="8915399" cy="860400"/>
          </a:xfrm>
        </p:spPr>
        <p:txBody>
          <a:bodyPr/>
          <a:lstStyle/>
          <a:p>
            <a:r>
              <a:rPr lang="zh-CN" altLang="en-US" dirty="0"/>
              <a:t>汇报人：赵雪       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0679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07332"/>
            <a:ext cx="8911687" cy="1280890"/>
          </a:xfrm>
        </p:spPr>
        <p:txBody>
          <a:bodyPr/>
          <a:lstStyle/>
          <a:p>
            <a:r>
              <a:rPr lang="zh-CN" altLang="en-US" dirty="0"/>
              <a:t>昆明企业端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27" y="1888223"/>
            <a:ext cx="2271711" cy="40385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84" y="1888223"/>
            <a:ext cx="2271712" cy="40385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41" y="1888222"/>
            <a:ext cx="2271712" cy="40385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899" y="1888222"/>
            <a:ext cx="2271712" cy="4038599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5010150" y="3629025"/>
            <a:ext cx="1548000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38475" y="3207434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53450" y="2790825"/>
            <a:ext cx="53340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07332"/>
            <a:ext cx="8911687" cy="1280890"/>
          </a:xfrm>
        </p:spPr>
        <p:txBody>
          <a:bodyPr/>
          <a:lstStyle/>
          <a:p>
            <a:r>
              <a:rPr lang="zh-CN" altLang="en-US" dirty="0"/>
              <a:t>昆明企业端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809749"/>
            <a:ext cx="2528887" cy="44957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23" y="1809748"/>
            <a:ext cx="2528887" cy="449579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4695825" y="2638425"/>
            <a:ext cx="101917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1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323750"/>
            <a:ext cx="6469063" cy="3587472"/>
          </a:xfrm>
        </p:spPr>
        <p:txBody>
          <a:bodyPr/>
          <a:lstStyle/>
          <a:p>
            <a:r>
              <a:rPr lang="zh-CN" altLang="en-US" dirty="0"/>
              <a:t>经过对这些项目的工作，已熟悉公司业务流程和代码逻辑，效率也提高了许多； </a:t>
            </a:r>
          </a:p>
          <a:p>
            <a:r>
              <a:rPr lang="zh-CN" altLang="en-US" dirty="0"/>
              <a:t>在对应急处理这一块考虑欠缺，自己反思需要冷静思考，理清代码逻辑；不能因改完一个</a:t>
            </a:r>
            <a:r>
              <a:rPr lang="en-US" altLang="zh-CN" dirty="0"/>
              <a:t>bug</a:t>
            </a:r>
            <a:r>
              <a:rPr lang="zh-CN" altLang="en-US" dirty="0"/>
              <a:t>引发另外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革命尚未成功，同志还需努力；大家一起加油！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2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00" y="357410"/>
            <a:ext cx="8118475" cy="62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0265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主要方向</a:t>
            </a:r>
          </a:p>
        </p:txBody>
      </p:sp>
      <p:sp>
        <p:nvSpPr>
          <p:cNvPr id="6" name="矩形 5"/>
          <p:cNvSpPr/>
          <p:nvPr/>
        </p:nvSpPr>
        <p:spPr>
          <a:xfrm>
            <a:off x="2802650" y="2239244"/>
            <a:ext cx="3019310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2802650" y="3211051"/>
            <a:ext cx="3019310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心得体会</a:t>
            </a:r>
          </a:p>
        </p:txBody>
      </p:sp>
      <p:sp>
        <p:nvSpPr>
          <p:cNvPr id="8" name="箭头: 右 7"/>
          <p:cNvSpPr/>
          <p:nvPr/>
        </p:nvSpPr>
        <p:spPr>
          <a:xfrm>
            <a:off x="1665578" y="2239244"/>
            <a:ext cx="716895" cy="69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1665578" y="3157482"/>
            <a:ext cx="716895" cy="6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323750"/>
            <a:ext cx="8915400" cy="3587472"/>
          </a:xfrm>
        </p:spPr>
        <p:txBody>
          <a:bodyPr/>
          <a:lstStyle/>
          <a:p>
            <a:r>
              <a:rPr lang="zh-CN" altLang="en-US" dirty="0"/>
              <a:t>连云港政府端（企业信息追加）</a:t>
            </a:r>
            <a:endParaRPr lang="en-US" altLang="zh-CN" dirty="0"/>
          </a:p>
          <a:p>
            <a:r>
              <a:rPr lang="zh-CN" altLang="en-US" dirty="0"/>
              <a:t>昆明政府端（版本更新弹窗优化）</a:t>
            </a:r>
            <a:endParaRPr lang="en-US" altLang="zh-CN" dirty="0"/>
          </a:p>
          <a:p>
            <a:r>
              <a:rPr lang="zh-CN" altLang="en-US" dirty="0"/>
              <a:t>代码管理（</a:t>
            </a:r>
            <a:r>
              <a:rPr lang="en-US" altLang="zh-CN" dirty="0"/>
              <a:t>eclipse</a:t>
            </a:r>
            <a:r>
              <a:rPr lang="zh-CN" altLang="en-US" dirty="0"/>
              <a:t>转</a:t>
            </a:r>
            <a:r>
              <a:rPr lang="en-US" altLang="zh-CN" dirty="0"/>
              <a:t>Android studio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合川政府端（隐患排查</a:t>
            </a:r>
            <a:r>
              <a:rPr lang="en-US" altLang="zh-CN" dirty="0"/>
              <a:t>&amp;</a:t>
            </a:r>
            <a:r>
              <a:rPr lang="zh-CN" altLang="en-US" dirty="0"/>
              <a:t>行政执法对接）</a:t>
            </a:r>
            <a:endParaRPr lang="en-US" altLang="zh-CN" dirty="0"/>
          </a:p>
          <a:p>
            <a:r>
              <a:rPr lang="zh-CN" altLang="en-US" dirty="0"/>
              <a:t>昆明企业端（主页面改版）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5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18659"/>
            <a:ext cx="8911687" cy="1280890"/>
          </a:xfrm>
        </p:spPr>
        <p:txBody>
          <a:bodyPr/>
          <a:lstStyle/>
          <a:p>
            <a:r>
              <a:rPr lang="zh-CN" altLang="en-US" dirty="0"/>
              <a:t>连云港政府端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592924" y="1599113"/>
            <a:ext cx="4313864" cy="1054217"/>
          </a:xfrm>
        </p:spPr>
        <p:txBody>
          <a:bodyPr/>
          <a:lstStyle/>
          <a:p>
            <a:r>
              <a:rPr lang="zh-CN" altLang="en-US" dirty="0"/>
              <a:t>拓展信息接口对接</a:t>
            </a:r>
            <a:endParaRPr lang="en-US" altLang="zh-CN" dirty="0"/>
          </a:p>
          <a:p>
            <a:r>
              <a:rPr lang="zh-CN" altLang="en-US" dirty="0"/>
              <a:t>基本信息和拓展信息分割查看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592924" y="3875715"/>
            <a:ext cx="4313864" cy="186235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版本更新弹窗优化</a:t>
            </a:r>
            <a:endParaRPr lang="en-US" altLang="zh-CN" dirty="0"/>
          </a:p>
          <a:p>
            <a:r>
              <a:rPr lang="zh-CN" altLang="en-US" dirty="0"/>
              <a:t>侧边栏添加版本检测更新</a:t>
            </a:r>
            <a:endParaRPr lang="en-US" altLang="zh-CN" dirty="0"/>
          </a:p>
          <a:p>
            <a:r>
              <a:rPr lang="zh-CN" altLang="en-US" dirty="0"/>
              <a:t>更新弹窗显示更新信息支持后台下载</a:t>
            </a:r>
            <a:endParaRPr lang="en-US" altLang="zh-CN" dirty="0"/>
          </a:p>
          <a:p>
            <a:r>
              <a:rPr lang="zh-CN" altLang="en-US" dirty="0"/>
              <a:t>更新弹窗以及通知栏显示下载进度</a:t>
            </a:r>
            <a:endParaRPr lang="en-US" altLang="zh-CN" dirty="0"/>
          </a:p>
          <a:p>
            <a:r>
              <a:rPr lang="zh-CN" altLang="en-US" dirty="0"/>
              <a:t>接入昆明企业端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92924" y="2880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昆明政府端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692866" y="2653330"/>
            <a:ext cx="39691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0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07332"/>
            <a:ext cx="8911687" cy="1280890"/>
          </a:xfrm>
        </p:spPr>
        <p:txBody>
          <a:bodyPr/>
          <a:lstStyle/>
          <a:p>
            <a:r>
              <a:rPr lang="zh-CN" altLang="en-US" dirty="0"/>
              <a:t>代码管理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592923" y="1599113"/>
            <a:ext cx="4898445" cy="1054217"/>
          </a:xfrm>
        </p:spPr>
        <p:txBody>
          <a:bodyPr/>
          <a:lstStyle/>
          <a:p>
            <a:r>
              <a:rPr lang="zh-CN" altLang="en-US" dirty="0"/>
              <a:t>把六安</a:t>
            </a:r>
            <a:r>
              <a:rPr lang="en-US" altLang="zh-CN" dirty="0"/>
              <a:t>|</a:t>
            </a:r>
            <a:r>
              <a:rPr lang="zh-CN" altLang="en-US" dirty="0"/>
              <a:t>南京</a:t>
            </a:r>
            <a:r>
              <a:rPr lang="en-US" altLang="zh-CN" dirty="0"/>
              <a:t>|</a:t>
            </a:r>
            <a:r>
              <a:rPr lang="zh-CN" altLang="en-US" dirty="0"/>
              <a:t>内蒙古等项目托管到</a:t>
            </a:r>
            <a:r>
              <a:rPr lang="en-US" altLang="zh-CN" dirty="0"/>
              <a:t>SVN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592922" y="3645111"/>
            <a:ext cx="7314475" cy="18623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重大隐患管理模块接口对接</a:t>
            </a:r>
            <a:r>
              <a:rPr lang="en-US" altLang="zh-CN" dirty="0"/>
              <a:t>|</a:t>
            </a:r>
            <a:r>
              <a:rPr lang="zh-CN" altLang="en-US" dirty="0"/>
              <a:t>字段添加</a:t>
            </a:r>
            <a:endParaRPr lang="en-US" altLang="zh-CN" dirty="0"/>
          </a:p>
          <a:p>
            <a:r>
              <a:rPr lang="zh-CN" altLang="en-US" dirty="0"/>
              <a:t>政府抽查隐患模块接口对接</a:t>
            </a:r>
            <a:r>
              <a:rPr lang="en-US" altLang="zh-CN" dirty="0"/>
              <a:t>|</a:t>
            </a:r>
            <a:r>
              <a:rPr lang="zh-CN" altLang="en-US" dirty="0"/>
              <a:t>字段调整</a:t>
            </a:r>
            <a:endParaRPr lang="en-US" altLang="zh-CN" dirty="0"/>
          </a:p>
          <a:p>
            <a:r>
              <a:rPr lang="zh-CN" altLang="en-US" dirty="0"/>
              <a:t>企业自查一般隐患模块接口对接</a:t>
            </a:r>
            <a:endParaRPr lang="en-US" altLang="zh-CN" dirty="0"/>
          </a:p>
          <a:p>
            <a:r>
              <a:rPr lang="zh-CN" altLang="en-US" dirty="0"/>
              <a:t>临时检查模块责令整改添加保存</a:t>
            </a:r>
            <a:r>
              <a:rPr lang="en-US" altLang="zh-CN" dirty="0"/>
              <a:t>|</a:t>
            </a:r>
            <a:r>
              <a:rPr lang="zh-CN" altLang="en-US" dirty="0"/>
              <a:t>修改</a:t>
            </a:r>
            <a:r>
              <a:rPr lang="en-US" altLang="zh-CN" dirty="0"/>
              <a:t>|</a:t>
            </a:r>
            <a:r>
              <a:rPr lang="zh-CN" altLang="en-US" dirty="0"/>
              <a:t>查看功能接口的对接调试</a:t>
            </a:r>
            <a:endParaRPr lang="en-US" altLang="zh-CN" dirty="0"/>
          </a:p>
          <a:p>
            <a:r>
              <a:rPr lang="zh-CN" altLang="en-US" dirty="0"/>
              <a:t>整改复查模块对接按钮状态位</a:t>
            </a:r>
            <a:r>
              <a:rPr lang="en-US" altLang="zh-CN" dirty="0"/>
              <a:t>|</a:t>
            </a:r>
            <a:r>
              <a:rPr lang="zh-CN" altLang="en-US" dirty="0"/>
              <a:t>添加检查记录</a:t>
            </a:r>
            <a:r>
              <a:rPr lang="en-US" altLang="zh-CN" dirty="0"/>
              <a:t>|</a:t>
            </a:r>
            <a:r>
              <a:rPr lang="zh-CN" altLang="en-US" dirty="0"/>
              <a:t>责令整改查看功能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92923" y="26533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合川政府端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2592923" y="2326159"/>
            <a:ext cx="4507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07332"/>
            <a:ext cx="8911687" cy="1280890"/>
          </a:xfrm>
        </p:spPr>
        <p:txBody>
          <a:bodyPr/>
          <a:lstStyle/>
          <a:p>
            <a:r>
              <a:rPr lang="zh-CN" altLang="en-US" dirty="0"/>
              <a:t>昆明企业端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2592924" y="1982598"/>
            <a:ext cx="7662135" cy="3777622"/>
          </a:xfrm>
        </p:spPr>
        <p:txBody>
          <a:bodyPr/>
          <a:lstStyle/>
          <a:p>
            <a:r>
              <a:rPr lang="zh-CN" altLang="en-US" dirty="0"/>
              <a:t>登录页重新布局</a:t>
            </a:r>
            <a:endParaRPr lang="en-US" altLang="zh-CN" dirty="0"/>
          </a:p>
          <a:p>
            <a:r>
              <a:rPr lang="zh-CN" altLang="en-US" dirty="0"/>
              <a:t>完成一企一标接入</a:t>
            </a:r>
            <a:endParaRPr lang="en-US" altLang="zh-CN" dirty="0"/>
          </a:p>
          <a:p>
            <a:r>
              <a:rPr lang="zh-CN" altLang="en-US" dirty="0"/>
              <a:t>自查报表列表优化</a:t>
            </a:r>
            <a:endParaRPr lang="en-US" altLang="zh-CN" dirty="0"/>
          </a:p>
          <a:p>
            <a:r>
              <a:rPr lang="zh-CN" altLang="en-US" dirty="0"/>
              <a:t>首页自查报表模块数据显示及跳转</a:t>
            </a:r>
            <a:endParaRPr lang="en-US" altLang="zh-CN" dirty="0"/>
          </a:p>
          <a:p>
            <a:r>
              <a:rPr lang="zh-CN" altLang="en-US" dirty="0"/>
              <a:t>安全生产法规模块接入</a:t>
            </a:r>
            <a:endParaRPr lang="en-US" altLang="zh-CN" dirty="0"/>
          </a:p>
          <a:p>
            <a:r>
              <a:rPr lang="zh-CN" altLang="en-US" dirty="0"/>
              <a:t>一企一标模块搜索框及功能实现</a:t>
            </a:r>
            <a:endParaRPr lang="en-US" altLang="zh-CN" dirty="0"/>
          </a:p>
          <a:p>
            <a:r>
              <a:rPr lang="zh-CN" altLang="en-US" dirty="0"/>
              <a:t>修复版本更新闪退</a:t>
            </a:r>
            <a:r>
              <a:rPr lang="en-US" altLang="zh-CN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9188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18659"/>
            <a:ext cx="8911687" cy="1280890"/>
          </a:xfrm>
        </p:spPr>
        <p:txBody>
          <a:bodyPr/>
          <a:lstStyle/>
          <a:p>
            <a:r>
              <a:rPr lang="zh-CN" altLang="en-US" dirty="0"/>
              <a:t>昆明政府端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62124"/>
            <a:ext cx="2496740" cy="44386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89" y="1762123"/>
            <a:ext cx="2496741" cy="44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18659"/>
            <a:ext cx="8911687" cy="1280890"/>
          </a:xfrm>
        </p:spPr>
        <p:txBody>
          <a:bodyPr/>
          <a:lstStyle/>
          <a:p>
            <a:r>
              <a:rPr lang="zh-CN" altLang="en-US" dirty="0"/>
              <a:t>合川政府端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09" y="2028825"/>
            <a:ext cx="2066240" cy="3673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35" y="2028321"/>
            <a:ext cx="2066524" cy="3673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45" y="2030575"/>
            <a:ext cx="2065256" cy="36715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287" y="2028321"/>
            <a:ext cx="2066524" cy="36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4" y="607332"/>
            <a:ext cx="8911687" cy="1280890"/>
          </a:xfrm>
        </p:spPr>
        <p:txBody>
          <a:bodyPr/>
          <a:lstStyle/>
          <a:p>
            <a:r>
              <a:rPr lang="zh-CN" altLang="en-US" dirty="0"/>
              <a:t>昆明企业端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74" y="1987096"/>
            <a:ext cx="2279112" cy="4051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66" y="1987096"/>
            <a:ext cx="2279112" cy="4051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58" y="1987096"/>
            <a:ext cx="2279111" cy="4051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949" y="2000252"/>
            <a:ext cx="2271711" cy="4038598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4391025" y="3514725"/>
            <a:ext cx="207645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610475" y="2914650"/>
            <a:ext cx="153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670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304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工作汇报</vt:lpstr>
      <vt:lpstr>主要方向</vt:lpstr>
      <vt:lpstr>工作内容</vt:lpstr>
      <vt:lpstr>连云港政府端</vt:lpstr>
      <vt:lpstr>代码管理</vt:lpstr>
      <vt:lpstr>昆明企业端</vt:lpstr>
      <vt:lpstr>昆明政府端</vt:lpstr>
      <vt:lpstr>合川政府端</vt:lpstr>
      <vt:lpstr>昆明企业端</vt:lpstr>
      <vt:lpstr>昆明企业端</vt:lpstr>
      <vt:lpstr>昆明企业端</vt:lpstr>
      <vt:lpstr>心得体会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Xue Zhao</dc:creator>
  <cp:lastModifiedBy>Xue Zhao</cp:lastModifiedBy>
  <cp:revision>18</cp:revision>
  <dcterms:created xsi:type="dcterms:W3CDTF">2017-05-07T13:37:04Z</dcterms:created>
  <dcterms:modified xsi:type="dcterms:W3CDTF">2017-05-08T04:34:21Z</dcterms:modified>
</cp:coreProperties>
</file>