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72" r:id="rId6"/>
    <p:sldId id="2432" r:id="rId7"/>
    <p:sldId id="371" r:id="rId8"/>
    <p:sldId id="243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4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0D3EFAC-5C13-4DA4-9315-4124F348281B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6BBAF40-7561-4261-A302-1B9596F3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0DC2E4-7646-43BF-B8DC-85D33B146272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334D568D-1395-4E42-AB87-72144A6E1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C2C316D0-E8BC-4D59-90AF-B2836E34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E03126-52D6-406F-9E9F-48282C80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154" y="457200"/>
            <a:ext cx="5789425" cy="561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70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374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66" r:id="rId5"/>
    <p:sldLayoutId id="2147483672" r:id="rId6"/>
    <p:sldLayoutId id="2147483673" r:id="rId7"/>
    <p:sldLayoutId id="2147483653" r:id="rId8"/>
    <p:sldLayoutId id="2147483671" r:id="rId9"/>
    <p:sldLayoutId id="2147483668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818526"/>
            <a:ext cx="5996683" cy="1917472"/>
          </a:xfrm>
        </p:spPr>
        <p:txBody>
          <a:bodyPr/>
          <a:lstStyle/>
          <a:p>
            <a:r>
              <a:rPr lang="en-US" sz="4000" dirty="0"/>
              <a:t>Big Mountain Resort Pricing market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Jesus Suarez</a:t>
            </a:r>
          </a:p>
        </p:txBody>
      </p:sp>
      <p:pic>
        <p:nvPicPr>
          <p:cNvPr id="8" name="Picture Placeholder 7" descr="Person holding skis looking at mountain">
            <a:extLst>
              <a:ext uri="{FF2B5EF4-FFF2-40B4-BE49-F238E27FC236}">
                <a16:creationId xmlns:a16="http://schemas.microsoft.com/office/drawing/2014/main" id="{3F6BEADC-FAE1-884E-8B62-36917E3FB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" r="42"/>
          <a:stretch/>
        </p:blipFill>
        <p:spPr/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AU" b="1" dirty="0"/>
              <a:t>Big Mountain Resort is not generating enough profit margin respect to the operating costs and condition of the facility</a:t>
            </a:r>
            <a:endParaRPr lang="en-US" dirty="0"/>
          </a:p>
        </p:txBody>
      </p:sp>
      <p:pic>
        <p:nvPicPr>
          <p:cNvPr id="7" name="Picture Placeholder 6" descr="Two people with snowboards on chair lift">
            <a:extLst>
              <a:ext uri="{FF2B5EF4-FFF2-40B4-BE49-F238E27FC236}">
                <a16:creationId xmlns:a16="http://schemas.microsoft.com/office/drawing/2014/main" id="{E7663A1E-6847-5740-83FF-8196E22DB5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0" r="2200"/>
          <a:stretch/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4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Ticket Prices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8EE2CD-5ED8-47CB-A5DD-D3FDE54DF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8189" y="2406770"/>
            <a:ext cx="4152687" cy="36606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rices appear to lie in a broad band from around $25 to over $100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rice variability change by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Montana and Soth Dakota presents small variability in ticket prices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Nevada and Utah show the most range in prices.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99AAA1-CDF9-4450-96FC-E7E2C3AA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A graph of different colored columns">
            <a:extLst>
              <a:ext uri="{FF2B5EF4-FFF2-40B4-BE49-F238E27FC236}">
                <a16:creationId xmlns:a16="http://schemas.microsoft.com/office/drawing/2014/main" id="{2B9309FA-4683-FB5D-5A7D-8A47D450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178" y="819517"/>
            <a:ext cx="6847214" cy="36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Factors Impacting The Ticket prices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ertical 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Snow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chair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Longest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Skiable terrain</a:t>
            </a:r>
            <a:endParaRPr lang="en-US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F4136C3A-ACFF-4466-84EF-1985C2ED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F588A-9ACD-9A3F-358A-F8D8FF9B0D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A917C2C6-EFB4-9307-0958-86F2C6AA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7100163" cy="67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1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 anchor="ctr">
            <a:normAutofit/>
          </a:bodyPr>
          <a:lstStyle/>
          <a:p>
            <a:r>
              <a:rPr lang="en-US" dirty="0"/>
              <a:t>Pricing Model</a:t>
            </a:r>
          </a:p>
        </p:txBody>
      </p:sp>
      <p:pic>
        <p:nvPicPr>
          <p:cNvPr id="4" name="Picture 3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4A5FCE40-5687-1F04-2D48-3BE686D89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8"/>
          <a:stretch/>
        </p:blipFill>
        <p:spPr>
          <a:xfrm>
            <a:off x="838200" y="1922798"/>
            <a:ext cx="10515600" cy="4254165"/>
          </a:xfrm>
          <a:prstGeom prst="rect">
            <a:avLst/>
          </a:prstGeom>
          <a:noFill/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B23516F-5305-41EC-8F71-A0D9ED57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15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74</TotalTime>
  <Words>123</Words>
  <Application>Microsoft Office PowerPoint</Application>
  <PresentationFormat>Widescreen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</vt:lpstr>
      <vt:lpstr>Office Theme</vt:lpstr>
      <vt:lpstr>Big Mountain Resort Pricing market Analysis</vt:lpstr>
      <vt:lpstr>Problem Statement</vt:lpstr>
      <vt:lpstr>Ticket Prices Market</vt:lpstr>
      <vt:lpstr>Factors Impacting The Ticket prices</vt:lpstr>
      <vt:lpstr>Pricing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Pricing market Analysis</dc:title>
  <dc:creator>Jesus Suarez</dc:creator>
  <cp:lastModifiedBy>Jesus Suarez</cp:lastModifiedBy>
  <cp:revision>1</cp:revision>
  <dcterms:created xsi:type="dcterms:W3CDTF">2024-02-17T16:55:26Z</dcterms:created>
  <dcterms:modified xsi:type="dcterms:W3CDTF">2024-02-17T18:10:13Z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