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8" r:id="rId6"/>
    <p:sldId id="261" r:id="rId7"/>
    <p:sldId id="264" r:id="rId8"/>
    <p:sldId id="268" r:id="rId9"/>
    <p:sldId id="263" r:id="rId10"/>
    <p:sldId id="265" r:id="rId11"/>
    <p:sldId id="266" r:id="rId12"/>
    <p:sldId id="29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BCB38-09BE-446B-AFFC-BCC38A542315}" v="14" dt="2024-06-13T02:44:41.55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Suarez" userId="e06464c2-5510-4878-8ec1-11c8ef4e5db9" providerId="ADAL" clId="{3E1BCB38-09BE-446B-AFFC-BCC38A542315}"/>
    <pc:docChg chg="undo redo custSel addSld delSld modSld">
      <pc:chgData name="Jesus Suarez" userId="e06464c2-5510-4878-8ec1-11c8ef4e5db9" providerId="ADAL" clId="{3E1BCB38-09BE-446B-AFFC-BCC38A542315}" dt="2024-06-13T02:47:59.723" v="171" actId="113"/>
      <pc:docMkLst>
        <pc:docMk/>
      </pc:docMkLst>
      <pc:sldChg chg="modSp mod">
        <pc:chgData name="Jesus Suarez" userId="e06464c2-5510-4878-8ec1-11c8ef4e5db9" providerId="ADAL" clId="{3E1BCB38-09BE-446B-AFFC-BCC38A542315}" dt="2024-06-13T02:43:42.465" v="146" actId="20577"/>
        <pc:sldMkLst>
          <pc:docMk/>
          <pc:sldMk cId="1210802199" sldId="262"/>
        </pc:sldMkLst>
        <pc:spChg chg="mod">
          <ac:chgData name="Jesus Suarez" userId="e06464c2-5510-4878-8ec1-11c8ef4e5db9" providerId="ADAL" clId="{3E1BCB38-09BE-446B-AFFC-BCC38A542315}" dt="2024-06-13T02:43:42.465" v="146" actId="20577"/>
          <ac:spMkLst>
            <pc:docMk/>
            <pc:sldMk cId="1210802199" sldId="262"/>
            <ac:spMk id="3" creationId="{1BE98EFF-197D-3136-70B9-7BBD30A48931}"/>
          </ac:spMkLst>
        </pc:spChg>
      </pc:sldChg>
      <pc:sldChg chg="addSp delSp modSp mod setBg">
        <pc:chgData name="Jesus Suarez" userId="e06464c2-5510-4878-8ec1-11c8ef4e5db9" providerId="ADAL" clId="{3E1BCB38-09BE-446B-AFFC-BCC38A542315}" dt="2024-06-13T02:39:54.123" v="96" actId="1076"/>
        <pc:sldMkLst>
          <pc:docMk/>
          <pc:sldMk cId="2737241225" sldId="263"/>
        </pc:sldMkLst>
        <pc:spChg chg="mod">
          <ac:chgData name="Jesus Suarez" userId="e06464c2-5510-4878-8ec1-11c8ef4e5db9" providerId="ADAL" clId="{3E1BCB38-09BE-446B-AFFC-BCC38A542315}" dt="2024-06-13T02:38:09.451" v="28" actId="26606"/>
          <ac:spMkLst>
            <pc:docMk/>
            <pc:sldMk cId="2737241225" sldId="263"/>
            <ac:spMk id="2" creationId="{338A15DE-D135-0710-9984-A0A55E960CB0}"/>
          </ac:spMkLst>
        </pc:spChg>
        <pc:spChg chg="add del mod">
          <ac:chgData name="Jesus Suarez" userId="e06464c2-5510-4878-8ec1-11c8ef4e5db9" providerId="ADAL" clId="{3E1BCB38-09BE-446B-AFFC-BCC38A542315}" dt="2024-06-13T02:38:09.451" v="28" actId="26606"/>
          <ac:spMkLst>
            <pc:docMk/>
            <pc:sldMk cId="2737241225" sldId="263"/>
            <ac:spMk id="3" creationId="{ECC8AA23-D8D0-93BE-5C5F-103A750B0D2F}"/>
          </ac:spMkLst>
        </pc:spChg>
        <pc:spChg chg="add mod">
          <ac:chgData name="Jesus Suarez" userId="e06464c2-5510-4878-8ec1-11c8ef4e5db9" providerId="ADAL" clId="{3E1BCB38-09BE-446B-AFFC-BCC38A542315}" dt="2024-06-13T01:15:07.530" v="5"/>
          <ac:spMkLst>
            <pc:docMk/>
            <pc:sldMk cId="2737241225" sldId="263"/>
            <ac:spMk id="4" creationId="{2B43EE22-7E1F-6819-DDF4-477FE0DE88B8}"/>
          </ac:spMkLst>
        </pc:spChg>
        <pc:spChg chg="add del mod">
          <ac:chgData name="Jesus Suarez" userId="e06464c2-5510-4878-8ec1-11c8ef4e5db9" providerId="ADAL" clId="{3E1BCB38-09BE-446B-AFFC-BCC38A542315}" dt="2024-06-13T02:38:09.451" v="28" actId="26606"/>
          <ac:spMkLst>
            <pc:docMk/>
            <pc:sldMk cId="2737241225" sldId="263"/>
            <ac:spMk id="8" creationId="{1347D3CF-D578-0169-56B5-A4B9AA82CAB5}"/>
          </ac:spMkLst>
        </pc:spChg>
        <pc:spChg chg="add">
          <ac:chgData name="Jesus Suarez" userId="e06464c2-5510-4878-8ec1-11c8ef4e5db9" providerId="ADAL" clId="{3E1BCB38-09BE-446B-AFFC-BCC38A542315}" dt="2024-06-13T02:38:09.451" v="28" actId="26606"/>
          <ac:spMkLst>
            <pc:docMk/>
            <pc:sldMk cId="2737241225" sldId="263"/>
            <ac:spMk id="27" creationId="{8B2BAECB-35E2-4DD9-8B8C-22D215DD0C10}"/>
          </ac:spMkLst>
        </pc:spChg>
        <pc:picChg chg="add mod ord">
          <ac:chgData name="Jesus Suarez" userId="e06464c2-5510-4878-8ec1-11c8ef4e5db9" providerId="ADAL" clId="{3E1BCB38-09BE-446B-AFFC-BCC38A542315}" dt="2024-06-13T02:39:54.123" v="96" actId="1076"/>
          <ac:picMkLst>
            <pc:docMk/>
            <pc:sldMk cId="2737241225" sldId="263"/>
            <ac:picMk id="6" creationId="{8E0426AA-14E2-9C96-E122-FF17482FBDFA}"/>
          </ac:picMkLst>
        </pc:picChg>
        <pc:picChg chg="del">
          <ac:chgData name="Jesus Suarez" userId="e06464c2-5510-4878-8ec1-11c8ef4e5db9" providerId="ADAL" clId="{3E1BCB38-09BE-446B-AFFC-BCC38A542315}" dt="2024-06-13T02:38:00.690" v="25" actId="478"/>
          <ac:picMkLst>
            <pc:docMk/>
            <pc:sldMk cId="2737241225" sldId="263"/>
            <ac:picMk id="20" creationId="{E5D7764F-CE06-1A00-3555-ACAE6ACDFE10}"/>
          </ac:picMkLst>
        </pc:pic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13" creationId="{4436E0F2-A64B-471E-93C0-8DFE08CC57C8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15" creationId="{DC1E3AB1-2A8C-4607-9FAE-D8BDB280FE1A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17" creationId="{26D66059-832F-40B6-A35F-F56C8F38A1E7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19" creationId="{A515E2ED-7EA9-448D-83FA-54C3DF9723BD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21" creationId="{20595356-EABD-4767-AC9D-EA21FF115EC0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23" creationId="{28CD9F06-9628-469C-B788-A894E3E08281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25" creationId="{8550A431-0B61-421B-B4B7-24C0CFF0F938}"/>
          </ac:cxnSpMkLst>
        </pc:cxnChg>
        <pc:cxnChg chg="add">
          <ac:chgData name="Jesus Suarez" userId="e06464c2-5510-4878-8ec1-11c8ef4e5db9" providerId="ADAL" clId="{3E1BCB38-09BE-446B-AFFC-BCC38A542315}" dt="2024-06-13T02:38:09.451" v="28" actId="26606"/>
          <ac:cxnSpMkLst>
            <pc:docMk/>
            <pc:sldMk cId="2737241225" sldId="263"/>
            <ac:cxnSpMk id="29" creationId="{13AC671C-E66F-43C5-A66A-C477339DD232}"/>
          </ac:cxnSpMkLst>
        </pc:cxnChg>
      </pc:sldChg>
      <pc:sldChg chg="addSp delSp modSp mod setBg">
        <pc:chgData name="Jesus Suarez" userId="e06464c2-5510-4878-8ec1-11c8ef4e5db9" providerId="ADAL" clId="{3E1BCB38-09BE-446B-AFFC-BCC38A542315}" dt="2024-06-13T02:41:41.840" v="111" actId="26606"/>
        <pc:sldMkLst>
          <pc:docMk/>
          <pc:sldMk cId="729609147" sldId="265"/>
        </pc:sldMkLst>
        <pc:spChg chg="mod">
          <ac:chgData name="Jesus Suarez" userId="e06464c2-5510-4878-8ec1-11c8ef4e5db9" providerId="ADAL" clId="{3E1BCB38-09BE-446B-AFFC-BCC38A542315}" dt="2024-06-13T02:41:41.840" v="111" actId="26606"/>
          <ac:spMkLst>
            <pc:docMk/>
            <pc:sldMk cId="729609147" sldId="265"/>
            <ac:spMk id="2" creationId="{314C27C8-165C-5513-DB4B-9D840097C545}"/>
          </ac:spMkLst>
        </pc:spChg>
        <pc:spChg chg="mod">
          <ac:chgData name="Jesus Suarez" userId="e06464c2-5510-4878-8ec1-11c8ef4e5db9" providerId="ADAL" clId="{3E1BCB38-09BE-446B-AFFC-BCC38A542315}" dt="2024-06-13T02:41:41.840" v="111" actId="26606"/>
          <ac:spMkLst>
            <pc:docMk/>
            <pc:sldMk cId="729609147" sldId="265"/>
            <ac:spMk id="3" creationId="{FACE640F-7F5A-BDB7-205D-765FA80B6796}"/>
          </ac:spMkLst>
        </pc:spChg>
        <pc:spChg chg="del">
          <ac:chgData name="Jesus Suarez" userId="e06464c2-5510-4878-8ec1-11c8ef4e5db9" providerId="ADAL" clId="{3E1BCB38-09BE-446B-AFFC-BCC38A542315}" dt="2024-06-13T02:39:44.695" v="93" actId="478"/>
          <ac:spMkLst>
            <pc:docMk/>
            <pc:sldMk cId="729609147" sldId="265"/>
            <ac:spMk id="4" creationId="{83302BFD-960F-CBB3-E984-CDC12813A10C}"/>
          </ac:spMkLst>
        </pc:spChg>
        <pc:spChg chg="add del mod">
          <ac:chgData name="Jesus Suarez" userId="e06464c2-5510-4878-8ec1-11c8ef4e5db9" providerId="ADAL" clId="{3E1BCB38-09BE-446B-AFFC-BCC38A542315}" dt="2024-06-13T02:39:48.920" v="94" actId="478"/>
          <ac:spMkLst>
            <pc:docMk/>
            <pc:sldMk cId="729609147" sldId="265"/>
            <ac:spMk id="6" creationId="{020A1548-2292-F7E9-5CE1-5B6A8C32B6BC}"/>
          </ac:spMkLst>
        </pc:spChg>
        <pc:spChg chg="add">
          <ac:chgData name="Jesus Suarez" userId="e06464c2-5510-4878-8ec1-11c8ef4e5db9" providerId="ADAL" clId="{3E1BCB38-09BE-446B-AFFC-BCC38A542315}" dt="2024-06-13T02:41:41.840" v="111" actId="26606"/>
          <ac:spMkLst>
            <pc:docMk/>
            <pc:sldMk cId="729609147" sldId="265"/>
            <ac:spMk id="27" creationId="{EA3B6404-C37D-4FE3-8124-9FC5ECE56273}"/>
          </ac:spMkLst>
        </pc:spChg>
        <pc:spChg chg="add">
          <ac:chgData name="Jesus Suarez" userId="e06464c2-5510-4878-8ec1-11c8ef4e5db9" providerId="ADAL" clId="{3E1BCB38-09BE-446B-AFFC-BCC38A542315}" dt="2024-06-13T02:41:41.840" v="111" actId="26606"/>
          <ac:spMkLst>
            <pc:docMk/>
            <pc:sldMk cId="729609147" sldId="265"/>
            <ac:spMk id="31" creationId="{F67B5ED5-2C08-4519-B88A-E933BAA847AA}"/>
          </ac:spMkLst>
        </pc:spChg>
        <pc:picChg chg="add mod">
          <ac:chgData name="Jesus Suarez" userId="e06464c2-5510-4878-8ec1-11c8ef4e5db9" providerId="ADAL" clId="{3E1BCB38-09BE-446B-AFFC-BCC38A542315}" dt="2024-06-13T02:41:41.840" v="111" actId="26606"/>
          <ac:picMkLst>
            <pc:docMk/>
            <pc:sldMk cId="729609147" sldId="265"/>
            <ac:picMk id="8" creationId="{63DD5B24-ADB3-3D27-136D-7C41815CFB27}"/>
          </ac:picMkLst>
        </pc:pic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13" creationId="{4436E0F2-A64B-471E-93C0-8DFE08CC57C8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15" creationId="{DC1E3AB1-2A8C-4607-9FAE-D8BDB280FE1A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17" creationId="{26D66059-832F-40B6-A35F-F56C8F38A1E7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19" creationId="{A515E2ED-7EA9-448D-83FA-54C3DF9723BD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21" creationId="{20595356-EABD-4767-AC9D-EA21FF115EC0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23" creationId="{28CD9F06-9628-469C-B788-A894E3E08281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25" creationId="{8550A431-0B61-421B-B4B7-24C0CFF0F938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29" creationId="{C64A9919-C77B-4DEE-B7F8-B9A289E9E66E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33" creationId="{4BB9CE4F-048D-4320-B7EF-E5AEA4020CE2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35" creationId="{717DE3F0-E5A7-4C2D-927E-56638086786C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37" creationId="{4E9EA87C-793F-4321-A0BC-4DB860289DD6}"/>
          </ac:cxnSpMkLst>
        </pc:cxnChg>
        <pc:cxnChg chg="add">
          <ac:chgData name="Jesus Suarez" userId="e06464c2-5510-4878-8ec1-11c8ef4e5db9" providerId="ADAL" clId="{3E1BCB38-09BE-446B-AFFC-BCC38A542315}" dt="2024-06-13T02:41:41.840" v="111" actId="26606"/>
          <ac:cxnSpMkLst>
            <pc:docMk/>
            <pc:sldMk cId="729609147" sldId="265"/>
            <ac:cxnSpMk id="39" creationId="{DEE00FC4-5601-4185-8A23-E15BD4D7B414}"/>
          </ac:cxnSpMkLst>
        </pc:cxnChg>
      </pc:sldChg>
      <pc:sldChg chg="addSp delSp modSp mod">
        <pc:chgData name="Jesus Suarez" userId="e06464c2-5510-4878-8ec1-11c8ef4e5db9" providerId="ADAL" clId="{3E1BCB38-09BE-446B-AFFC-BCC38A542315}" dt="2024-06-13T02:43:03.067" v="121" actId="20577"/>
        <pc:sldMkLst>
          <pc:docMk/>
          <pc:sldMk cId="643777997" sldId="266"/>
        </pc:sldMkLst>
        <pc:spChg chg="mod">
          <ac:chgData name="Jesus Suarez" userId="e06464c2-5510-4878-8ec1-11c8ef4e5db9" providerId="ADAL" clId="{3E1BCB38-09BE-446B-AFFC-BCC38A542315}" dt="2024-06-13T02:42:29.580" v="112"/>
          <ac:spMkLst>
            <pc:docMk/>
            <pc:sldMk cId="643777997" sldId="266"/>
            <ac:spMk id="2" creationId="{5D030A76-B788-B363-104E-266B7C7F7208}"/>
          </ac:spMkLst>
        </pc:spChg>
        <pc:spChg chg="add del mod">
          <ac:chgData name="Jesus Suarez" userId="e06464c2-5510-4878-8ec1-11c8ef4e5db9" providerId="ADAL" clId="{3E1BCB38-09BE-446B-AFFC-BCC38A542315}" dt="2024-06-13T02:43:03.067" v="121" actId="20577"/>
          <ac:spMkLst>
            <pc:docMk/>
            <pc:sldMk cId="643777997" sldId="266"/>
            <ac:spMk id="3" creationId="{05948542-FCE1-3AE6-C6C9-17975609DF70}"/>
          </ac:spMkLst>
        </pc:spChg>
        <pc:spChg chg="del">
          <ac:chgData name="Jesus Suarez" userId="e06464c2-5510-4878-8ec1-11c8ef4e5db9" providerId="ADAL" clId="{3E1BCB38-09BE-446B-AFFC-BCC38A542315}" dt="2024-06-13T02:42:36.460" v="113" actId="478"/>
          <ac:spMkLst>
            <pc:docMk/>
            <pc:sldMk cId="643777997" sldId="266"/>
            <ac:spMk id="4" creationId="{3EE67564-0457-E486-97D0-8109D2C97B3F}"/>
          </ac:spMkLst>
        </pc:spChg>
        <pc:spChg chg="add del mod">
          <ac:chgData name="Jesus Suarez" userId="e06464c2-5510-4878-8ec1-11c8ef4e5db9" providerId="ADAL" clId="{3E1BCB38-09BE-446B-AFFC-BCC38A542315}" dt="2024-06-13T02:42:39.982" v="114" actId="478"/>
          <ac:spMkLst>
            <pc:docMk/>
            <pc:sldMk cId="643777997" sldId="266"/>
            <ac:spMk id="6" creationId="{10ECE130-EBBA-2B87-239E-7D90C245331E}"/>
          </ac:spMkLst>
        </pc:spChg>
        <pc:spChg chg="add mod">
          <ac:chgData name="Jesus Suarez" userId="e06464c2-5510-4878-8ec1-11c8ef4e5db9" providerId="ADAL" clId="{3E1BCB38-09BE-446B-AFFC-BCC38A542315}" dt="2024-06-13T02:42:56.326" v="117"/>
          <ac:spMkLst>
            <pc:docMk/>
            <pc:sldMk cId="643777997" sldId="266"/>
            <ac:spMk id="7" creationId="{D44171DB-80E3-14F9-ECCE-6FBADDD41A3E}"/>
          </ac:spMkLst>
        </pc:spChg>
      </pc:sldChg>
      <pc:sldChg chg="del">
        <pc:chgData name="Jesus Suarez" userId="e06464c2-5510-4878-8ec1-11c8ef4e5db9" providerId="ADAL" clId="{3E1BCB38-09BE-446B-AFFC-BCC38A542315}" dt="2024-06-13T02:43:12.639" v="122" actId="2696"/>
        <pc:sldMkLst>
          <pc:docMk/>
          <pc:sldMk cId="3604630649" sldId="267"/>
        </pc:sldMkLst>
      </pc:sldChg>
      <pc:sldChg chg="addSp delSp modSp mod">
        <pc:chgData name="Jesus Suarez" userId="e06464c2-5510-4878-8ec1-11c8ef4e5db9" providerId="ADAL" clId="{3E1BCB38-09BE-446B-AFFC-BCC38A542315}" dt="2024-06-13T01:17:03.607" v="22" actId="1076"/>
        <pc:sldMkLst>
          <pc:docMk/>
          <pc:sldMk cId="4259977132" sldId="268"/>
        </pc:sldMkLst>
        <pc:spChg chg="add del mod">
          <ac:chgData name="Jesus Suarez" userId="e06464c2-5510-4878-8ec1-11c8ef4e5db9" providerId="ADAL" clId="{3E1BCB38-09BE-446B-AFFC-BCC38A542315}" dt="2024-06-13T01:15:49.338" v="13" actId="478"/>
          <ac:spMkLst>
            <pc:docMk/>
            <pc:sldMk cId="4259977132" sldId="268"/>
            <ac:spMk id="5" creationId="{8A04438C-C589-D378-E207-DA0276CD1680}"/>
          </ac:spMkLst>
        </pc:spChg>
        <pc:spChg chg="add del mod">
          <ac:chgData name="Jesus Suarez" userId="e06464c2-5510-4878-8ec1-11c8ef4e5db9" providerId="ADAL" clId="{3E1BCB38-09BE-446B-AFFC-BCC38A542315}" dt="2024-06-13T01:15:58.041" v="15" actId="478"/>
          <ac:spMkLst>
            <pc:docMk/>
            <pc:sldMk cId="4259977132" sldId="268"/>
            <ac:spMk id="7" creationId="{6D5FA093-E8A4-05A4-5439-1EC87BFC639B}"/>
          </ac:spMkLst>
        </pc:spChg>
        <pc:spChg chg="del">
          <ac:chgData name="Jesus Suarez" userId="e06464c2-5510-4878-8ec1-11c8ef4e5db9" providerId="ADAL" clId="{3E1BCB38-09BE-446B-AFFC-BCC38A542315}" dt="2024-06-13T01:15:53.354" v="14" actId="478"/>
          <ac:spMkLst>
            <pc:docMk/>
            <pc:sldMk cId="4259977132" sldId="268"/>
            <ac:spMk id="8" creationId="{215CE58D-2739-522B-7C3A-6A7C985360C0}"/>
          </ac:spMkLst>
        </pc:spChg>
        <pc:graphicFrameChg chg="del modGraphic">
          <ac:chgData name="Jesus Suarez" userId="e06464c2-5510-4878-8ec1-11c8ef4e5db9" providerId="ADAL" clId="{3E1BCB38-09BE-446B-AFFC-BCC38A542315}" dt="2024-06-13T01:15:46.045" v="12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  <pc:picChg chg="add mod">
          <ac:chgData name="Jesus Suarez" userId="e06464c2-5510-4878-8ec1-11c8ef4e5db9" providerId="ADAL" clId="{3E1BCB38-09BE-446B-AFFC-BCC38A542315}" dt="2024-06-13T01:17:03.607" v="22" actId="1076"/>
          <ac:picMkLst>
            <pc:docMk/>
            <pc:sldMk cId="4259977132" sldId="268"/>
            <ac:picMk id="10" creationId="{13B0B82A-8DEA-D15A-1970-EC7EE8F52B8C}"/>
          </ac:picMkLst>
        </pc:picChg>
      </pc:sldChg>
      <pc:sldChg chg="addSp delSp modSp new mod">
        <pc:chgData name="Jesus Suarez" userId="e06464c2-5510-4878-8ec1-11c8ef4e5db9" providerId="ADAL" clId="{3E1BCB38-09BE-446B-AFFC-BCC38A542315}" dt="2024-06-13T02:47:59.723" v="171" actId="113"/>
        <pc:sldMkLst>
          <pc:docMk/>
          <pc:sldMk cId="514815114" sldId="290"/>
        </pc:sldMkLst>
        <pc:spChg chg="mod">
          <ac:chgData name="Jesus Suarez" userId="e06464c2-5510-4878-8ec1-11c8ef4e5db9" providerId="ADAL" clId="{3E1BCB38-09BE-446B-AFFC-BCC38A542315}" dt="2024-06-13T02:44:29.531" v="158" actId="255"/>
          <ac:spMkLst>
            <pc:docMk/>
            <pc:sldMk cId="514815114" sldId="290"/>
            <ac:spMk id="2" creationId="{5894EB21-999D-58E1-09BE-5DB47C8C945C}"/>
          </ac:spMkLst>
        </pc:spChg>
        <pc:spChg chg="add del mod">
          <ac:chgData name="Jesus Suarez" userId="e06464c2-5510-4878-8ec1-11c8ef4e5db9" providerId="ADAL" clId="{3E1BCB38-09BE-446B-AFFC-BCC38A542315}" dt="2024-06-13T02:47:59.723" v="171" actId="113"/>
          <ac:spMkLst>
            <pc:docMk/>
            <pc:sldMk cId="514815114" sldId="290"/>
            <ac:spMk id="3" creationId="{F8895B20-2895-7CA4-C7BA-962FD6253C55}"/>
          </ac:spMkLst>
        </pc:spChg>
        <pc:spChg chg="add mod">
          <ac:chgData name="Jesus Suarez" userId="e06464c2-5510-4878-8ec1-11c8ef4e5db9" providerId="ADAL" clId="{3E1BCB38-09BE-446B-AFFC-BCC38A542315}" dt="2024-06-13T02:44:41.538" v="162"/>
          <ac:spMkLst>
            <pc:docMk/>
            <pc:sldMk cId="514815114" sldId="290"/>
            <ac:spMk id="4" creationId="{02E0E29F-DC9B-41E0-125A-C276ABE90CC4}"/>
          </ac:spMkLst>
        </pc:spChg>
      </pc:sldChg>
      <pc:sldMasterChg chg="delSldLayout">
        <pc:chgData name="Jesus Suarez" userId="e06464c2-5510-4878-8ec1-11c8ef4e5db9" providerId="ADAL" clId="{3E1BCB38-09BE-446B-AFFC-BCC38A542315}" dt="2024-06-13T02:43:12.639" v="122" actId="2696"/>
        <pc:sldMasterMkLst>
          <pc:docMk/>
          <pc:sldMasterMk cId="1556065105" sldId="2147483667"/>
        </pc:sldMasterMkLst>
        <pc:sldLayoutChg chg="del">
          <pc:chgData name="Jesus Suarez" userId="e06464c2-5510-4878-8ec1-11c8ef4e5db9" providerId="ADAL" clId="{3E1BCB38-09BE-446B-AFFC-BCC38A542315}" dt="2024-06-13T02:43:12.639" v="122" actId="2696"/>
          <pc:sldLayoutMkLst>
            <pc:docMk/>
            <pc:sldMasterMk cId="1556065105" sldId="2147483667"/>
            <pc:sldLayoutMk cId="114884233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8697"/>
            <a:ext cx="7590503" cy="1484671"/>
          </a:xfrm>
        </p:spPr>
        <p:txBody>
          <a:bodyPr/>
          <a:lstStyle/>
          <a:p>
            <a:r>
              <a:rPr lang="en-US" sz="4000" dirty="0"/>
              <a:t>Factors Influencing Higher Income Levels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Jesus Suarez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732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explores</a:t>
            </a:r>
            <a:br>
              <a:rPr lang="en-US" dirty="0"/>
            </a:br>
            <a:r>
              <a:rPr lang="en-US" sz="2400" dirty="0"/>
              <a:t>Income Based on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9" r="1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58" y="2427432"/>
            <a:ext cx="6238687" cy="282431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Hours worked per week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EF3EC4F-5125-42E3-8EB0-821F06BDF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AA1F5D-275F-4132-98D2-00D7CC28D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1F559A-434C-4CD5-8B5E-19665B955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3AA847-2A7B-4E90-989A-8FE8192C5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958166-28E9-44B1-992F-2D86E0EB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0AB2D4-4AF7-4DE8-B479-1033F3F6A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F428F-7DD5-4EE6-892A-53EF558CB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03997"/>
            <a:ext cx="9144000" cy="9929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Education Level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5996940"/>
            <a:ext cx="9144000" cy="7339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600" b="1" cap="all" spc="300"/>
              <a:t>Higher education levels are strongly associated with higher income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r="1" b="29335"/>
          <a:stretch/>
        </p:blipFill>
        <p:spPr>
          <a:xfrm>
            <a:off x="-8434" y="-3"/>
            <a:ext cx="6121303" cy="485727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B1ED2-0662-2A4D-DD98-BF871836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732" y="-4764"/>
            <a:ext cx="6036268" cy="485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1" y="533401"/>
            <a:ext cx="10767104" cy="862780"/>
          </a:xfrm>
          <a:noFill/>
        </p:spPr>
        <p:txBody>
          <a:bodyPr/>
          <a:lstStyle/>
          <a:p>
            <a:r>
              <a:rPr lang="en-US" dirty="0"/>
              <a:t>Income Distribution by Education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2032663"/>
            <a:ext cx="9724884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/>
            <a:r>
              <a:rPr lang="en-US" dirty="0"/>
              <a:t>Higher education levels correlate strongly with higher income levels.</a:t>
            </a:r>
          </a:p>
          <a:p>
            <a:pPr lvl="1"/>
            <a:r>
              <a:rPr lang="en-US" dirty="0"/>
              <a:t>Individuals with advanced degrees (e.g., Doctorate, Masters) are more likely to earn above $50K.</a:t>
            </a:r>
          </a:p>
          <a:p>
            <a:pPr lvl="1"/>
            <a:r>
              <a:rPr lang="en-US" dirty="0"/>
              <a:t>Policy implication: Investing in higher education can be a strategic approach to increase workforce earnings.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Middle-aged individuals are more likely to earn higher incomes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0B82A-8DEA-D15A-1970-EC7EE8F5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9975"/>
            <a:ext cx="10211252" cy="45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k in a studio">
            <a:extLst>
              <a:ext uri="{FF2B5EF4-FFF2-40B4-BE49-F238E27FC236}">
                <a16:creationId xmlns:a16="http://schemas.microsoft.com/office/drawing/2014/main" id="{8E0426AA-14E2-9C96-E122-FF17482FB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r="22841" b="-1"/>
          <a:stretch/>
        </p:blipFill>
        <p:spPr>
          <a:xfrm>
            <a:off x="6756236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Income Distribution by Age Group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Middle-aged individuals (30-50) have the highest likelihood of earning more than $50K.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Younger (&lt;30) and older (&gt;60) individuals are less likely to earn higher incomes.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Workforce planning should consider targeting middle-aged employees for roles that require higher earnings.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Hours Worked per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24000" y="5976937"/>
            <a:ext cx="9144000" cy="44438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cap="all" spc="300"/>
              <a:t>Working more hours is associated with higher income, up to a point.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DD5B24-ADB3-3D27-136D-7C41815C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79" y="533400"/>
            <a:ext cx="6987841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Income Distribution by Hours Worked per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There is a positive correlation between the number of hours worked per week and income.</a:t>
            </a:r>
          </a:p>
          <a:p>
            <a:pPr lvl="1"/>
            <a:r>
              <a:rPr lang="en-US" dirty="0"/>
              <a:t>However, beyond a certain point, additional hours do not significantly increase income.</a:t>
            </a:r>
          </a:p>
          <a:p>
            <a:pPr lvl="1"/>
            <a:r>
              <a:rPr lang="en-US" dirty="0"/>
              <a:t>Work-life balance initiatives could be optimized to ensure productivity without excessive working hours.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EB21-999D-58E1-09BE-5DB47C8C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</a:t>
            </a:r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5B20-2895-7CA4-C7BA-962FD625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Education Investment</a:t>
            </a:r>
            <a:r>
              <a:rPr lang="en-US" sz="1800" dirty="0"/>
              <a:t>: Encourage and support continuing education programs to increase the number of employees with advanced degrees.</a:t>
            </a:r>
          </a:p>
          <a:p>
            <a:r>
              <a:rPr lang="en-US" sz="1800" b="1" dirty="0"/>
              <a:t>Targeted Recruitment</a:t>
            </a:r>
            <a:r>
              <a:rPr lang="en-US" sz="1800" dirty="0"/>
              <a:t>: Focus recruitment efforts on middle-aged professionals who are statistically more likely to earn higher income.</a:t>
            </a:r>
          </a:p>
          <a:p>
            <a:r>
              <a:rPr lang="en-US" sz="1800" b="1" dirty="0"/>
              <a:t>Work Hours Management</a:t>
            </a:r>
            <a:r>
              <a:rPr lang="en-US" sz="1800" dirty="0"/>
              <a:t>: Develop policies that optimize working hours to maintain productivity and employee well-being.</a:t>
            </a:r>
          </a:p>
        </p:txBody>
      </p:sp>
    </p:spTree>
    <p:extLst>
      <p:ext uri="{BB962C8B-B14F-4D97-AF65-F5344CB8AC3E}">
        <p14:creationId xmlns:p14="http://schemas.microsoft.com/office/powerpoint/2010/main" val="51481511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{3BA5F64C-9174-4486-9834-7996BBB95E89}tf22797433_win32</Template>
  <TotalTime>135</TotalTime>
  <Words>283</Words>
  <Application>Microsoft Office PowerPoint</Application>
  <PresentationFormat>Widescreen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Univers Condensed Light</vt:lpstr>
      <vt:lpstr>Walbaum Display Light</vt:lpstr>
      <vt:lpstr>AngleLinesVTI</vt:lpstr>
      <vt:lpstr>Factors Influencing Higher Income Levels</vt:lpstr>
      <vt:lpstr>Data explores Income Based on</vt:lpstr>
      <vt:lpstr>Education Level</vt:lpstr>
      <vt:lpstr>Income Distribution by Education Level</vt:lpstr>
      <vt:lpstr>Middle-aged individuals are more likely to earn higher incomes</vt:lpstr>
      <vt:lpstr>Income Distribution by Age Group</vt:lpstr>
      <vt:lpstr>Hours Worked per Week</vt:lpstr>
      <vt:lpstr>Income Distribution by Hours Worked per Week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Suarez</dc:creator>
  <cp:lastModifiedBy>Jesus Suarez</cp:lastModifiedBy>
  <cp:revision>1</cp:revision>
  <dcterms:created xsi:type="dcterms:W3CDTF">2024-06-13T00:32:14Z</dcterms:created>
  <dcterms:modified xsi:type="dcterms:W3CDTF">2024-06-13T02:48:00Z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