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96" y="-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6D726623-A37D-448B-B942-79929DCD8577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565D0141-BABF-409A-8224-7A0809CC8CF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819918E-38DB-4E23-B15E-0E54678C3509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324CDD4-55E7-42B4-A712-99A4B021DBF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78D1A2A-5B27-4022-9F4B-02EC8182556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C26E166-33DF-47BB-81D4-85C2BEDAEC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658084D7-1BE9-4EA6-8FB5-80DA3D9173F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9B0B68-1036-4FB3-944E-50197A05EA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71E71F-A98E-4DE3-A9C8-6DA3BBBD7995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36A7F5DB-C0B3-4BD2-A03A-43D693E1527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02B50C9-E94C-47FC-802C-097362E7FFD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074689-E5AA-4B0C-9969-A6F7E2D00A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755DA6-811E-40A4-8A99-795E28C0BDF5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E6296D73-CF5B-4E8A-8AD4-87F71DC3355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D5C2EA0-0C3D-46EF-8389-95BD522A650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69D718-E79A-459B-BA64-E31F330C1B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EFEA5-AD05-4C06-9848-6DB15CE933C2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3C46B999-5DD2-496B-B48E-C9D04BF87C2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7F6396-60A1-4360-9495-D506D3389F3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A9A26A-F046-4EAF-BFF1-ADF47100FE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5CC1DB-92E9-4062-AB8B-DC260CC31B21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E3A37C12-1BD6-4A9C-9264-41F75512CB2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631D0261-6CC9-42ED-96C4-7BE24F77878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CA9D99-BBC9-4308-B0B1-0A63B20A30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BFAAC6-B76A-4B50-B519-98BD9D1405A4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5EA339A4-8EA1-4ECC-8825-2E387EB5781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F780A9D-FCCE-4432-A71A-C7737C6F02B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DF5FD-975A-4639-9202-77AB87B99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968368-F5D4-4494-9E37-9495CFF6A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F4771A-D600-47D7-9FB8-B4BB0CE02FF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4E4DF0-6CE0-4E38-97D3-9AB89FDD86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04685-9A18-482C-B1D5-F2DCF8D71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2A5D45B-3881-48E8-B482-552A28C6BBA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260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0082E-FCC7-47BA-BF28-952520DE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08AC96-75C5-40EB-8703-8D0BC4DE8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94C05E-79AC-4E96-A754-51A919B75B2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5929A-B377-4890-A37B-0430190940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D2D82-07B7-4BC9-8372-2DEA866084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D84CE6E-3043-4BAA-AF2B-C58B29B88D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61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4ED06A-E967-4F47-BC66-AA9F01AA9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7F8FF5-6925-4F6D-B4B3-F5D7BBF3A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AA6A2E-1359-436C-BC52-3A931B6E8D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AAE3E1-DFC1-4B42-AC27-C4325CD33B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788CE-9AC5-43B4-AA35-C5F971BA0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41860B-B4F8-4301-BA63-2B572C04651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742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57D8C-358B-479C-9BFB-24078E53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BB9B1B-9FE9-44AC-A51E-B7777DECB1B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38DB22-6824-4F20-85F1-423BCE0AE72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EDAEEE-18DB-444C-AC0C-9701BE67AD9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9A28DAE2-52E0-407B-B8B6-3EA035266E2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28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705EA-1390-40E7-BDDA-AC03DE4C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EFA56D-9BD0-423D-B3AD-CAFE1DF50C2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502A3-F330-45F6-B2DC-16AC6EB427F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13338" y="1768475"/>
            <a:ext cx="4459287" cy="24177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DD7C900-61F2-4F17-919A-C2E4EE8DD05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13338" y="4338638"/>
            <a:ext cx="4459287" cy="2417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A0AA2F24-2B3C-4E08-B705-696E58C00B9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8EC7CB3-372D-42C8-BEC5-94814E66326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A71AABE-3D5F-4CA6-AA0B-DF2B1AB1874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DAC107CD-B312-42B6-A1CD-D4787F1AB42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467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9D05F-A8C7-415D-A811-10A647A5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199F8-ED62-4350-93B5-3D7EE917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DCEDB-8CEC-4651-ACC7-42CB37556F4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E3B419-C196-412F-A4B4-D3C4DF2DFF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D88EF-C5FD-491A-B8CC-0BE65CD465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947E3C-EA52-4B9E-8378-690C2026F07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097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C3423-A1A8-445A-8EF0-B2590BBA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5BB110-0643-4552-A307-04398C045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14EE85-7A38-4DC5-B41B-69C1155C28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E0D58-2F24-448A-A436-98FB930DEF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62471B-956B-4FC3-8621-C2EFBB1618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528B250-E0CE-4FF8-994D-70763F12356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26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0BD7A-DC07-43AF-9B50-FD6AB9A5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58D74-E0CD-4CCB-B0FA-947DD7CF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9F3C7D-EFBE-41B6-916E-62993DA3D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6A6C6C-D164-43EB-AF36-A0F460594C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604347-04AE-46D6-9CF1-10024AE547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AD140A-2DFA-4199-9AE9-7EF6ED1E9E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5CF0FB7-67CD-422E-8982-2F103C7651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869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2F17E-F3D2-48AD-9300-007230BC6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428635-7B2D-4E8B-8DD6-8B321400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050BBC-059D-4FE6-A4FF-F0984EB44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7FA2E2-F65E-400C-A41B-67F353F2B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BAD04B-94BB-437F-A7B8-9C60D2AF3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5C3B01-7FAF-47B2-8782-11AC81A5A4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1EAED5-2F8E-40A9-B84E-F1404187324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CFD23F-FD86-415B-BD19-76F92478E2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52914A2-4182-47D5-B643-50FA464B03A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182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736DF-242C-4452-92DE-DB94831A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2FD781-985E-40C3-9376-10ADA656770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D08E5-650A-4215-B360-36B6658E49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9CDC99-078E-4C8F-BA01-3DC7E48F2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3AF3A5-998A-4286-AACF-6AE19818AD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775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AE560F-C3BA-4340-8701-FCB481548C3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BDB475-8641-48ED-8948-DBDAE363F4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50DA55-D51D-4D8A-9156-AEE2FE702A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CDE3E4-4D9A-4ADE-8D55-0F008DEE242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602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1C751-C5F9-428C-A380-E38B63A2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79344-BB94-4E61-83D8-9BB4D49B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44010A-F669-4124-BA66-F718D5B67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DBB6E4-793E-4820-B8B2-0EDDE16F32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4DF184-A147-4429-80A9-F0249D3AFD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6D6C5C-3358-4981-834A-CEBB51928C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C7980B-8C67-4AA5-BE26-4D4A909E38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93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866A1-407F-4235-8A7E-780303A3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DB36AA-B62E-48F9-B9B9-7262F4AEF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A48A98-E858-41AB-8976-AAD3845B5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BDDD67-8907-497C-9096-DB0EA57A1F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90BB0F-BF66-4024-9650-ABBCE282B6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819FA2-9404-46A0-8C4F-2B1C794AC6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DECCB9C-B55C-4471-9197-A120149C5B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519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293257D3-6359-47FF-AA28-8BFED27C7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26DCFBDB-3382-4175-9B8D-B7032702A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1089A9-DE2F-40B9-9414-2E453D9356A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C215CD-5E56-4669-B6DD-4600E2FF4BA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7710114-3B68-4AA1-AFB0-F45B3FFCC6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980F03E8-9BBE-4C5E-85DD-48AA68747AE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72;&#1085;&#1076;&#1077;&#1084;&#1080;&#1103;_(&#1085;&#1072;&#1089;&#1090;&#1086;&#1083;&#1100;&#1085;&#1072;&#1103;_&#1080;&#1075;&#1088;&#1072;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9767E807-F6C8-4FBD-8ED7-8F1111C6F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3060700"/>
            <a:ext cx="71278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6752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ru-RU" altLang="ru-RU" sz="3600"/>
              <a:t>Игра «Пандемия»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603190F2-EBB0-43B6-8163-D2C31F59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6443663"/>
            <a:ext cx="87836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ru-RU" altLang="ru-RU"/>
              <a:t>Выполнили ученики 2 года Яндекс.Лицея Телелюхин Артём и Зотова Софья</a:t>
            </a:r>
          </a:p>
          <a:p>
            <a:r>
              <a:rPr lang="ru-RU" altLang="ru-RU"/>
              <a:t>Тамбов, 2021 год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457B5628-BC80-448C-AA4A-CEBB0462E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1752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3600"/>
              <a:t>Оригинальная Пандемия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CC0B9FA-14D2-4A73-A3E3-4173F0BC2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8763" y="1563688"/>
            <a:ext cx="4425950" cy="4989513"/>
          </a:xfrm>
          <a:ln/>
        </p:spPr>
        <p:txBody>
          <a:bodyPr tIns="15876"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 altLang="ru-RU" sz="1800" dirty="0"/>
              <a:t>	Пандемия — это кооперативная настольная игра. Игрокам предстоит сообща (будучи одной командой) бороться с 4 вирусами по всему миру. В ходе партии они перемещаются по игровому полю, применяют игровые карты, предотвращают вспышки вируса. Конечная цель — создание вакцины от каждого вируса. Однако одержать верх может и пандемия, например, если произойдёт слишком много заражений. Яркие особенности этой игры — механики заражений и специфичные трудности, с которыми можно столкнутся во время партии. Так же каждый игрок выбирает себе роль, имеющую особую способность. </a:t>
            </a:r>
            <a:r>
              <a:rPr lang="ru-RU" altLang="ru-RU" sz="1800" i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 есть более подробные правила.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492125A-1AA1-4C2F-B105-88EA1550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768475"/>
            <a:ext cx="1968500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9D2E559-AD80-445F-8FA2-FFBAD6CF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4375150"/>
            <a:ext cx="3881437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3E04A9CA-04B8-45B8-919C-B33A9A7DB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1752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3600"/>
              <a:t>Игровое поле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0EE799-2463-4362-96EC-F7BAAA57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8" y="1403573"/>
            <a:ext cx="9390632" cy="50405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1115DE7-4A02-4564-A9ED-35F904914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1752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3600"/>
              <a:t>Работа над проектом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C9D1A5-27C0-49B7-BB66-B1234A681CAE}"/>
              </a:ext>
            </a:extLst>
          </p:cNvPr>
          <p:cNvSpPr txBox="1"/>
          <p:nvPr/>
        </p:nvSpPr>
        <p:spPr>
          <a:xfrm>
            <a:off x="569215" y="1575594"/>
            <a:ext cx="8791577" cy="238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 altLang="ru-RU" sz="1600" dirty="0"/>
              <a:t>	Итак, наша цель заключалась в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 altLang="ru-RU" sz="1600" dirty="0"/>
              <a:t>	создании аналогичной компьютерной стратегии. Мы выделили подзадачи: логика игры и хранение информации, отрисовка игровых компонент, игровой интерфейс. Игровой логикой занимался Артём. Были созданы классы, реализующие заражаемый город, одного игрока и всю игру в целом. Само игровое поле — граф городов. Его «скелет» и параметры городов (название, координаты и прочее) хранятся в </a:t>
            </a:r>
            <a:r>
              <a:rPr lang="ru-RU" altLang="ru-RU" sz="1600" dirty="0" err="1"/>
              <a:t>csv</a:t>
            </a:r>
            <a:r>
              <a:rPr lang="ru-RU" altLang="ru-RU" sz="1600" dirty="0"/>
              <a:t>-файлах.</a:t>
            </a:r>
          </a:p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 altLang="ru-RU" sz="1600" dirty="0"/>
              <a:t>	Вторая часть работы – разработка интерфейса. Добавлена отрисовка городов и связей между ними, счетчиков, необходимых для игры, карточки игроков. Еще реализованы кнопки действий и выбор игроков и городов.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E962FF-7E44-4E1E-A4E2-1D169CD5F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550"/>
          <a:stretch/>
        </p:blipFill>
        <p:spPr>
          <a:xfrm>
            <a:off x="2045016" y="4139877"/>
            <a:ext cx="5990591" cy="28528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35BA492D-075A-4A02-9C3D-A70A233FA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1752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ru-RU" altLang="ru-RU" sz="3600"/>
              <a:t>Результат и модификации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7ECE2C7-7763-4912-8EDE-080754698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4537074" cy="5126038"/>
          </a:xfrm>
          <a:ln/>
        </p:spPr>
        <p:txBody>
          <a:bodyPr tIns="15876"/>
          <a:lstStyle/>
          <a:p>
            <a:pPr marL="431800" indent="-323850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ru-RU" altLang="ru-RU" sz="1800" dirty="0"/>
              <a:t>	По итогу получилась удобная игра с механиками оригинальной Пандемии и полноценным игровым полем, в которую интересно играть. В неё перенесены почти все элементы настольной версии. Получился достаточно объёмный код. Из не перенесённого остались карты событий (позволяют игрокам совершать особые действия) и связанная с ними роль. Имеет некоторые отличия и колода заражений. Игру можно развить так же за счёт официальных дополнений к Пандемии. Они крайне разнообразны: от полноценной лаборатории до биотерроризма. С их помощью появляются новые игровые режимы и игра становится более обширной.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BE1E0589-7E80-4073-94A2-93C852F2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38" y="4375150"/>
            <a:ext cx="4425950" cy="237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177" name="Picture 9" descr="Картинки по запросу &quot;пандемия наследие игра&quot;">
            <a:extLst>
              <a:ext uri="{FF2B5EF4-FFF2-40B4-BE49-F238E27FC236}">
                <a16:creationId xmlns:a16="http://schemas.microsoft.com/office/drawing/2014/main" id="{88973C46-4AC0-4E31-ACCF-004A3167F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257" y="1951894"/>
            <a:ext cx="5202311" cy="383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343</Words>
  <Application>Microsoft Office PowerPoint</Application>
  <PresentationFormat>Произвольный</PresentationFormat>
  <Paragraphs>17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Times New Roman</vt:lpstr>
      <vt:lpstr>Arial</vt:lpstr>
      <vt:lpstr>Microsoft YaHei</vt:lpstr>
      <vt:lpstr>Lucida Sans Unicode</vt:lpstr>
      <vt:lpstr>Wingdings</vt:lpstr>
      <vt:lpstr>Тема Office</vt:lpstr>
      <vt:lpstr>Презентация PowerPoint</vt:lpstr>
      <vt:lpstr>Оригинальная Пандемия</vt:lpstr>
      <vt:lpstr>Игровое поле</vt:lpstr>
      <vt:lpstr>Работа над проектом</vt:lpstr>
      <vt:lpstr>Результат и модификации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Зотов</dc:creator>
  <cp:lastModifiedBy>Роман Зотов</cp:lastModifiedBy>
  <cp:revision>10</cp:revision>
  <cp:lastPrinted>1601-01-01T00:00:00Z</cp:lastPrinted>
  <dcterms:created xsi:type="dcterms:W3CDTF">2021-02-09T16:27:35Z</dcterms:created>
  <dcterms:modified xsi:type="dcterms:W3CDTF">2021-02-13T10:30:01Z</dcterms:modified>
</cp:coreProperties>
</file>