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07C20-AD7E-5745-B5F6-C1E705671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4A0A8-E789-3969-360E-690602474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37890-2C24-3940-E978-D3492FB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EA34F-EEEB-A62D-4821-A0D3B0D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BBA2C-C98E-8687-776C-846196D3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2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1CB91-A6F2-8FC4-F5BF-0C943FBB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CDDD5-7961-E7EE-67F1-B153F6A4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E84CA-2A42-E441-05EA-917960EF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07930-B104-FEF4-3AE9-F21442A5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F26EE-0D74-91DD-845B-8A385C76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A78655-133F-75D9-A8CA-3C7001093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F63EC-1934-262E-5F9A-77BC601E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AB1D5-3B47-D366-0EA2-A90D1775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414D4-3DF1-F239-8ACA-B3783318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57751-4417-F408-7074-9E1A2325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1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4880F-86C9-EF97-A8E7-1A35D06A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C1335-126A-6A49-E479-02C64137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46740-9FF1-BAFF-1FA5-7FBDDAD0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4AC76-C687-CA91-E224-AB0C514D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62565-5687-6C14-2A74-6A459922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4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10DAC-C02F-6FCA-8B3F-1CEC0F1C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69A0B-6D36-410E-C51D-24B03F5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7B52D-60DC-F1DD-5AAE-9BB0F254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29A4-EB2A-783D-3E81-7565CC4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E6C1B-9964-1841-0958-290F0535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3DE4-05B6-C2E7-967E-B06D2A26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853ED-1B99-4ECD-4C47-8A2C310E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D89BC-2813-626A-E63E-BA7AD055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4A096-9488-4001-0DE7-6F78B62E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776DC-5190-E5F2-F912-3399661B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6ACCB-4F4B-6161-3CBF-6A8C7C54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8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AD83D-74CD-4A62-8869-5B41BFA7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484DEA-1C0C-0A1D-EBB1-B1E7B66D0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05B03-23A5-37BE-DAF0-09AD0C61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8F1A3-BC5E-A76A-543D-A6FEBB713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95F0DC-2147-3437-AF71-7FDBA2913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10A03E-DAB8-E709-08B6-02908F0DE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D4A725-E564-79E5-CAC9-A9DC0AA1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E9BDC-CC75-9C01-9795-B8D56052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6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F8F2D-9602-7C18-C3AF-72346022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E4D802-8979-D169-9222-B166D575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36C894-727C-4D97-BA83-676F43F8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7CE9F-C648-A7EC-E712-A2E7D0A1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4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F4ACF-E4E6-FD18-06F3-0B9754A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89B85E-0C3A-5918-7BDE-920E669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C5B75-E02E-9ED7-2472-D496A6C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53DE0-5D8F-7270-BD99-8087ACC6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A06A0-9635-56C3-4FF5-A2AB16D9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A7BE9-8DB3-8098-7C34-8305C8E9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E6B3D-0360-9B22-1AC3-98B90700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774DC-9C7D-5E71-C0ED-AE2F274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A7978-FF9D-6772-B3E7-6ECE75E9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6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463C-9F87-B05C-729F-60085EED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B1EA4-AE57-B4F0-9012-A10A293A5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BC6603-90A9-CA7E-0C12-33BC36BA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8E8ED6-359C-1773-DE90-1EE2B070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9F999-D3DC-6D5B-74DF-DDD3A1AD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06BF5-9589-4432-66D6-BBF8F443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9E5173-C17B-1CC1-2F79-D155C2C0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7C2BC2-81A8-F5E7-CED7-45C0D1C8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61AE-3131-D988-1F65-7AC9867F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279D-0196-447E-88D3-0E152208C8B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D1C16-C4F0-6EF6-802B-EC2018EA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EF76D-84BF-F499-DCFD-02F1E19B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11A6-CD36-4575-8D21-010C0604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6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E20E77C-4746-B4EC-4A60-9418DF0B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88" y="5518715"/>
            <a:ext cx="2289236" cy="12215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D5507F-DAF7-45A1-F0C2-1DAB0751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52" y="3942137"/>
            <a:ext cx="2704134" cy="14512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BE0A2A-B45B-10CE-ED34-C7284F5FF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620" y="5100034"/>
            <a:ext cx="4043193" cy="16402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7F2AAD-53B1-BCBB-F4DE-E12F8286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07633"/>
            <a:ext cx="9144000" cy="773805"/>
          </a:xfrm>
        </p:spPr>
        <p:txBody>
          <a:bodyPr>
            <a:normAutofit fontScale="90000"/>
          </a:bodyPr>
          <a:lstStyle/>
          <a:p>
            <a:r>
              <a:rPr lang="en-US" altLang="zh-CN" sz="5400" b="1" dirty="0"/>
              <a:t>Game concept</a:t>
            </a:r>
            <a:endParaRPr lang="zh-CN" altLang="en-US" sz="5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A59A6B-A4F7-5817-CBF0-9347629FA67F}"/>
              </a:ext>
            </a:extLst>
          </p:cNvPr>
          <p:cNvSpPr txBox="1"/>
          <p:nvPr/>
        </p:nvSpPr>
        <p:spPr>
          <a:xfrm>
            <a:off x="825928" y="1935460"/>
            <a:ext cx="177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RTS?</a:t>
            </a:r>
          </a:p>
          <a:p>
            <a:r>
              <a:rPr lang="en-US" altLang="zh-CN" dirty="0"/>
              <a:t>Tower Defense?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180E90-2D1F-02F9-1119-2E1D0194113E}"/>
              </a:ext>
            </a:extLst>
          </p:cNvPr>
          <p:cNvSpPr txBox="1"/>
          <p:nvPr/>
        </p:nvSpPr>
        <p:spPr>
          <a:xfrm>
            <a:off x="9779596" y="1566128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Refer to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2CDE75-21AC-B077-291A-B6378561E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289" y="1879620"/>
            <a:ext cx="3458751" cy="18142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011741-9199-4726-5B60-C9ED07208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596" y="3870678"/>
            <a:ext cx="2289236" cy="13974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2A1513-8CF6-B6F3-73EE-4130E01CC501}"/>
              </a:ext>
            </a:extLst>
          </p:cNvPr>
          <p:cNvSpPr txBox="1"/>
          <p:nvPr/>
        </p:nvSpPr>
        <p:spPr>
          <a:xfrm>
            <a:off x="4779004" y="1081438"/>
            <a:ext cx="263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404040"/>
                </a:solidFill>
                <a:latin typeface="Inter"/>
              </a:rPr>
              <a:t>Planet Colonization(temp)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C4C25B-EF91-E666-3DE9-FF132155A473}"/>
              </a:ext>
            </a:extLst>
          </p:cNvPr>
          <p:cNvSpPr txBox="1"/>
          <p:nvPr/>
        </p:nvSpPr>
        <p:spPr>
          <a:xfrm>
            <a:off x="825928" y="3693833"/>
            <a:ext cx="440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-land on different planets(</a:t>
            </a:r>
            <a:r>
              <a:rPr lang="en-US" altLang="zh-CN"/>
              <a:t>space shuttle)</a:t>
            </a:r>
            <a:endParaRPr lang="en-US" altLang="zh-CN" dirty="0"/>
          </a:p>
          <a:p>
            <a:r>
              <a:rPr lang="en-US" altLang="zh-CN" dirty="0"/>
              <a:t>-mining, building, automation and defense</a:t>
            </a:r>
          </a:p>
          <a:p>
            <a:r>
              <a:rPr lang="en-US" altLang="zh-CN" dirty="0"/>
              <a:t>-PvE</a:t>
            </a:r>
          </a:p>
          <a:p>
            <a:endParaRPr lang="en-US" altLang="zh-CN" dirty="0"/>
          </a:p>
          <a:p>
            <a:r>
              <a:rPr lang="en-US" altLang="zh-CN" dirty="0"/>
              <a:t>-produce shell for tower</a:t>
            </a:r>
          </a:p>
          <a:p>
            <a:r>
              <a:rPr lang="en-US" altLang="zh-CN" dirty="0"/>
              <a:t>-Obtain unique planetary resources and fuel. Then go to next planet(level)/return to base.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FF655E3-AE35-12E9-0206-2875426FD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4866" y="5327224"/>
            <a:ext cx="1779861" cy="6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0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4EA3-5A73-D92E-A6CE-788D88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-Buildings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defense tower, factory 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-Resources</a:t>
            </a:r>
          </a:p>
          <a:p>
            <a:pPr marL="0" indent="0">
              <a:buNone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	iron, copper,  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-Enemy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	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insects,  worm, SCP? ...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-Story?</a:t>
            </a:r>
            <a:endParaRPr lang="zh-CN" altLang="en-US" sz="18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79E9C5-7C14-93AD-70B3-6EC15A4B2630}"/>
              </a:ext>
            </a:extLst>
          </p:cNvPr>
          <p:cNvSpPr txBox="1">
            <a:spLocks/>
          </p:cNvSpPr>
          <p:nvPr/>
        </p:nvSpPr>
        <p:spPr>
          <a:xfrm>
            <a:off x="1523999" y="307633"/>
            <a:ext cx="9144000" cy="7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/>
              <a:t>Organize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91542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5334-0447-2F9E-2AE7-12725DC68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2041B-AC5D-3DBA-4304-8703B5FE8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6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-PCG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-Enemy AI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-Simplify the rule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DAF0EC-7301-680D-74A5-DB1E8FFACC18}"/>
              </a:ext>
            </a:extLst>
          </p:cNvPr>
          <p:cNvSpPr txBox="1">
            <a:spLocks/>
          </p:cNvSpPr>
          <p:nvPr/>
        </p:nvSpPr>
        <p:spPr>
          <a:xfrm>
            <a:off x="1523999" y="307633"/>
            <a:ext cx="9144000" cy="773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b="1" dirty="0"/>
              <a:t>Difficulty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7237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98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Inter</vt:lpstr>
      <vt:lpstr>等线</vt:lpstr>
      <vt:lpstr>等线 Light</vt:lpstr>
      <vt:lpstr>Arial</vt:lpstr>
      <vt:lpstr>Office 主题​​</vt:lpstr>
      <vt:lpstr>Game concept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ss_7 ·</dc:creator>
  <cp:lastModifiedBy>ss_7 ·</cp:lastModifiedBy>
  <cp:revision>41</cp:revision>
  <dcterms:created xsi:type="dcterms:W3CDTF">2025-01-21T14:14:48Z</dcterms:created>
  <dcterms:modified xsi:type="dcterms:W3CDTF">2025-01-24T16:58:07Z</dcterms:modified>
</cp:coreProperties>
</file>