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embeddedFontLst>
    <p:embeddedFont>
      <p:font typeface="Roboto Condensed" pitchFamily="2" charset="0"/>
      <p:regular r:id="rId8"/>
      <p:bold r:id="rId9"/>
      <p:italic r:id="rId10"/>
    </p:embeddedFont>
    <p:embeddedFont>
      <p:font typeface="Open Sans Condensed" pitchFamily="34" charset="0"/>
      <p:bold r:id="rId11"/>
    </p:embeddedFont>
    <p:embeddedFont>
      <p:font typeface="Century Gothic" pitchFamily="34" charset="0"/>
      <p:regular r:id="rId12"/>
      <p:bold r:id="rId13"/>
      <p:italic r:id="rId14"/>
      <p:boldItalic r:id="rId15"/>
    </p:embeddedFont>
    <p:embeddedFont>
      <p:font typeface="Lato" pitchFamily="34" charset="0"/>
      <p:regular r:id="rId16"/>
      <p:bold r:id="rId17"/>
      <p:italic r:id="rId18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C35B38"/>
    <a:srgbClr val="D9D9D9"/>
    <a:srgbClr val="607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171D01-A161-4131-88A5-6AC1105A7A61}" type="doc">
      <dgm:prSet loTypeId="urn:microsoft.com/office/officeart/2005/8/layout/chevron1" loCatId="process" qsTypeId="urn:microsoft.com/office/officeart/2005/8/quickstyle/simple2" qsCatId="simple" csTypeId="urn:microsoft.com/office/officeart/2005/8/colors/colorful2" csCatId="colorful" phldr="1"/>
      <dgm:spPr/>
    </dgm:pt>
    <dgm:pt modelId="{6871D7E7-C745-4CDD-AE9D-90F9DCEA352B}">
      <dgm:prSet phldrT="[Text]"/>
      <dgm:spPr/>
      <dgm:t>
        <a:bodyPr/>
        <a:lstStyle/>
        <a:p>
          <a:r>
            <a:rPr lang="de-DE" b="0" dirty="0" smtClean="0"/>
            <a:t>Regal</a:t>
          </a:r>
          <a:endParaRPr lang="de-DE" b="0" dirty="0"/>
        </a:p>
      </dgm:t>
    </dgm:pt>
    <dgm:pt modelId="{7C09EC96-1780-4A97-B701-861AEBBEDC45}" type="parTrans" cxnId="{7AB3B6C5-2E19-4426-A110-893834791A15}">
      <dgm:prSet/>
      <dgm:spPr/>
      <dgm:t>
        <a:bodyPr/>
        <a:lstStyle/>
        <a:p>
          <a:endParaRPr lang="de-DE"/>
        </a:p>
      </dgm:t>
    </dgm:pt>
    <dgm:pt modelId="{D6EC6537-437C-4DD0-B2FD-CA7E6CD3AADE}" type="sibTrans" cxnId="{7AB3B6C5-2E19-4426-A110-893834791A15}">
      <dgm:prSet/>
      <dgm:spPr/>
      <dgm:t>
        <a:bodyPr/>
        <a:lstStyle/>
        <a:p>
          <a:endParaRPr lang="de-DE"/>
        </a:p>
      </dgm:t>
    </dgm:pt>
    <dgm:pt modelId="{FC89335B-15D9-4478-AE4F-E8F1F607EC87}">
      <dgm:prSet phldrT="[Text]"/>
      <dgm:spPr/>
      <dgm:t>
        <a:bodyPr/>
        <a:lstStyle/>
        <a:p>
          <a:r>
            <a:rPr lang="de-DE" dirty="0" smtClean="0"/>
            <a:t>Kassenband</a:t>
          </a:r>
          <a:endParaRPr lang="de-DE" dirty="0"/>
        </a:p>
      </dgm:t>
    </dgm:pt>
    <dgm:pt modelId="{B23FCD8F-BE70-4714-8D73-7DC86EAAE1B9}" type="parTrans" cxnId="{425FC5E9-74B1-4CB8-A4D9-35A148DD257B}">
      <dgm:prSet/>
      <dgm:spPr/>
      <dgm:t>
        <a:bodyPr/>
        <a:lstStyle/>
        <a:p>
          <a:endParaRPr lang="de-DE"/>
        </a:p>
      </dgm:t>
    </dgm:pt>
    <dgm:pt modelId="{CA8E934D-7214-4FD2-91C9-FA7C6B069A87}" type="sibTrans" cxnId="{425FC5E9-74B1-4CB8-A4D9-35A148DD257B}">
      <dgm:prSet/>
      <dgm:spPr/>
      <dgm:t>
        <a:bodyPr/>
        <a:lstStyle/>
        <a:p>
          <a:endParaRPr lang="de-DE"/>
        </a:p>
      </dgm:t>
    </dgm:pt>
    <dgm:pt modelId="{A3B9F3EE-E5D4-4322-ADAE-83DB76CDBE99}">
      <dgm:prSet phldrT="[Text]"/>
      <dgm:spPr/>
      <dgm:t>
        <a:bodyPr/>
        <a:lstStyle/>
        <a:p>
          <a:r>
            <a:rPr lang="de-DE" dirty="0" smtClean="0"/>
            <a:t>Einkaufswagen</a:t>
          </a:r>
          <a:endParaRPr lang="de-DE" dirty="0"/>
        </a:p>
      </dgm:t>
    </dgm:pt>
    <dgm:pt modelId="{0AB00A15-FBDF-4F19-B421-E2E891E0C840}" type="parTrans" cxnId="{0C9713DC-9298-4DCF-A2B0-99D15B51C7D4}">
      <dgm:prSet/>
      <dgm:spPr/>
      <dgm:t>
        <a:bodyPr/>
        <a:lstStyle/>
        <a:p>
          <a:endParaRPr lang="de-DE"/>
        </a:p>
      </dgm:t>
    </dgm:pt>
    <dgm:pt modelId="{23640CFF-703E-45B9-8CF2-7A018B43F053}" type="sibTrans" cxnId="{0C9713DC-9298-4DCF-A2B0-99D15B51C7D4}">
      <dgm:prSet/>
      <dgm:spPr/>
      <dgm:t>
        <a:bodyPr/>
        <a:lstStyle/>
        <a:p>
          <a:endParaRPr lang="de-DE"/>
        </a:p>
      </dgm:t>
    </dgm:pt>
    <dgm:pt modelId="{4DACF545-73A1-4CF2-932A-3D38317D8CCE}">
      <dgm:prSet phldrT="[Text]"/>
      <dgm:spPr/>
      <dgm:t>
        <a:bodyPr/>
        <a:lstStyle/>
        <a:p>
          <a:r>
            <a:rPr lang="de-DE" dirty="0" smtClean="0"/>
            <a:t>Einkaufswagen</a:t>
          </a:r>
          <a:endParaRPr lang="de-DE" dirty="0"/>
        </a:p>
      </dgm:t>
    </dgm:pt>
    <dgm:pt modelId="{D3DABC95-0C8E-4224-B9EB-0832A999B62D}" type="parTrans" cxnId="{00BC7001-759F-47DD-8E8E-AFDCCD0F5D69}">
      <dgm:prSet/>
      <dgm:spPr/>
      <dgm:t>
        <a:bodyPr/>
        <a:lstStyle/>
        <a:p>
          <a:endParaRPr lang="de-DE"/>
        </a:p>
      </dgm:t>
    </dgm:pt>
    <dgm:pt modelId="{FC375635-1C2D-403A-9E4A-331CA0FA55E3}" type="sibTrans" cxnId="{00BC7001-759F-47DD-8E8E-AFDCCD0F5D69}">
      <dgm:prSet/>
      <dgm:spPr/>
      <dgm:t>
        <a:bodyPr/>
        <a:lstStyle/>
        <a:p>
          <a:endParaRPr lang="de-DE"/>
        </a:p>
      </dgm:t>
    </dgm:pt>
    <dgm:pt modelId="{D9BC5F99-FF7E-4582-8F8E-E7ED2CC85F55}" type="pres">
      <dgm:prSet presAssocID="{6F171D01-A161-4131-88A5-6AC1105A7A61}" presName="Name0" presStyleCnt="0">
        <dgm:presLayoutVars>
          <dgm:dir/>
          <dgm:animLvl val="lvl"/>
          <dgm:resizeHandles val="exact"/>
        </dgm:presLayoutVars>
      </dgm:prSet>
      <dgm:spPr/>
    </dgm:pt>
    <dgm:pt modelId="{B67E453D-6BF9-4DCE-A902-FCB222908920}" type="pres">
      <dgm:prSet presAssocID="{6871D7E7-C745-4CDD-AE9D-90F9DCEA352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759BBE4-9C71-4BBD-9543-58B2CF72626F}" type="pres">
      <dgm:prSet presAssocID="{D6EC6537-437C-4DD0-B2FD-CA7E6CD3AADE}" presName="parTxOnlySpace" presStyleCnt="0"/>
      <dgm:spPr/>
    </dgm:pt>
    <dgm:pt modelId="{4D42108B-E940-416B-A3C0-8369140CBD7F}" type="pres">
      <dgm:prSet presAssocID="{4DACF545-73A1-4CF2-932A-3D38317D8CC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7497B87-7724-47AC-96A2-DA25625AE6F3}" type="pres">
      <dgm:prSet presAssocID="{FC375635-1C2D-403A-9E4A-331CA0FA55E3}" presName="parTxOnlySpace" presStyleCnt="0"/>
      <dgm:spPr/>
    </dgm:pt>
    <dgm:pt modelId="{6E7089A4-6C6B-42C3-9B14-33BF4F3D4102}" type="pres">
      <dgm:prSet presAssocID="{FC89335B-15D9-4478-AE4F-E8F1F607EC8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B119E84-38CF-4801-946C-F42C3C99814F}" type="pres">
      <dgm:prSet presAssocID="{CA8E934D-7214-4FD2-91C9-FA7C6B069A87}" presName="parTxOnlySpace" presStyleCnt="0"/>
      <dgm:spPr/>
    </dgm:pt>
    <dgm:pt modelId="{081C6F67-D2FC-40CD-91D8-8467ABDD0069}" type="pres">
      <dgm:prSet presAssocID="{A3B9F3EE-E5D4-4322-ADAE-83DB76CDBE9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84F2687-FA53-469C-82E7-8FEC24D9616F}" type="presOf" srcId="{6871D7E7-C745-4CDD-AE9D-90F9DCEA352B}" destId="{B67E453D-6BF9-4DCE-A902-FCB222908920}" srcOrd="0" destOrd="0" presId="urn:microsoft.com/office/officeart/2005/8/layout/chevron1"/>
    <dgm:cxn modelId="{7A1451A5-3D8E-4F9C-AC06-DD6A5D013D69}" type="presOf" srcId="{6F171D01-A161-4131-88A5-6AC1105A7A61}" destId="{D9BC5F99-FF7E-4582-8F8E-E7ED2CC85F55}" srcOrd="0" destOrd="0" presId="urn:microsoft.com/office/officeart/2005/8/layout/chevron1"/>
    <dgm:cxn modelId="{58CFA7C8-922B-47E3-8DBF-9F17C103FF78}" type="presOf" srcId="{A3B9F3EE-E5D4-4322-ADAE-83DB76CDBE99}" destId="{081C6F67-D2FC-40CD-91D8-8467ABDD0069}" srcOrd="0" destOrd="0" presId="urn:microsoft.com/office/officeart/2005/8/layout/chevron1"/>
    <dgm:cxn modelId="{425FC5E9-74B1-4CB8-A4D9-35A148DD257B}" srcId="{6F171D01-A161-4131-88A5-6AC1105A7A61}" destId="{FC89335B-15D9-4478-AE4F-E8F1F607EC87}" srcOrd="2" destOrd="0" parTransId="{B23FCD8F-BE70-4714-8D73-7DC86EAAE1B9}" sibTransId="{CA8E934D-7214-4FD2-91C9-FA7C6B069A87}"/>
    <dgm:cxn modelId="{82F803FB-32AE-4CD6-9EC1-80ED19F31894}" type="presOf" srcId="{FC89335B-15D9-4478-AE4F-E8F1F607EC87}" destId="{6E7089A4-6C6B-42C3-9B14-33BF4F3D4102}" srcOrd="0" destOrd="0" presId="urn:microsoft.com/office/officeart/2005/8/layout/chevron1"/>
    <dgm:cxn modelId="{0C9713DC-9298-4DCF-A2B0-99D15B51C7D4}" srcId="{6F171D01-A161-4131-88A5-6AC1105A7A61}" destId="{A3B9F3EE-E5D4-4322-ADAE-83DB76CDBE99}" srcOrd="3" destOrd="0" parTransId="{0AB00A15-FBDF-4F19-B421-E2E891E0C840}" sibTransId="{23640CFF-703E-45B9-8CF2-7A018B43F053}"/>
    <dgm:cxn modelId="{00BC7001-759F-47DD-8E8E-AFDCCD0F5D69}" srcId="{6F171D01-A161-4131-88A5-6AC1105A7A61}" destId="{4DACF545-73A1-4CF2-932A-3D38317D8CCE}" srcOrd="1" destOrd="0" parTransId="{D3DABC95-0C8E-4224-B9EB-0832A999B62D}" sibTransId="{FC375635-1C2D-403A-9E4A-331CA0FA55E3}"/>
    <dgm:cxn modelId="{7AB3B6C5-2E19-4426-A110-893834791A15}" srcId="{6F171D01-A161-4131-88A5-6AC1105A7A61}" destId="{6871D7E7-C745-4CDD-AE9D-90F9DCEA352B}" srcOrd="0" destOrd="0" parTransId="{7C09EC96-1780-4A97-B701-861AEBBEDC45}" sibTransId="{D6EC6537-437C-4DD0-B2FD-CA7E6CD3AADE}"/>
    <dgm:cxn modelId="{1302E305-5BF7-4F57-BC23-5BBEDE73E689}" type="presOf" srcId="{4DACF545-73A1-4CF2-932A-3D38317D8CCE}" destId="{4D42108B-E940-416B-A3C0-8369140CBD7F}" srcOrd="0" destOrd="0" presId="urn:microsoft.com/office/officeart/2005/8/layout/chevron1"/>
    <dgm:cxn modelId="{5285E538-FA6F-45C2-A851-B18DA39F9288}" type="presParOf" srcId="{D9BC5F99-FF7E-4582-8F8E-E7ED2CC85F55}" destId="{B67E453D-6BF9-4DCE-A902-FCB222908920}" srcOrd="0" destOrd="0" presId="urn:microsoft.com/office/officeart/2005/8/layout/chevron1"/>
    <dgm:cxn modelId="{34EF8883-84C0-4B9A-A172-78C8B763A065}" type="presParOf" srcId="{D9BC5F99-FF7E-4582-8F8E-E7ED2CC85F55}" destId="{4759BBE4-9C71-4BBD-9543-58B2CF72626F}" srcOrd="1" destOrd="0" presId="urn:microsoft.com/office/officeart/2005/8/layout/chevron1"/>
    <dgm:cxn modelId="{E80A3967-2D43-44DE-A359-ACBDC3558EE1}" type="presParOf" srcId="{D9BC5F99-FF7E-4582-8F8E-E7ED2CC85F55}" destId="{4D42108B-E940-416B-A3C0-8369140CBD7F}" srcOrd="2" destOrd="0" presId="urn:microsoft.com/office/officeart/2005/8/layout/chevron1"/>
    <dgm:cxn modelId="{13C43EA3-F618-4CF0-80E0-5E3348C489D8}" type="presParOf" srcId="{D9BC5F99-FF7E-4582-8F8E-E7ED2CC85F55}" destId="{27497B87-7724-47AC-96A2-DA25625AE6F3}" srcOrd="3" destOrd="0" presId="urn:microsoft.com/office/officeart/2005/8/layout/chevron1"/>
    <dgm:cxn modelId="{977D8CEC-123B-4AAA-AD92-9C1DA18DDEDF}" type="presParOf" srcId="{D9BC5F99-FF7E-4582-8F8E-E7ED2CC85F55}" destId="{6E7089A4-6C6B-42C3-9B14-33BF4F3D4102}" srcOrd="4" destOrd="0" presId="urn:microsoft.com/office/officeart/2005/8/layout/chevron1"/>
    <dgm:cxn modelId="{E9098E00-DFE2-4FB5-872C-03FD282B5FB3}" type="presParOf" srcId="{D9BC5F99-FF7E-4582-8F8E-E7ED2CC85F55}" destId="{7B119E84-38CF-4801-946C-F42C3C99814F}" srcOrd="5" destOrd="0" presId="urn:microsoft.com/office/officeart/2005/8/layout/chevron1"/>
    <dgm:cxn modelId="{B7F2AD05-02A6-406A-B402-3CA57652650D}" type="presParOf" srcId="{D9BC5F99-FF7E-4582-8F8E-E7ED2CC85F55}" destId="{081C6F67-D2FC-40CD-91D8-8467ABDD006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171D01-A161-4131-88A5-6AC1105A7A61}" type="doc">
      <dgm:prSet loTypeId="urn:microsoft.com/office/officeart/2005/8/layout/chevron1" loCatId="process" qsTypeId="urn:microsoft.com/office/officeart/2005/8/quickstyle/simple2" qsCatId="simple" csTypeId="urn:microsoft.com/office/officeart/2005/8/colors/colorful2" csCatId="colorful" phldr="1"/>
      <dgm:spPr/>
    </dgm:pt>
    <dgm:pt modelId="{6871D7E7-C745-4CDD-AE9D-90F9DCEA352B}">
      <dgm:prSet phldrT="[Text]"/>
      <dgm:spPr/>
      <dgm:t>
        <a:bodyPr/>
        <a:lstStyle/>
        <a:p>
          <a:r>
            <a:rPr lang="de-DE" b="0" dirty="0" smtClean="0"/>
            <a:t>Regal</a:t>
          </a:r>
          <a:endParaRPr lang="de-DE" b="0" dirty="0"/>
        </a:p>
      </dgm:t>
    </dgm:pt>
    <dgm:pt modelId="{7C09EC96-1780-4A97-B701-861AEBBEDC45}" type="parTrans" cxnId="{7AB3B6C5-2E19-4426-A110-893834791A15}">
      <dgm:prSet/>
      <dgm:spPr/>
      <dgm:t>
        <a:bodyPr/>
        <a:lstStyle/>
        <a:p>
          <a:endParaRPr lang="de-DE"/>
        </a:p>
      </dgm:t>
    </dgm:pt>
    <dgm:pt modelId="{D6EC6537-437C-4DD0-B2FD-CA7E6CD3AADE}" type="sibTrans" cxnId="{7AB3B6C5-2E19-4426-A110-893834791A15}">
      <dgm:prSet/>
      <dgm:spPr/>
      <dgm:t>
        <a:bodyPr/>
        <a:lstStyle/>
        <a:p>
          <a:endParaRPr lang="de-DE"/>
        </a:p>
      </dgm:t>
    </dgm:pt>
    <dgm:pt modelId="{4DACF545-73A1-4CF2-932A-3D38317D8CCE}">
      <dgm:prSet phldrT="[Text]"/>
      <dgm:spPr/>
      <dgm:t>
        <a:bodyPr/>
        <a:lstStyle/>
        <a:p>
          <a:r>
            <a:rPr lang="de-DE" dirty="0" smtClean="0"/>
            <a:t>Einkaufswagen</a:t>
          </a:r>
          <a:endParaRPr lang="de-DE" dirty="0"/>
        </a:p>
      </dgm:t>
    </dgm:pt>
    <dgm:pt modelId="{D3DABC95-0C8E-4224-B9EB-0832A999B62D}" type="parTrans" cxnId="{00BC7001-759F-47DD-8E8E-AFDCCD0F5D69}">
      <dgm:prSet/>
      <dgm:spPr/>
      <dgm:t>
        <a:bodyPr/>
        <a:lstStyle/>
        <a:p>
          <a:endParaRPr lang="de-DE"/>
        </a:p>
      </dgm:t>
    </dgm:pt>
    <dgm:pt modelId="{FC375635-1C2D-403A-9E4A-331CA0FA55E3}" type="sibTrans" cxnId="{00BC7001-759F-47DD-8E8E-AFDCCD0F5D69}">
      <dgm:prSet/>
      <dgm:spPr/>
      <dgm:t>
        <a:bodyPr/>
        <a:lstStyle/>
        <a:p>
          <a:endParaRPr lang="de-DE"/>
        </a:p>
      </dgm:t>
    </dgm:pt>
    <dgm:pt modelId="{A3B9F3EE-E5D4-4322-ADAE-83DB76CDBE99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trike="sngStrike" dirty="0" smtClean="0">
              <a:solidFill>
                <a:schemeClr val="tx1">
                  <a:lumMod val="65000"/>
                  <a:lumOff val="35000"/>
                </a:schemeClr>
              </a:solidFill>
            </a:rPr>
            <a:t>Einkaufswagen</a:t>
          </a:r>
          <a:endParaRPr lang="de-DE" strike="sngStrike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23640CFF-703E-45B9-8CF2-7A018B43F053}" type="sibTrans" cxnId="{0C9713DC-9298-4DCF-A2B0-99D15B51C7D4}">
      <dgm:prSet/>
      <dgm:spPr/>
      <dgm:t>
        <a:bodyPr/>
        <a:lstStyle/>
        <a:p>
          <a:endParaRPr lang="de-DE"/>
        </a:p>
      </dgm:t>
    </dgm:pt>
    <dgm:pt modelId="{0AB00A15-FBDF-4F19-B421-E2E891E0C840}" type="parTrans" cxnId="{0C9713DC-9298-4DCF-A2B0-99D15B51C7D4}">
      <dgm:prSet/>
      <dgm:spPr/>
      <dgm:t>
        <a:bodyPr/>
        <a:lstStyle/>
        <a:p>
          <a:endParaRPr lang="de-DE"/>
        </a:p>
      </dgm:t>
    </dgm:pt>
    <dgm:pt modelId="{FC89335B-15D9-4478-AE4F-E8F1F607EC87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trike="sngStrike" dirty="0" smtClean="0">
              <a:solidFill>
                <a:schemeClr val="tx1">
                  <a:lumMod val="65000"/>
                  <a:lumOff val="35000"/>
                </a:schemeClr>
              </a:solidFill>
            </a:rPr>
            <a:t>Kassenband</a:t>
          </a:r>
          <a:endParaRPr lang="de-DE" strike="sngStrike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CA8E934D-7214-4FD2-91C9-FA7C6B069A87}" type="sibTrans" cxnId="{425FC5E9-74B1-4CB8-A4D9-35A148DD257B}">
      <dgm:prSet/>
      <dgm:spPr/>
      <dgm:t>
        <a:bodyPr/>
        <a:lstStyle/>
        <a:p>
          <a:endParaRPr lang="de-DE"/>
        </a:p>
      </dgm:t>
    </dgm:pt>
    <dgm:pt modelId="{B23FCD8F-BE70-4714-8D73-7DC86EAAE1B9}" type="parTrans" cxnId="{425FC5E9-74B1-4CB8-A4D9-35A148DD257B}">
      <dgm:prSet/>
      <dgm:spPr/>
      <dgm:t>
        <a:bodyPr/>
        <a:lstStyle/>
        <a:p>
          <a:endParaRPr lang="de-DE"/>
        </a:p>
      </dgm:t>
    </dgm:pt>
    <dgm:pt modelId="{D9BC5F99-FF7E-4582-8F8E-E7ED2CC85F55}" type="pres">
      <dgm:prSet presAssocID="{6F171D01-A161-4131-88A5-6AC1105A7A61}" presName="Name0" presStyleCnt="0">
        <dgm:presLayoutVars>
          <dgm:dir/>
          <dgm:animLvl val="lvl"/>
          <dgm:resizeHandles val="exact"/>
        </dgm:presLayoutVars>
      </dgm:prSet>
      <dgm:spPr/>
    </dgm:pt>
    <dgm:pt modelId="{B67E453D-6BF9-4DCE-A902-FCB222908920}" type="pres">
      <dgm:prSet presAssocID="{6871D7E7-C745-4CDD-AE9D-90F9DCEA352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759BBE4-9C71-4BBD-9543-58B2CF72626F}" type="pres">
      <dgm:prSet presAssocID="{D6EC6537-437C-4DD0-B2FD-CA7E6CD3AADE}" presName="parTxOnlySpace" presStyleCnt="0"/>
      <dgm:spPr/>
    </dgm:pt>
    <dgm:pt modelId="{4D42108B-E940-416B-A3C0-8369140CBD7F}" type="pres">
      <dgm:prSet presAssocID="{4DACF545-73A1-4CF2-932A-3D38317D8CC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7497B87-7724-47AC-96A2-DA25625AE6F3}" type="pres">
      <dgm:prSet presAssocID="{FC375635-1C2D-403A-9E4A-331CA0FA55E3}" presName="parTxOnlySpace" presStyleCnt="0"/>
      <dgm:spPr/>
    </dgm:pt>
    <dgm:pt modelId="{6E7089A4-6C6B-42C3-9B14-33BF4F3D4102}" type="pres">
      <dgm:prSet presAssocID="{FC89335B-15D9-4478-AE4F-E8F1F607EC8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B119E84-38CF-4801-946C-F42C3C99814F}" type="pres">
      <dgm:prSet presAssocID="{CA8E934D-7214-4FD2-91C9-FA7C6B069A87}" presName="parTxOnlySpace" presStyleCnt="0"/>
      <dgm:spPr/>
    </dgm:pt>
    <dgm:pt modelId="{081C6F67-D2FC-40CD-91D8-8467ABDD0069}" type="pres">
      <dgm:prSet presAssocID="{A3B9F3EE-E5D4-4322-ADAE-83DB76CDBE9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C9713DC-9298-4DCF-A2B0-99D15B51C7D4}" srcId="{6F171D01-A161-4131-88A5-6AC1105A7A61}" destId="{A3B9F3EE-E5D4-4322-ADAE-83DB76CDBE99}" srcOrd="3" destOrd="0" parTransId="{0AB00A15-FBDF-4F19-B421-E2E891E0C840}" sibTransId="{23640CFF-703E-45B9-8CF2-7A018B43F053}"/>
    <dgm:cxn modelId="{7AB3B6C5-2E19-4426-A110-893834791A15}" srcId="{6F171D01-A161-4131-88A5-6AC1105A7A61}" destId="{6871D7E7-C745-4CDD-AE9D-90F9DCEA352B}" srcOrd="0" destOrd="0" parTransId="{7C09EC96-1780-4A97-B701-861AEBBEDC45}" sibTransId="{D6EC6537-437C-4DD0-B2FD-CA7E6CD3AADE}"/>
    <dgm:cxn modelId="{00BC7001-759F-47DD-8E8E-AFDCCD0F5D69}" srcId="{6F171D01-A161-4131-88A5-6AC1105A7A61}" destId="{4DACF545-73A1-4CF2-932A-3D38317D8CCE}" srcOrd="1" destOrd="0" parTransId="{D3DABC95-0C8E-4224-B9EB-0832A999B62D}" sibTransId="{FC375635-1C2D-403A-9E4A-331CA0FA55E3}"/>
    <dgm:cxn modelId="{57E3D0B1-5504-40C4-BD17-BA53E543DCB2}" type="presOf" srcId="{FC89335B-15D9-4478-AE4F-E8F1F607EC87}" destId="{6E7089A4-6C6B-42C3-9B14-33BF4F3D4102}" srcOrd="0" destOrd="0" presId="urn:microsoft.com/office/officeart/2005/8/layout/chevron1"/>
    <dgm:cxn modelId="{2B865149-2776-47E4-9AAA-1C10A1E175CD}" type="presOf" srcId="{6F171D01-A161-4131-88A5-6AC1105A7A61}" destId="{D9BC5F99-FF7E-4582-8F8E-E7ED2CC85F55}" srcOrd="0" destOrd="0" presId="urn:microsoft.com/office/officeart/2005/8/layout/chevron1"/>
    <dgm:cxn modelId="{BB6BB013-1486-4E6C-B4A9-A8C92AD5C7AE}" type="presOf" srcId="{4DACF545-73A1-4CF2-932A-3D38317D8CCE}" destId="{4D42108B-E940-416B-A3C0-8369140CBD7F}" srcOrd="0" destOrd="0" presId="urn:microsoft.com/office/officeart/2005/8/layout/chevron1"/>
    <dgm:cxn modelId="{BDBA70F2-CEF9-4512-894D-BE29B7182C42}" type="presOf" srcId="{6871D7E7-C745-4CDD-AE9D-90F9DCEA352B}" destId="{B67E453D-6BF9-4DCE-A902-FCB222908920}" srcOrd="0" destOrd="0" presId="urn:microsoft.com/office/officeart/2005/8/layout/chevron1"/>
    <dgm:cxn modelId="{425FC5E9-74B1-4CB8-A4D9-35A148DD257B}" srcId="{6F171D01-A161-4131-88A5-6AC1105A7A61}" destId="{FC89335B-15D9-4478-AE4F-E8F1F607EC87}" srcOrd="2" destOrd="0" parTransId="{B23FCD8F-BE70-4714-8D73-7DC86EAAE1B9}" sibTransId="{CA8E934D-7214-4FD2-91C9-FA7C6B069A87}"/>
    <dgm:cxn modelId="{3BD1698E-2F9D-4A5A-9AB9-8A7627E346A0}" type="presOf" srcId="{A3B9F3EE-E5D4-4322-ADAE-83DB76CDBE99}" destId="{081C6F67-D2FC-40CD-91D8-8467ABDD0069}" srcOrd="0" destOrd="0" presId="urn:microsoft.com/office/officeart/2005/8/layout/chevron1"/>
    <dgm:cxn modelId="{AC1B9AE6-B68D-4FCA-98FB-9B669D0F11FE}" type="presParOf" srcId="{D9BC5F99-FF7E-4582-8F8E-E7ED2CC85F55}" destId="{B67E453D-6BF9-4DCE-A902-FCB222908920}" srcOrd="0" destOrd="0" presId="urn:microsoft.com/office/officeart/2005/8/layout/chevron1"/>
    <dgm:cxn modelId="{B4352CDA-CF8C-4C00-BBA1-C6209E18BA20}" type="presParOf" srcId="{D9BC5F99-FF7E-4582-8F8E-E7ED2CC85F55}" destId="{4759BBE4-9C71-4BBD-9543-58B2CF72626F}" srcOrd="1" destOrd="0" presId="urn:microsoft.com/office/officeart/2005/8/layout/chevron1"/>
    <dgm:cxn modelId="{A715E0B3-8E8F-4B03-B862-4267ACB442AC}" type="presParOf" srcId="{D9BC5F99-FF7E-4582-8F8E-E7ED2CC85F55}" destId="{4D42108B-E940-416B-A3C0-8369140CBD7F}" srcOrd="2" destOrd="0" presId="urn:microsoft.com/office/officeart/2005/8/layout/chevron1"/>
    <dgm:cxn modelId="{8878F4D9-E61A-4CC4-9FB1-8887942E2F3D}" type="presParOf" srcId="{D9BC5F99-FF7E-4582-8F8E-E7ED2CC85F55}" destId="{27497B87-7724-47AC-96A2-DA25625AE6F3}" srcOrd="3" destOrd="0" presId="urn:microsoft.com/office/officeart/2005/8/layout/chevron1"/>
    <dgm:cxn modelId="{E565CD43-667D-4BA1-9C88-653B148B11DE}" type="presParOf" srcId="{D9BC5F99-FF7E-4582-8F8E-E7ED2CC85F55}" destId="{6E7089A4-6C6B-42C3-9B14-33BF4F3D4102}" srcOrd="4" destOrd="0" presId="urn:microsoft.com/office/officeart/2005/8/layout/chevron1"/>
    <dgm:cxn modelId="{00661C88-4222-40DE-836E-91204F183BB3}" type="presParOf" srcId="{D9BC5F99-FF7E-4582-8F8E-E7ED2CC85F55}" destId="{7B119E84-38CF-4801-946C-F42C3C99814F}" srcOrd="5" destOrd="0" presId="urn:microsoft.com/office/officeart/2005/8/layout/chevron1"/>
    <dgm:cxn modelId="{8321C2A2-7B1F-4E91-BC3C-39BEFEFDB9FD}" type="presParOf" srcId="{D9BC5F99-FF7E-4582-8F8E-E7ED2CC85F55}" destId="{081C6F67-D2FC-40CD-91D8-8467ABDD006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9D7350-03FD-4BED-B9C4-19ACC83F14A7}" type="doc">
      <dgm:prSet loTypeId="urn:microsoft.com/office/officeart/2005/8/layout/chevron1" loCatId="process" qsTypeId="urn:microsoft.com/office/officeart/2005/8/quickstyle/simple2" qsCatId="simple" csTypeId="urn:microsoft.com/office/officeart/2005/8/colors/colorful2" csCatId="colorful" phldr="1"/>
      <dgm:spPr/>
    </dgm:pt>
    <dgm:pt modelId="{D6251BAA-B2BA-4E28-979B-39CFAB97E431}">
      <dgm:prSet phldrT="[Text]"/>
      <dgm:spPr/>
      <dgm:t>
        <a:bodyPr/>
        <a:lstStyle/>
        <a:p>
          <a:r>
            <a:rPr lang="de-DE" dirty="0" smtClean="0"/>
            <a:t>Einkauf beginnen</a:t>
          </a:r>
          <a:endParaRPr lang="de-DE" dirty="0"/>
        </a:p>
      </dgm:t>
    </dgm:pt>
    <dgm:pt modelId="{8A72F7A5-F623-4862-AC39-70D4C3309EDB}" type="parTrans" cxnId="{C6ABF3C5-6973-41E6-8B55-D9B8C25F6FC1}">
      <dgm:prSet/>
      <dgm:spPr/>
      <dgm:t>
        <a:bodyPr/>
        <a:lstStyle/>
        <a:p>
          <a:endParaRPr lang="de-DE"/>
        </a:p>
      </dgm:t>
    </dgm:pt>
    <dgm:pt modelId="{CB1956DB-0E53-4411-AB18-6315FCA67165}" type="sibTrans" cxnId="{C6ABF3C5-6973-41E6-8B55-D9B8C25F6FC1}">
      <dgm:prSet/>
      <dgm:spPr/>
      <dgm:t>
        <a:bodyPr/>
        <a:lstStyle/>
        <a:p>
          <a:endParaRPr lang="de-DE"/>
        </a:p>
      </dgm:t>
    </dgm:pt>
    <dgm:pt modelId="{452297A0-7D3F-45DD-BD17-73E3F237B6BC}">
      <dgm:prSet phldrT="[Text]"/>
      <dgm:spPr/>
      <dgm:t>
        <a:bodyPr/>
        <a:lstStyle/>
        <a:p>
          <a:r>
            <a:rPr lang="de-DE" dirty="0" smtClean="0"/>
            <a:t>Einkaufswagen bearbeiten</a:t>
          </a:r>
          <a:endParaRPr lang="de-DE" dirty="0"/>
        </a:p>
      </dgm:t>
    </dgm:pt>
    <dgm:pt modelId="{654DACF5-4C78-4887-9AB1-F7ACDD5068FE}" type="parTrans" cxnId="{6DC2C4C7-F9ED-46D8-A0BA-EEAAF3617384}">
      <dgm:prSet/>
      <dgm:spPr/>
      <dgm:t>
        <a:bodyPr/>
        <a:lstStyle/>
        <a:p>
          <a:endParaRPr lang="de-DE"/>
        </a:p>
      </dgm:t>
    </dgm:pt>
    <dgm:pt modelId="{F300EA98-55D1-4842-9A6F-AF66EB4F1D46}" type="sibTrans" cxnId="{6DC2C4C7-F9ED-46D8-A0BA-EEAAF3617384}">
      <dgm:prSet/>
      <dgm:spPr/>
      <dgm:t>
        <a:bodyPr/>
        <a:lstStyle/>
        <a:p>
          <a:endParaRPr lang="de-DE"/>
        </a:p>
      </dgm:t>
    </dgm:pt>
    <dgm:pt modelId="{C6614AC6-019C-44FD-8A20-2EF35974582C}">
      <dgm:prSet phldrT="[Text]"/>
      <dgm:spPr/>
      <dgm:t>
        <a:bodyPr/>
        <a:lstStyle/>
        <a:p>
          <a:r>
            <a:rPr lang="de-DE" dirty="0" smtClean="0"/>
            <a:t>Einkauf abschließen</a:t>
          </a:r>
          <a:endParaRPr lang="de-DE" dirty="0"/>
        </a:p>
      </dgm:t>
    </dgm:pt>
    <dgm:pt modelId="{B8F3DEC7-FFEB-4A48-B570-0449181611D4}" type="parTrans" cxnId="{B1C08DFA-872D-4FC4-9076-4B75144AFFB2}">
      <dgm:prSet/>
      <dgm:spPr/>
      <dgm:t>
        <a:bodyPr/>
        <a:lstStyle/>
        <a:p>
          <a:endParaRPr lang="de-DE"/>
        </a:p>
      </dgm:t>
    </dgm:pt>
    <dgm:pt modelId="{880DA591-F5CF-4A60-A01F-5016BB7B98C3}" type="sibTrans" cxnId="{B1C08DFA-872D-4FC4-9076-4B75144AFFB2}">
      <dgm:prSet/>
      <dgm:spPr/>
      <dgm:t>
        <a:bodyPr/>
        <a:lstStyle/>
        <a:p>
          <a:endParaRPr lang="de-DE"/>
        </a:p>
      </dgm:t>
    </dgm:pt>
    <dgm:pt modelId="{6BFDD008-8903-46B5-B469-FB625A6E8885}" type="pres">
      <dgm:prSet presAssocID="{7A9D7350-03FD-4BED-B9C4-19ACC83F14A7}" presName="Name0" presStyleCnt="0">
        <dgm:presLayoutVars>
          <dgm:dir/>
          <dgm:animLvl val="lvl"/>
          <dgm:resizeHandles val="exact"/>
        </dgm:presLayoutVars>
      </dgm:prSet>
      <dgm:spPr/>
    </dgm:pt>
    <dgm:pt modelId="{E314D9A4-1D1C-44F6-97ED-AA7B5BE9624F}" type="pres">
      <dgm:prSet presAssocID="{D6251BAA-B2BA-4E28-979B-39CFAB97E43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6663ED8-9A91-48C0-9079-127AD0AA60E0}" type="pres">
      <dgm:prSet presAssocID="{CB1956DB-0E53-4411-AB18-6315FCA67165}" presName="parTxOnlySpace" presStyleCnt="0"/>
      <dgm:spPr/>
    </dgm:pt>
    <dgm:pt modelId="{B0C22233-D8B5-4BEE-A1F4-274BE2A929C5}" type="pres">
      <dgm:prSet presAssocID="{452297A0-7D3F-45DD-BD17-73E3F237B6B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5703918-F716-4631-834E-36522AE163C5}" type="pres">
      <dgm:prSet presAssocID="{F300EA98-55D1-4842-9A6F-AF66EB4F1D46}" presName="parTxOnlySpace" presStyleCnt="0"/>
      <dgm:spPr/>
    </dgm:pt>
    <dgm:pt modelId="{120CA9BD-00C9-4C19-8333-8B848F9A6DC6}" type="pres">
      <dgm:prSet presAssocID="{C6614AC6-019C-44FD-8A20-2EF35974582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DC2C4C7-F9ED-46D8-A0BA-EEAAF3617384}" srcId="{7A9D7350-03FD-4BED-B9C4-19ACC83F14A7}" destId="{452297A0-7D3F-45DD-BD17-73E3F237B6BC}" srcOrd="1" destOrd="0" parTransId="{654DACF5-4C78-4887-9AB1-F7ACDD5068FE}" sibTransId="{F300EA98-55D1-4842-9A6F-AF66EB4F1D46}"/>
    <dgm:cxn modelId="{820428F1-4A49-47F6-9355-9A8691F1A43C}" type="presOf" srcId="{D6251BAA-B2BA-4E28-979B-39CFAB97E431}" destId="{E314D9A4-1D1C-44F6-97ED-AA7B5BE9624F}" srcOrd="0" destOrd="0" presId="urn:microsoft.com/office/officeart/2005/8/layout/chevron1"/>
    <dgm:cxn modelId="{27BB8B0C-CD90-4122-A0D0-6FE981252923}" type="presOf" srcId="{C6614AC6-019C-44FD-8A20-2EF35974582C}" destId="{120CA9BD-00C9-4C19-8333-8B848F9A6DC6}" srcOrd="0" destOrd="0" presId="urn:microsoft.com/office/officeart/2005/8/layout/chevron1"/>
    <dgm:cxn modelId="{925A8D87-9203-4473-BB25-75C0EF53F8CA}" type="presOf" srcId="{7A9D7350-03FD-4BED-B9C4-19ACC83F14A7}" destId="{6BFDD008-8903-46B5-B469-FB625A6E8885}" srcOrd="0" destOrd="0" presId="urn:microsoft.com/office/officeart/2005/8/layout/chevron1"/>
    <dgm:cxn modelId="{C6ABF3C5-6973-41E6-8B55-D9B8C25F6FC1}" srcId="{7A9D7350-03FD-4BED-B9C4-19ACC83F14A7}" destId="{D6251BAA-B2BA-4E28-979B-39CFAB97E431}" srcOrd="0" destOrd="0" parTransId="{8A72F7A5-F623-4862-AC39-70D4C3309EDB}" sibTransId="{CB1956DB-0E53-4411-AB18-6315FCA67165}"/>
    <dgm:cxn modelId="{B1C08DFA-872D-4FC4-9076-4B75144AFFB2}" srcId="{7A9D7350-03FD-4BED-B9C4-19ACC83F14A7}" destId="{C6614AC6-019C-44FD-8A20-2EF35974582C}" srcOrd="2" destOrd="0" parTransId="{B8F3DEC7-FFEB-4A48-B570-0449181611D4}" sibTransId="{880DA591-F5CF-4A60-A01F-5016BB7B98C3}"/>
    <dgm:cxn modelId="{EB5ACF38-1513-4AFD-A99F-F6C993DA3EC1}" type="presOf" srcId="{452297A0-7D3F-45DD-BD17-73E3F237B6BC}" destId="{B0C22233-D8B5-4BEE-A1F4-274BE2A929C5}" srcOrd="0" destOrd="0" presId="urn:microsoft.com/office/officeart/2005/8/layout/chevron1"/>
    <dgm:cxn modelId="{DEFA908B-9F04-4D02-BADA-0AC07F415DFB}" type="presParOf" srcId="{6BFDD008-8903-46B5-B469-FB625A6E8885}" destId="{E314D9A4-1D1C-44F6-97ED-AA7B5BE9624F}" srcOrd="0" destOrd="0" presId="urn:microsoft.com/office/officeart/2005/8/layout/chevron1"/>
    <dgm:cxn modelId="{ED6EDB19-4DB8-46F6-8C5C-BCF0C53176DD}" type="presParOf" srcId="{6BFDD008-8903-46B5-B469-FB625A6E8885}" destId="{F6663ED8-9A91-48C0-9079-127AD0AA60E0}" srcOrd="1" destOrd="0" presId="urn:microsoft.com/office/officeart/2005/8/layout/chevron1"/>
    <dgm:cxn modelId="{99DD36ED-889D-45EE-B560-94F48725AD14}" type="presParOf" srcId="{6BFDD008-8903-46B5-B469-FB625A6E8885}" destId="{B0C22233-D8B5-4BEE-A1F4-274BE2A929C5}" srcOrd="2" destOrd="0" presId="urn:microsoft.com/office/officeart/2005/8/layout/chevron1"/>
    <dgm:cxn modelId="{11E6FA5C-3E6B-4B3D-B0F5-1F72E23935EC}" type="presParOf" srcId="{6BFDD008-8903-46B5-B469-FB625A6E8885}" destId="{95703918-F716-4631-834E-36522AE163C5}" srcOrd="3" destOrd="0" presId="urn:microsoft.com/office/officeart/2005/8/layout/chevron1"/>
    <dgm:cxn modelId="{6106FC6F-4D3E-4874-9BAD-264981C72D6F}" type="presParOf" srcId="{6BFDD008-8903-46B5-B469-FB625A6E8885}" destId="{120CA9BD-00C9-4C19-8333-8B848F9A6DC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E453D-6BF9-4DCE-A902-FCB222908920}">
      <dsp:nvSpPr>
        <dsp:cNvPr id="0" name=""/>
        <dsp:cNvSpPr/>
      </dsp:nvSpPr>
      <dsp:spPr>
        <a:xfrm>
          <a:off x="3974" y="329331"/>
          <a:ext cx="2313784" cy="92551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0" kern="1200" dirty="0" smtClean="0"/>
            <a:t>Regal</a:t>
          </a:r>
          <a:endParaRPr lang="de-DE" sz="1700" b="0" kern="1200" dirty="0"/>
        </a:p>
      </dsp:txBody>
      <dsp:txXfrm>
        <a:off x="466731" y="329331"/>
        <a:ext cx="1388271" cy="925513"/>
      </dsp:txXfrm>
    </dsp:sp>
    <dsp:sp modelId="{4D42108B-E940-416B-A3C0-8369140CBD7F}">
      <dsp:nvSpPr>
        <dsp:cNvPr id="0" name=""/>
        <dsp:cNvSpPr/>
      </dsp:nvSpPr>
      <dsp:spPr>
        <a:xfrm>
          <a:off x="2086380" y="329331"/>
          <a:ext cx="2313784" cy="925513"/>
        </a:xfrm>
        <a:prstGeom prst="chevron">
          <a:avLst/>
        </a:prstGeom>
        <a:solidFill>
          <a:schemeClr val="accent2">
            <a:hueOff val="599985"/>
            <a:satOff val="16195"/>
            <a:lumOff val="170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Einkaufswagen</a:t>
          </a:r>
          <a:endParaRPr lang="de-DE" sz="1700" kern="1200" dirty="0"/>
        </a:p>
      </dsp:txBody>
      <dsp:txXfrm>
        <a:off x="2549137" y="329331"/>
        <a:ext cx="1388271" cy="925513"/>
      </dsp:txXfrm>
    </dsp:sp>
    <dsp:sp modelId="{6E7089A4-6C6B-42C3-9B14-33BF4F3D4102}">
      <dsp:nvSpPr>
        <dsp:cNvPr id="0" name=""/>
        <dsp:cNvSpPr/>
      </dsp:nvSpPr>
      <dsp:spPr>
        <a:xfrm>
          <a:off x="4168786" y="329331"/>
          <a:ext cx="2313784" cy="925513"/>
        </a:xfrm>
        <a:prstGeom prst="chevron">
          <a:avLst/>
        </a:prstGeom>
        <a:solidFill>
          <a:schemeClr val="accent2">
            <a:hueOff val="1199970"/>
            <a:satOff val="32389"/>
            <a:lumOff val="3399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Kassenband</a:t>
          </a:r>
          <a:endParaRPr lang="de-DE" sz="1700" kern="1200" dirty="0"/>
        </a:p>
      </dsp:txBody>
      <dsp:txXfrm>
        <a:off x="4631543" y="329331"/>
        <a:ext cx="1388271" cy="925513"/>
      </dsp:txXfrm>
    </dsp:sp>
    <dsp:sp modelId="{081C6F67-D2FC-40CD-91D8-8467ABDD0069}">
      <dsp:nvSpPr>
        <dsp:cNvPr id="0" name=""/>
        <dsp:cNvSpPr/>
      </dsp:nvSpPr>
      <dsp:spPr>
        <a:xfrm>
          <a:off x="6251192" y="329331"/>
          <a:ext cx="2313784" cy="925513"/>
        </a:xfrm>
        <a:prstGeom prst="chevron">
          <a:avLst/>
        </a:prstGeom>
        <a:solidFill>
          <a:schemeClr val="accent2">
            <a:hueOff val="1799955"/>
            <a:satOff val="48584"/>
            <a:lumOff val="5099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Einkaufswagen</a:t>
          </a:r>
          <a:endParaRPr lang="de-DE" sz="1700" kern="1200" dirty="0"/>
        </a:p>
      </dsp:txBody>
      <dsp:txXfrm>
        <a:off x="6713949" y="329331"/>
        <a:ext cx="1388271" cy="9255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E453D-6BF9-4DCE-A902-FCB222908920}">
      <dsp:nvSpPr>
        <dsp:cNvPr id="0" name=""/>
        <dsp:cNvSpPr/>
      </dsp:nvSpPr>
      <dsp:spPr>
        <a:xfrm>
          <a:off x="3974" y="329331"/>
          <a:ext cx="2313784" cy="92551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0" kern="1200" dirty="0" smtClean="0"/>
            <a:t>Regal</a:t>
          </a:r>
          <a:endParaRPr lang="de-DE" sz="1700" b="0" kern="1200" dirty="0"/>
        </a:p>
      </dsp:txBody>
      <dsp:txXfrm>
        <a:off x="466731" y="329331"/>
        <a:ext cx="1388271" cy="925513"/>
      </dsp:txXfrm>
    </dsp:sp>
    <dsp:sp modelId="{4D42108B-E940-416B-A3C0-8369140CBD7F}">
      <dsp:nvSpPr>
        <dsp:cNvPr id="0" name=""/>
        <dsp:cNvSpPr/>
      </dsp:nvSpPr>
      <dsp:spPr>
        <a:xfrm>
          <a:off x="2086380" y="329331"/>
          <a:ext cx="2313784" cy="925513"/>
        </a:xfrm>
        <a:prstGeom prst="chevron">
          <a:avLst/>
        </a:prstGeom>
        <a:solidFill>
          <a:schemeClr val="accent2">
            <a:hueOff val="599985"/>
            <a:satOff val="16195"/>
            <a:lumOff val="170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Einkaufswagen</a:t>
          </a:r>
          <a:endParaRPr lang="de-DE" sz="1700" kern="1200" dirty="0"/>
        </a:p>
      </dsp:txBody>
      <dsp:txXfrm>
        <a:off x="2549137" y="329331"/>
        <a:ext cx="1388271" cy="925513"/>
      </dsp:txXfrm>
    </dsp:sp>
    <dsp:sp modelId="{6E7089A4-6C6B-42C3-9B14-33BF4F3D4102}">
      <dsp:nvSpPr>
        <dsp:cNvPr id="0" name=""/>
        <dsp:cNvSpPr/>
      </dsp:nvSpPr>
      <dsp:spPr>
        <a:xfrm>
          <a:off x="4168786" y="329331"/>
          <a:ext cx="2313784" cy="925513"/>
        </a:xfrm>
        <a:prstGeom prst="chevron">
          <a:avLst/>
        </a:prstGeom>
        <a:solidFill>
          <a:schemeClr val="bg1">
            <a:lumMod val="95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strike="sngStrike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Kassenband</a:t>
          </a:r>
          <a:endParaRPr lang="de-DE" sz="1700" strike="sngStrike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4631543" y="329331"/>
        <a:ext cx="1388271" cy="925513"/>
      </dsp:txXfrm>
    </dsp:sp>
    <dsp:sp modelId="{081C6F67-D2FC-40CD-91D8-8467ABDD0069}">
      <dsp:nvSpPr>
        <dsp:cNvPr id="0" name=""/>
        <dsp:cNvSpPr/>
      </dsp:nvSpPr>
      <dsp:spPr>
        <a:xfrm>
          <a:off x="6251192" y="329331"/>
          <a:ext cx="2313784" cy="925513"/>
        </a:xfrm>
        <a:prstGeom prst="chevron">
          <a:avLst/>
        </a:prstGeom>
        <a:solidFill>
          <a:schemeClr val="bg1">
            <a:lumMod val="95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strike="sngStrike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Einkaufswagen</a:t>
          </a:r>
          <a:endParaRPr lang="de-DE" sz="1700" strike="sngStrike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6713949" y="329331"/>
        <a:ext cx="1388271" cy="9255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4D9A4-1D1C-44F6-97ED-AA7B5BE9624F}">
      <dsp:nvSpPr>
        <dsp:cNvPr id="0" name=""/>
        <dsp:cNvSpPr/>
      </dsp:nvSpPr>
      <dsp:spPr>
        <a:xfrm>
          <a:off x="2411" y="257041"/>
          <a:ext cx="2937420" cy="117496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Einkauf beginnen</a:t>
          </a:r>
          <a:endParaRPr lang="de-DE" sz="2200" kern="1200" dirty="0"/>
        </a:p>
      </dsp:txBody>
      <dsp:txXfrm>
        <a:off x="589895" y="257041"/>
        <a:ext cx="1762452" cy="1174968"/>
      </dsp:txXfrm>
    </dsp:sp>
    <dsp:sp modelId="{B0C22233-D8B5-4BEE-A1F4-274BE2A929C5}">
      <dsp:nvSpPr>
        <dsp:cNvPr id="0" name=""/>
        <dsp:cNvSpPr/>
      </dsp:nvSpPr>
      <dsp:spPr>
        <a:xfrm>
          <a:off x="2646089" y="257041"/>
          <a:ext cx="2937420" cy="1174968"/>
        </a:xfrm>
        <a:prstGeom prst="chevron">
          <a:avLst/>
        </a:prstGeom>
        <a:solidFill>
          <a:schemeClr val="accent2">
            <a:hueOff val="899978"/>
            <a:satOff val="24292"/>
            <a:lumOff val="255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Einkaufswagen bearbeiten</a:t>
          </a:r>
          <a:endParaRPr lang="de-DE" sz="2200" kern="1200" dirty="0"/>
        </a:p>
      </dsp:txBody>
      <dsp:txXfrm>
        <a:off x="3233573" y="257041"/>
        <a:ext cx="1762452" cy="1174968"/>
      </dsp:txXfrm>
    </dsp:sp>
    <dsp:sp modelId="{120CA9BD-00C9-4C19-8333-8B848F9A6DC6}">
      <dsp:nvSpPr>
        <dsp:cNvPr id="0" name=""/>
        <dsp:cNvSpPr/>
      </dsp:nvSpPr>
      <dsp:spPr>
        <a:xfrm>
          <a:off x="5289768" y="257041"/>
          <a:ext cx="2937420" cy="1174968"/>
        </a:xfrm>
        <a:prstGeom prst="chevron">
          <a:avLst/>
        </a:prstGeom>
        <a:solidFill>
          <a:schemeClr val="accent2">
            <a:hueOff val="1799955"/>
            <a:satOff val="48584"/>
            <a:lumOff val="5099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Einkauf abschließen</a:t>
          </a:r>
          <a:endParaRPr lang="de-DE" sz="2200" kern="1200" dirty="0"/>
        </a:p>
      </dsp:txBody>
      <dsp:txXfrm>
        <a:off x="5877252" y="257041"/>
        <a:ext cx="1762452" cy="1174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FBA-F9C2-4BCB-A798-A6326C98A649}" type="datetimeFigureOut">
              <a:rPr lang="de-DE" smtClean="0"/>
              <a:t>06.11.2013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F378CE-791F-4891-A6EB-7C850F0E9BA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FBA-F9C2-4BCB-A798-A6326C98A649}" type="datetimeFigureOut">
              <a:rPr lang="de-DE" smtClean="0"/>
              <a:t>06.11.2013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78CE-791F-4891-A6EB-7C850F0E9BA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FBA-F9C2-4BCB-A798-A6326C98A649}" type="datetimeFigureOut">
              <a:rPr lang="de-DE" smtClean="0"/>
              <a:t>06.11.2013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78CE-791F-4891-A6EB-7C850F0E9BA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FBA-F9C2-4BCB-A798-A6326C98A649}" type="datetimeFigureOut">
              <a:rPr lang="de-DE" smtClean="0"/>
              <a:t>06.11.2013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78CE-791F-4891-A6EB-7C850F0E9BA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FBA-F9C2-4BCB-A798-A6326C98A649}" type="datetimeFigureOut">
              <a:rPr lang="de-DE" smtClean="0"/>
              <a:t>06.11.2013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78CE-791F-4891-A6EB-7C850F0E9BA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FBA-F9C2-4BCB-A798-A6326C98A649}" type="datetimeFigureOut">
              <a:rPr lang="de-DE" smtClean="0"/>
              <a:t>06.11.2013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78CE-791F-4891-A6EB-7C850F0E9BA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FBA-F9C2-4BCB-A798-A6326C98A649}" type="datetimeFigureOut">
              <a:rPr lang="de-DE" smtClean="0"/>
              <a:t>06.11.2013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78CE-791F-4891-A6EB-7C850F0E9BA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FBA-F9C2-4BCB-A798-A6326C98A649}" type="datetimeFigureOut">
              <a:rPr lang="de-DE" smtClean="0"/>
              <a:t>06.11.2013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78CE-791F-4891-A6EB-7C850F0E9BA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FBA-F9C2-4BCB-A798-A6326C98A649}" type="datetimeFigureOut">
              <a:rPr lang="de-DE" smtClean="0"/>
              <a:t>06.11.2013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78CE-791F-4891-A6EB-7C850F0E9BA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FBA-F9C2-4BCB-A798-A6326C98A649}" type="datetimeFigureOut">
              <a:rPr lang="de-DE" smtClean="0"/>
              <a:t>06.11.2013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78CE-791F-4891-A6EB-7C850F0E9BA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FBA-F9C2-4BCB-A798-A6326C98A649}" type="datetimeFigureOut">
              <a:rPr lang="de-DE" smtClean="0"/>
              <a:t>06.11.2013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78CE-791F-4891-A6EB-7C850F0E9BA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58A3FBA-F9C2-4BCB-A798-A6326C98A649}" type="datetimeFigureOut">
              <a:rPr lang="de-DE" smtClean="0"/>
              <a:t>06.11.2013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FF378CE-791F-4891-A6EB-7C850F0E9BA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779912" y="1844824"/>
            <a:ext cx="5040560" cy="2239889"/>
          </a:xfrm>
        </p:spPr>
        <p:txBody>
          <a:bodyPr>
            <a:noAutofit/>
          </a:bodyPr>
          <a:lstStyle/>
          <a:p>
            <a:pPr algn="l"/>
            <a:r>
              <a:rPr lang="de-DE" sz="3600" dirty="0" smtClean="0">
                <a:ea typeface="Open Sans Condensed" pitchFamily="34" charset="0"/>
                <a:cs typeface="Open Sans Condensed" pitchFamily="34" charset="0"/>
              </a:rPr>
              <a:t>Entwicklung </a:t>
            </a:r>
            <a:br>
              <a:rPr lang="de-DE" sz="3600" dirty="0" smtClean="0">
                <a:ea typeface="Open Sans Condensed" pitchFamily="34" charset="0"/>
                <a:cs typeface="Open Sans Condensed" pitchFamily="34" charset="0"/>
              </a:rPr>
            </a:br>
            <a:r>
              <a:rPr lang="de-DE" sz="3600" dirty="0" smtClean="0">
                <a:ea typeface="Open Sans Condensed" pitchFamily="34" charset="0"/>
                <a:cs typeface="Open Sans Condensed" pitchFamily="34" charset="0"/>
              </a:rPr>
              <a:t>einer mobilen Anwendung </a:t>
            </a:r>
            <a:r>
              <a:rPr lang="de-DE" sz="4000" dirty="0" smtClean="0">
                <a:ea typeface="Open Sans Condensed" pitchFamily="34" charset="0"/>
                <a:cs typeface="Open Sans Condensed" pitchFamily="34" charset="0"/>
              </a:rPr>
              <a:t/>
            </a:r>
            <a:br>
              <a:rPr lang="de-DE" sz="4000" dirty="0" smtClean="0">
                <a:ea typeface="Open Sans Condensed" pitchFamily="34" charset="0"/>
                <a:cs typeface="Open Sans Condensed" pitchFamily="34" charset="0"/>
              </a:rPr>
            </a:br>
            <a:r>
              <a:rPr lang="de-DE" sz="3600" dirty="0" smtClean="0">
                <a:ea typeface="Open Sans Condensed" pitchFamily="34" charset="0"/>
                <a:cs typeface="Open Sans Condensed" pitchFamily="34" charset="0"/>
              </a:rPr>
              <a:t>zum </a:t>
            </a:r>
            <a:r>
              <a:rPr lang="de-DE" sz="3600" dirty="0" err="1" smtClean="0">
                <a:ea typeface="Open Sans Condensed" pitchFamily="34" charset="0"/>
                <a:cs typeface="Open Sans Condensed" pitchFamily="34" charset="0"/>
              </a:rPr>
              <a:t>Self</a:t>
            </a:r>
            <a:r>
              <a:rPr lang="de-DE" sz="3600" dirty="0" smtClean="0">
                <a:ea typeface="Open Sans Condensed" pitchFamily="34" charset="0"/>
                <a:cs typeface="Open Sans Condensed" pitchFamily="34" charset="0"/>
              </a:rPr>
              <a:t>-Scanning im Einzelhandel</a:t>
            </a:r>
            <a:endParaRPr lang="de-DE" sz="3600" dirty="0">
              <a:ea typeface="Open Sans Condensed" pitchFamily="34" charset="0"/>
              <a:cs typeface="Open Sans Condensed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5157192"/>
            <a:ext cx="6400800" cy="1015008"/>
          </a:xfrm>
        </p:spPr>
        <p:txBody>
          <a:bodyPr>
            <a:normAutofit/>
          </a:bodyPr>
          <a:lstStyle/>
          <a:p>
            <a:r>
              <a:rPr lang="de-DE" sz="1800" b="1" dirty="0" smtClean="0"/>
              <a:t>Mike Mülhaupt </a:t>
            </a:r>
            <a:r>
              <a:rPr lang="de-DE" sz="1800" dirty="0" smtClean="0"/>
              <a:t>(1366418)</a:t>
            </a:r>
          </a:p>
          <a:p>
            <a:r>
              <a:rPr lang="de-DE" sz="1600" dirty="0" smtClean="0"/>
              <a:t>DHBW Mannheim</a:t>
            </a:r>
            <a:r>
              <a:rPr lang="de-DE" sz="1600" b="1" dirty="0" smtClean="0"/>
              <a:t> </a:t>
            </a:r>
            <a:r>
              <a:rPr lang="de-DE" sz="1600" dirty="0" smtClean="0"/>
              <a:t>– WWI11SEB</a:t>
            </a:r>
          </a:p>
          <a:p>
            <a:r>
              <a:rPr lang="de-DE" sz="1600" dirty="0"/>
              <a:t>ALDI Einkauf GmbH &amp; Co. </a:t>
            </a:r>
            <a:r>
              <a:rPr lang="de-DE" sz="1600" dirty="0" err="1" smtClean="0"/>
              <a:t>oHG</a:t>
            </a:r>
            <a:r>
              <a:rPr lang="de-DE" sz="1600" dirty="0" smtClean="0"/>
              <a:t> – IIT Stores</a:t>
            </a:r>
            <a:endParaRPr lang="de-DE" sz="1800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0" y="620688"/>
            <a:ext cx="914400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Präsentation der 2. Projektarbeit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71637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Problemstellung / Zielsetzung</a:t>
            </a:r>
          </a:p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Grundlagen</a:t>
            </a:r>
          </a:p>
          <a:p>
            <a:pPr lvl="1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Konzept des mobilen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Self-Scannings</a:t>
            </a:r>
            <a:endParaRPr lang="de-D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Anforderungen an das System</a:t>
            </a:r>
          </a:p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Vorgehensweisen zur Entwicklung</a:t>
            </a:r>
          </a:p>
          <a:p>
            <a:pPr lvl="1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Vergleich: native / web / hybrid</a:t>
            </a:r>
          </a:p>
          <a:p>
            <a:pPr lvl="1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Beurteilung und Auswahl</a:t>
            </a:r>
          </a:p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Entwurf der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Self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-Scanning App</a:t>
            </a:r>
          </a:p>
          <a:p>
            <a:pPr lvl="1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Architektur</a:t>
            </a:r>
          </a:p>
          <a:p>
            <a:pPr lvl="1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Einzelne Prozesse</a:t>
            </a:r>
          </a:p>
          <a:p>
            <a:pPr lvl="1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Schnittstellen</a:t>
            </a:r>
          </a:p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Ergebnisse und Ausblick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38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</a:t>
            </a:r>
            <a:endParaRPr lang="de-DE" dirty="0"/>
          </a:p>
        </p:txBody>
      </p:sp>
      <p:graphicFrame>
        <p:nvGraphicFramePr>
          <p:cNvPr id="24" name="Diagramm 23"/>
          <p:cNvGraphicFramePr/>
          <p:nvPr>
            <p:extLst>
              <p:ext uri="{D42A27DB-BD31-4B8C-83A1-F6EECF244321}">
                <p14:modId xmlns:p14="http://schemas.microsoft.com/office/powerpoint/2010/main" val="3706616034"/>
              </p:ext>
            </p:extLst>
          </p:nvPr>
        </p:nvGraphicFramePr>
        <p:xfrm>
          <a:off x="323528" y="2636912"/>
          <a:ext cx="8568952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feld 24"/>
          <p:cNvSpPr txBox="1"/>
          <p:nvPr/>
        </p:nvSpPr>
        <p:spPr>
          <a:xfrm>
            <a:off x="0" y="180627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Szenario: Einkauf eines Artikels</a:t>
            </a:r>
            <a:endParaRPr lang="de-DE" sz="2800" dirty="0"/>
          </a:p>
        </p:txBody>
      </p:sp>
      <p:sp>
        <p:nvSpPr>
          <p:cNvPr id="26" name="Geschweifte Klammer links 25"/>
          <p:cNvSpPr/>
          <p:nvPr/>
        </p:nvSpPr>
        <p:spPr>
          <a:xfrm rot="16200000">
            <a:off x="6354053" y="2159023"/>
            <a:ext cx="396339" cy="4248470"/>
          </a:xfrm>
          <a:prstGeom prst="leftBrace">
            <a:avLst>
              <a:gd name="adj1" fmla="val 73903"/>
              <a:gd name="adj2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027" name="Picture 3" descr="C:\Users\INTERN~1\AppData\Local\Temp\7zEB5ED.tmp\stopwatch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280" y="4869160"/>
            <a:ext cx="649884" cy="649884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feld 28"/>
          <p:cNvSpPr txBox="1"/>
          <p:nvPr/>
        </p:nvSpPr>
        <p:spPr>
          <a:xfrm>
            <a:off x="5040053" y="5589240"/>
            <a:ext cx="3024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+mj-lt"/>
              </a:rPr>
              <a:t>Ø </a:t>
            </a:r>
            <a:r>
              <a:rPr lang="de-DE" sz="2800" b="1" dirty="0" smtClean="0">
                <a:latin typeface="+mj-lt"/>
              </a:rPr>
              <a:t>2:50 Minuten</a:t>
            </a:r>
          </a:p>
          <a:p>
            <a:pPr algn="ctr"/>
            <a:r>
              <a:rPr lang="de-DE" dirty="0" smtClean="0">
                <a:latin typeface="+mj-lt"/>
              </a:rPr>
              <a:t>[Mül12]</a:t>
            </a:r>
            <a:endParaRPr lang="de-DE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265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Zielsetzung</a:t>
            </a:r>
            <a:endParaRPr lang="de-DE" dirty="0"/>
          </a:p>
        </p:txBody>
      </p:sp>
      <p:graphicFrame>
        <p:nvGraphicFramePr>
          <p:cNvPr id="24" name="Diagramm 23"/>
          <p:cNvGraphicFramePr/>
          <p:nvPr>
            <p:extLst>
              <p:ext uri="{D42A27DB-BD31-4B8C-83A1-F6EECF244321}">
                <p14:modId xmlns:p14="http://schemas.microsoft.com/office/powerpoint/2010/main" val="2032211392"/>
              </p:ext>
            </p:extLst>
          </p:nvPr>
        </p:nvGraphicFramePr>
        <p:xfrm>
          <a:off x="323528" y="3140968"/>
          <a:ext cx="8568952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feld 24"/>
          <p:cNvSpPr txBox="1"/>
          <p:nvPr/>
        </p:nvSpPr>
        <p:spPr>
          <a:xfrm>
            <a:off x="0" y="198884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Artikel während des Einkaufs </a:t>
            </a:r>
          </a:p>
          <a:p>
            <a:pPr algn="ctr"/>
            <a:r>
              <a:rPr lang="de-DE" sz="2800" dirty="0" smtClean="0"/>
              <a:t>mithilfe eines </a:t>
            </a:r>
            <a:r>
              <a:rPr lang="de-DE" sz="2800" dirty="0" err="1" smtClean="0"/>
              <a:t>Smartphones</a:t>
            </a:r>
            <a:r>
              <a:rPr lang="de-DE" sz="2800" dirty="0" smtClean="0"/>
              <a:t> erfassen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49703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Fachliches Konzept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49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dirty="0" smtClean="0"/>
              <a:t>Einkaufsprozess</a:t>
            </a:r>
            <a:br>
              <a:rPr lang="de-DE" dirty="0" smtClean="0"/>
            </a:br>
            <a:r>
              <a:rPr lang="de-DE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beim mobilen </a:t>
            </a:r>
            <a:r>
              <a:rPr lang="de-DE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Self</a:t>
            </a:r>
            <a:r>
              <a:rPr lang="de-DE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-Scanning</a:t>
            </a:r>
            <a:endParaRPr lang="de-D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934396"/>
              </p:ext>
            </p:extLst>
          </p:nvPr>
        </p:nvGraphicFramePr>
        <p:xfrm>
          <a:off x="467544" y="2008410"/>
          <a:ext cx="8229600" cy="1689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3105239" y="3669412"/>
            <a:ext cx="244827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800" indent="-180000">
              <a:buFont typeface="Arial" pitchFamily="34" charset="0"/>
              <a:buChar char="•"/>
            </a:pPr>
            <a:r>
              <a:rPr lang="de-DE" sz="2000" dirty="0" smtClean="0"/>
              <a:t>Artikel hinzufügen</a:t>
            </a:r>
          </a:p>
          <a:p>
            <a:pPr marL="540000" lvl="1" indent="-180000">
              <a:buFont typeface="Arial" pitchFamily="34" charset="0"/>
              <a:buChar char="•"/>
            </a:pPr>
            <a:r>
              <a:rPr lang="de-DE" dirty="0" smtClean="0"/>
              <a:t>per Barcode</a:t>
            </a:r>
          </a:p>
          <a:p>
            <a:pPr marL="540000" lvl="1" indent="-180000">
              <a:buFont typeface="Arial" pitchFamily="34" charset="0"/>
              <a:buChar char="•"/>
            </a:pPr>
            <a:r>
              <a:rPr lang="de-DE" dirty="0" smtClean="0"/>
              <a:t>manuelle Suche</a:t>
            </a:r>
          </a:p>
          <a:p>
            <a:pPr marL="82800" indent="-180000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000" dirty="0"/>
              <a:t>Artikel </a:t>
            </a:r>
            <a:r>
              <a:rPr lang="de-DE" sz="2000" dirty="0" smtClean="0"/>
              <a:t>entfernen</a:t>
            </a:r>
            <a:endParaRPr lang="de-DE" sz="2000" dirty="0"/>
          </a:p>
        </p:txBody>
      </p:sp>
      <p:sp>
        <p:nvSpPr>
          <p:cNvPr id="14" name="Textfeld 13"/>
          <p:cNvSpPr txBox="1"/>
          <p:nvPr/>
        </p:nvSpPr>
        <p:spPr>
          <a:xfrm>
            <a:off x="5714886" y="3596587"/>
            <a:ext cx="3177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>
              <a:buFont typeface="Arial" pitchFamily="34" charset="0"/>
              <a:buChar char="•"/>
            </a:pPr>
            <a:r>
              <a:rPr lang="de-DE" sz="2000" dirty="0" smtClean="0"/>
              <a:t>an Kasse übertragen</a:t>
            </a:r>
          </a:p>
          <a:p>
            <a:pPr indent="-180000">
              <a:buFont typeface="Arial" pitchFamily="34" charset="0"/>
              <a:buChar char="•"/>
            </a:pPr>
            <a:r>
              <a:rPr lang="de-DE" sz="2000" dirty="0"/>
              <a:t>b</a:t>
            </a:r>
            <a:r>
              <a:rPr lang="de-DE" sz="2000" dirty="0" smtClean="0"/>
              <a:t>ezahlen</a:t>
            </a:r>
            <a:endParaRPr lang="de-DE" sz="2000" dirty="0"/>
          </a:p>
        </p:txBody>
      </p:sp>
      <p:sp>
        <p:nvSpPr>
          <p:cNvPr id="15" name="Textfeld 14"/>
          <p:cNvSpPr txBox="1"/>
          <p:nvPr/>
        </p:nvSpPr>
        <p:spPr>
          <a:xfrm>
            <a:off x="395536" y="3638813"/>
            <a:ext cx="2592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000" dirty="0" smtClean="0"/>
              <a:t>Standort ermitteln</a:t>
            </a:r>
          </a:p>
          <a:p>
            <a:pPr indent="-180000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000" dirty="0" smtClean="0"/>
              <a:t>Preise aktualisieren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396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Benutzerdefiniert 1">
      <a:majorFont>
        <a:latin typeface="Lato"/>
        <a:ea typeface=""/>
        <a:cs typeface=""/>
      </a:majorFont>
      <a:minorFont>
        <a:latin typeface="Roboto Condensed"/>
        <a:ea typeface=""/>
        <a:cs typeface="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116</Words>
  <Application>Microsoft Office PowerPoint</Application>
  <PresentationFormat>Bildschirmpräsentation (4:3)</PresentationFormat>
  <Paragraphs>46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Arial</vt:lpstr>
      <vt:lpstr>Roboto Condensed</vt:lpstr>
      <vt:lpstr>Open Sans Condensed</vt:lpstr>
      <vt:lpstr>Courier New</vt:lpstr>
      <vt:lpstr>Century Gothic</vt:lpstr>
      <vt:lpstr>Lato</vt:lpstr>
      <vt:lpstr>Executive</vt:lpstr>
      <vt:lpstr>Entwicklung  einer mobilen Anwendung  zum Self-Scanning im Einzelhandel</vt:lpstr>
      <vt:lpstr>Gliederung</vt:lpstr>
      <vt:lpstr>Problemstellung</vt:lpstr>
      <vt:lpstr>Zielsetzung</vt:lpstr>
      <vt:lpstr>Fachliches Konzept</vt:lpstr>
      <vt:lpstr>Einkaufsprozess beim mobilen Self-Scanning</vt:lpstr>
    </vt:vector>
  </TitlesOfParts>
  <Company>FIRMENNAME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Mülhaupt, Mike</dc:creator>
  <cp:lastModifiedBy>Mülhaupt, Mike</cp:lastModifiedBy>
  <cp:revision>23</cp:revision>
  <dcterms:created xsi:type="dcterms:W3CDTF">2013-11-06T12:31:20Z</dcterms:created>
  <dcterms:modified xsi:type="dcterms:W3CDTF">2013-11-06T15:56:50Z</dcterms:modified>
</cp:coreProperties>
</file>