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7" r:id="rId3"/>
    <p:sldId id="257" r:id="rId4"/>
    <p:sldId id="289" r:id="rId5"/>
    <p:sldId id="290" r:id="rId6"/>
    <p:sldId id="292" r:id="rId7"/>
    <p:sldId id="259" r:id="rId8"/>
    <p:sldId id="267" r:id="rId9"/>
    <p:sldId id="266" r:id="rId10"/>
    <p:sldId id="269" r:id="rId11"/>
    <p:sldId id="261" r:id="rId12"/>
    <p:sldId id="262" r:id="rId13"/>
    <p:sldId id="263" r:id="rId14"/>
    <p:sldId id="260" r:id="rId15"/>
    <p:sldId id="274" r:id="rId16"/>
    <p:sldId id="277" r:id="rId17"/>
    <p:sldId id="278" r:id="rId18"/>
    <p:sldId id="291" r:id="rId19"/>
    <p:sldId id="280" r:id="rId20"/>
    <p:sldId id="281" r:id="rId21"/>
    <p:sldId id="282" r:id="rId22"/>
    <p:sldId id="283" r:id="rId23"/>
    <p:sldId id="284" r:id="rId24"/>
    <p:sldId id="275" r:id="rId25"/>
    <p:sldId id="276" r:id="rId26"/>
    <p:sldId id="271" r:id="rId27"/>
    <p:sldId id="272" r:id="rId28"/>
    <p:sldId id="273" r:id="rId29"/>
    <p:sldId id="279" r:id="rId30"/>
    <p:sldId id="285" r:id="rId31"/>
    <p:sldId id="286" r:id="rId32"/>
    <p:sldId id="288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am &amp; Outline" id="{97783EE6-65D8-4481-A0F8-877D7656C9D9}">
          <p14:sldIdLst>
            <p14:sldId id="256"/>
            <p14:sldId id="287"/>
          </p14:sldIdLst>
        </p14:section>
        <p14:section name="Problem Formulation" id="{0D1DB1B4-CF5C-4DAC-B9BF-DD28519A8F72}">
          <p14:sldIdLst>
            <p14:sldId id="257"/>
          </p14:sldIdLst>
        </p14:section>
        <p14:section name="Application" id="{C2D714D6-3C13-44AB-8788-636819E9E2C3}">
          <p14:sldIdLst>
            <p14:sldId id="289"/>
            <p14:sldId id="290"/>
          </p14:sldIdLst>
        </p14:section>
        <p14:section name="Theory - Hardness" id="{6858A7CC-9747-4B7E-AD94-F0EB268ECC2D}">
          <p14:sldIdLst>
            <p14:sldId id="292"/>
            <p14:sldId id="259"/>
            <p14:sldId id="267"/>
            <p14:sldId id="266"/>
            <p14:sldId id="269"/>
          </p14:sldIdLst>
        </p14:section>
        <p14:section name="Theory - Algorithms" id="{A1B8F7EC-2088-4B15-B8AD-87E1B2A74664}">
          <p14:sldIdLst>
            <p14:sldId id="261"/>
            <p14:sldId id="262"/>
            <p14:sldId id="263"/>
            <p14:sldId id="260"/>
            <p14:sldId id="274"/>
            <p14:sldId id="277"/>
            <p14:sldId id="278"/>
          </p14:sldIdLst>
        </p14:section>
        <p14:section name="Experiments" id="{D59E1A38-9043-4E70-ADBE-708FF2D23F1C}">
          <p14:sldIdLst>
            <p14:sldId id="291"/>
            <p14:sldId id="280"/>
            <p14:sldId id="281"/>
            <p14:sldId id="282"/>
            <p14:sldId id="283"/>
            <p14:sldId id="284"/>
            <p14:sldId id="275"/>
            <p14:sldId id="276"/>
            <p14:sldId id="271"/>
            <p14:sldId id="272"/>
            <p14:sldId id="273"/>
            <p14:sldId id="279"/>
            <p14:sldId id="285"/>
            <p14:sldId id="286"/>
          </p14:sldIdLst>
        </p14:section>
        <p14:section name="Conclusions" id="{8E3024F3-8D2E-415B-B927-98174600DDBA}">
          <p14:sldIdLst>
            <p14:sldId id="28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FCCCF-191F-4AF4-891E-D07EA18BF08B}" v="50" dt="2018-11-30T04:49:32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171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rujit Ghoshal" userId="bb958b02f7c97bbd" providerId="Windows Live" clId="Web-{2B66044D-B449-430A-A2A3-573659EEAD60}"/>
    <pc:docChg chg="modSld">
      <pc:chgData name="Ashrujit Ghoshal" userId="bb958b02f7c97bbd" providerId="Windows Live" clId="Web-{2B66044D-B449-430A-A2A3-573659EEAD60}" dt="2018-12-04T17:31:56.029" v="185" actId="20577"/>
      <pc:docMkLst>
        <pc:docMk/>
      </pc:docMkLst>
      <pc:sldChg chg="modSp">
        <pc:chgData name="Ashrujit Ghoshal" userId="bb958b02f7c97bbd" providerId="Windows Live" clId="Web-{2B66044D-B449-430A-A2A3-573659EEAD60}" dt="2018-12-04T17:20:57.871" v="3" actId="1076"/>
        <pc:sldMkLst>
          <pc:docMk/>
          <pc:sldMk cId="816703121" sldId="261"/>
        </pc:sldMkLst>
        <pc:spChg chg="mod">
          <ac:chgData name="Ashrujit Ghoshal" userId="bb958b02f7c97bbd" providerId="Windows Live" clId="Web-{2B66044D-B449-430A-A2A3-573659EEAD60}" dt="2018-12-04T17:20:57.871" v="3" actId="1076"/>
          <ac:spMkLst>
            <pc:docMk/>
            <pc:sldMk cId="816703121" sldId="261"/>
            <ac:spMk id="5" creationId="{6A495B29-9064-4018-95CB-034A81EEF099}"/>
          </ac:spMkLst>
        </pc:spChg>
      </pc:sldChg>
      <pc:sldChg chg="modSp">
        <pc:chgData name="Ashrujit Ghoshal" userId="bb958b02f7c97bbd" providerId="Windows Live" clId="Web-{2B66044D-B449-430A-A2A3-573659EEAD60}" dt="2018-12-04T17:25:03.028" v="106" actId="20577"/>
        <pc:sldMkLst>
          <pc:docMk/>
          <pc:sldMk cId="2924652232" sldId="262"/>
        </pc:sldMkLst>
        <pc:spChg chg="mod">
          <ac:chgData name="Ashrujit Ghoshal" userId="bb958b02f7c97bbd" providerId="Windows Live" clId="Web-{2B66044D-B449-430A-A2A3-573659EEAD60}" dt="2018-12-04T17:25:03.028" v="106" actId="20577"/>
          <ac:spMkLst>
            <pc:docMk/>
            <pc:sldMk cId="2924652232" sldId="262"/>
            <ac:spMk id="5" creationId="{D359B736-9F08-4DAE-8C18-5D3232DBAFFE}"/>
          </ac:spMkLst>
        </pc:spChg>
      </pc:sldChg>
      <pc:sldChg chg="modSp">
        <pc:chgData name="Ashrujit Ghoshal" userId="bb958b02f7c97bbd" providerId="Windows Live" clId="Web-{2B66044D-B449-430A-A2A3-573659EEAD60}" dt="2018-12-04T17:26:55.356" v="136" actId="20577"/>
        <pc:sldMkLst>
          <pc:docMk/>
          <pc:sldMk cId="1099843707" sldId="263"/>
        </pc:sldMkLst>
        <pc:spChg chg="mod">
          <ac:chgData name="Ashrujit Ghoshal" userId="bb958b02f7c97bbd" providerId="Windows Live" clId="Web-{2B66044D-B449-430A-A2A3-573659EEAD60}" dt="2018-12-04T17:26:55.356" v="136" actId="20577"/>
          <ac:spMkLst>
            <pc:docMk/>
            <pc:sldMk cId="1099843707" sldId="263"/>
            <ac:spMk id="5" creationId="{6E69056F-1891-475E-9C40-AA2A5FDC8D16}"/>
          </ac:spMkLst>
        </pc:spChg>
      </pc:sldChg>
      <pc:sldChg chg="modSp">
        <pc:chgData name="Ashrujit Ghoshal" userId="bb958b02f7c97bbd" providerId="Windows Live" clId="Web-{2B66044D-B449-430A-A2A3-573659EEAD60}" dt="2018-12-04T17:31:56.029" v="184" actId="20577"/>
        <pc:sldMkLst>
          <pc:docMk/>
          <pc:sldMk cId="1651428438" sldId="278"/>
        </pc:sldMkLst>
        <pc:spChg chg="mod">
          <ac:chgData name="Ashrujit Ghoshal" userId="bb958b02f7c97bbd" providerId="Windows Live" clId="Web-{2B66044D-B449-430A-A2A3-573659EEAD60}" dt="2018-12-04T17:31:56.029" v="184" actId="20577"/>
          <ac:spMkLst>
            <pc:docMk/>
            <pc:sldMk cId="1651428438" sldId="278"/>
            <ac:spMk id="3" creationId="{E8BDB106-287E-4DEC-8DB7-59C047CF1014}"/>
          </ac:spMkLst>
        </pc:spChg>
      </pc:sldChg>
    </pc:docChg>
  </pc:docChgLst>
  <pc:docChgLst>
    <pc:chgData name="Ashrujit Ghoshal" userId="bb958b02f7c97bbd" providerId="Windows Live" clId="Web-{551F1541-DCBC-410D-A05E-A9DCE8AB26E5}"/>
    <pc:docChg chg="addSld modSld modSection">
      <pc:chgData name="Ashrujit Ghoshal" userId="bb958b02f7c97bbd" providerId="Windows Live" clId="Web-{551F1541-DCBC-410D-A05E-A9DCE8AB26E5}" dt="2018-12-04T17:09:24.388" v="87" actId="20577"/>
      <pc:docMkLst>
        <pc:docMk/>
      </pc:docMkLst>
      <pc:sldChg chg="modSp">
        <pc:chgData name="Ashrujit Ghoshal" userId="bb958b02f7c97bbd" providerId="Windows Live" clId="Web-{551F1541-DCBC-410D-A05E-A9DCE8AB26E5}" dt="2018-12-04T17:03:20.920" v="22" actId="14100"/>
        <pc:sldMkLst>
          <pc:docMk/>
          <pc:sldMk cId="3349283116" sldId="289"/>
        </pc:sldMkLst>
        <pc:spChg chg="mod">
          <ac:chgData name="Ashrujit Ghoshal" userId="bb958b02f7c97bbd" providerId="Windows Live" clId="Web-{551F1541-DCBC-410D-A05E-A9DCE8AB26E5}" dt="2018-12-04T17:03:20.920" v="22" actId="14100"/>
          <ac:spMkLst>
            <pc:docMk/>
            <pc:sldMk cId="3349283116" sldId="289"/>
            <ac:spMk id="2" creationId="{A73DB7F6-8331-49B7-8A31-CD70B2F2D059}"/>
          </ac:spMkLst>
        </pc:spChg>
      </pc:sldChg>
      <pc:sldChg chg="modSp">
        <pc:chgData name="Ashrujit Ghoshal" userId="bb958b02f7c97bbd" providerId="Windows Live" clId="Web-{551F1541-DCBC-410D-A05E-A9DCE8AB26E5}" dt="2018-12-04T17:03:33.404" v="23" actId="20577"/>
        <pc:sldMkLst>
          <pc:docMk/>
          <pc:sldMk cId="2671458753" sldId="290"/>
        </pc:sldMkLst>
        <pc:spChg chg="mod">
          <ac:chgData name="Ashrujit Ghoshal" userId="bb958b02f7c97bbd" providerId="Windows Live" clId="Web-{551F1541-DCBC-410D-A05E-A9DCE8AB26E5}" dt="2018-12-04T17:03:33.404" v="23" actId="20577"/>
          <ac:spMkLst>
            <pc:docMk/>
            <pc:sldMk cId="2671458753" sldId="290"/>
            <ac:spMk id="2" creationId="{F975EA50-3E6A-438C-A284-EDA41091EC27}"/>
          </ac:spMkLst>
        </pc:spChg>
      </pc:sldChg>
      <pc:sldChg chg="delSp modSp new">
        <pc:chgData name="Ashrujit Ghoshal" userId="bb958b02f7c97bbd" providerId="Windows Live" clId="Web-{551F1541-DCBC-410D-A05E-A9DCE8AB26E5}" dt="2018-12-04T17:08:11.513" v="56" actId="20577"/>
        <pc:sldMkLst>
          <pc:docMk/>
          <pc:sldMk cId="2019619908" sldId="291"/>
        </pc:sldMkLst>
        <pc:spChg chg="mod">
          <ac:chgData name="Ashrujit Ghoshal" userId="bb958b02f7c97bbd" providerId="Windows Live" clId="Web-{551F1541-DCBC-410D-A05E-A9DCE8AB26E5}" dt="2018-12-04T17:08:11.513" v="56" actId="20577"/>
          <ac:spMkLst>
            <pc:docMk/>
            <pc:sldMk cId="2019619908" sldId="291"/>
            <ac:spMk id="2" creationId="{2BE5CAFD-73D3-44F8-9D29-04F4E802D4A4}"/>
          </ac:spMkLst>
        </pc:spChg>
        <pc:spChg chg="del">
          <ac:chgData name="Ashrujit Ghoshal" userId="bb958b02f7c97bbd" providerId="Windows Live" clId="Web-{551F1541-DCBC-410D-A05E-A9DCE8AB26E5}" dt="2018-12-04T17:05:06.764" v="27"/>
          <ac:spMkLst>
            <pc:docMk/>
            <pc:sldMk cId="2019619908" sldId="291"/>
            <ac:spMk id="3" creationId="{2D39BBBC-DF69-4257-8F8C-EB23F4514534}"/>
          </ac:spMkLst>
        </pc:spChg>
      </pc:sldChg>
      <pc:sldChg chg="delSp modSp new">
        <pc:chgData name="Ashrujit Ghoshal" userId="bb958b02f7c97bbd" providerId="Windows Live" clId="Web-{551F1541-DCBC-410D-A05E-A9DCE8AB26E5}" dt="2018-12-04T17:09:22.873" v="85" actId="20577"/>
        <pc:sldMkLst>
          <pc:docMk/>
          <pc:sldMk cId="3516575994" sldId="292"/>
        </pc:sldMkLst>
        <pc:spChg chg="mod">
          <ac:chgData name="Ashrujit Ghoshal" userId="bb958b02f7c97bbd" providerId="Windows Live" clId="Web-{551F1541-DCBC-410D-A05E-A9DCE8AB26E5}" dt="2018-12-04T17:09:22.873" v="85" actId="20577"/>
          <ac:spMkLst>
            <pc:docMk/>
            <pc:sldMk cId="3516575994" sldId="292"/>
            <ac:spMk id="2" creationId="{5D680290-B22C-401C-A19C-48E9FC539A95}"/>
          </ac:spMkLst>
        </pc:spChg>
        <pc:spChg chg="del">
          <ac:chgData name="Ashrujit Ghoshal" userId="bb958b02f7c97bbd" providerId="Windows Live" clId="Web-{551F1541-DCBC-410D-A05E-A9DCE8AB26E5}" dt="2018-12-04T17:08:57.638" v="60"/>
          <ac:spMkLst>
            <pc:docMk/>
            <pc:sldMk cId="3516575994" sldId="292"/>
            <ac:spMk id="3" creationId="{3615E365-EBED-457F-88B6-921C67C6C6A3}"/>
          </ac:spMkLst>
        </pc:spChg>
      </pc:sldChg>
    </pc:docChg>
  </pc:docChgLst>
  <pc:docChgLst>
    <pc:chgData name="Ashrujit Ghoshal" userId="bb958b02f7c97bbd" providerId="Windows Live" clId="Web-{185C1DD1-70DE-4735-B071-7E9CCA3255BC}"/>
    <pc:docChg chg="modSld">
      <pc:chgData name="Ashrujit Ghoshal" userId="bb958b02f7c97bbd" providerId="Windows Live" clId="Web-{185C1DD1-70DE-4735-B071-7E9CCA3255BC}" dt="2018-12-04T17:39:33.534" v="0" actId="1076"/>
      <pc:docMkLst>
        <pc:docMk/>
      </pc:docMkLst>
      <pc:sldChg chg="modSp">
        <pc:chgData name="Ashrujit Ghoshal" userId="bb958b02f7c97bbd" providerId="Windows Live" clId="Web-{185C1DD1-70DE-4735-B071-7E9CCA3255BC}" dt="2018-12-04T17:39:33.534" v="0" actId="1076"/>
        <pc:sldMkLst>
          <pc:docMk/>
          <pc:sldMk cId="3453127545" sldId="259"/>
        </pc:sldMkLst>
        <pc:spChg chg="mod">
          <ac:chgData name="Ashrujit Ghoshal" userId="bb958b02f7c97bbd" providerId="Windows Live" clId="Web-{185C1DD1-70DE-4735-B071-7E9CCA3255BC}" dt="2018-12-04T17:39:33.534" v="0" actId="1076"/>
          <ac:spMkLst>
            <pc:docMk/>
            <pc:sldMk cId="3453127545" sldId="259"/>
            <ac:spMk id="194" creationId="{A3043C40-40A0-4407-B9CA-15A5CC124369}"/>
          </ac:spMkLst>
        </pc:spChg>
      </pc:sldChg>
    </pc:docChg>
  </pc:docChgLst>
  <pc:docChgLst>
    <pc:chgData name="Ashrujit Ghoshal" userId="bb958b02f7c97bbd" providerId="Windows Live" clId="Web-{F9FE5FAE-0B0A-4410-8531-E89964295BD2}"/>
    <pc:docChg chg="modSld">
      <pc:chgData name="Ashrujit Ghoshal" userId="bb958b02f7c97bbd" providerId="Windows Live" clId="Web-{F9FE5FAE-0B0A-4410-8531-E89964295BD2}" dt="2018-11-30T21:41:44.199" v="910" actId="20577"/>
      <pc:docMkLst>
        <pc:docMk/>
      </pc:docMkLst>
      <pc:sldChg chg="modSp">
        <pc:chgData name="Ashrujit Ghoshal" userId="bb958b02f7c97bbd" providerId="Windows Live" clId="Web-{F9FE5FAE-0B0A-4410-8531-E89964295BD2}" dt="2018-11-30T21:36:50.575" v="497" actId="20577"/>
        <pc:sldMkLst>
          <pc:docMk/>
          <pc:sldMk cId="1102188637" sldId="260"/>
        </pc:sldMkLst>
        <pc:spChg chg="mod">
          <ac:chgData name="Ashrujit Ghoshal" userId="bb958b02f7c97bbd" providerId="Windows Live" clId="Web-{F9FE5FAE-0B0A-4410-8531-E89964295BD2}" dt="2018-11-30T21:36:50.575" v="497" actId="20577"/>
          <ac:spMkLst>
            <pc:docMk/>
            <pc:sldMk cId="1102188637" sldId="260"/>
            <ac:spMk id="5" creationId="{09208AFE-4157-4790-8CC7-23B923FEAD1B}"/>
          </ac:spMkLst>
        </pc:spChg>
      </pc:sldChg>
      <pc:sldChg chg="modSp">
        <pc:chgData name="Ashrujit Ghoshal" userId="bb958b02f7c97bbd" providerId="Windows Live" clId="Web-{F9FE5FAE-0B0A-4410-8531-E89964295BD2}" dt="2018-11-30T21:38:24.028" v="661" actId="20577"/>
        <pc:sldMkLst>
          <pc:docMk/>
          <pc:sldMk cId="816703121" sldId="261"/>
        </pc:sldMkLst>
        <pc:spChg chg="mod">
          <ac:chgData name="Ashrujit Ghoshal" userId="bb958b02f7c97bbd" providerId="Windows Live" clId="Web-{F9FE5FAE-0B0A-4410-8531-E89964295BD2}" dt="2018-11-30T21:38:24.028" v="661" actId="20577"/>
          <ac:spMkLst>
            <pc:docMk/>
            <pc:sldMk cId="816703121" sldId="261"/>
            <ac:spMk id="5" creationId="{6A495B29-9064-4018-95CB-034A81EEF099}"/>
          </ac:spMkLst>
        </pc:spChg>
      </pc:sldChg>
      <pc:sldChg chg="modSp">
        <pc:chgData name="Ashrujit Ghoshal" userId="bb958b02f7c97bbd" providerId="Windows Live" clId="Web-{F9FE5FAE-0B0A-4410-8531-E89964295BD2}" dt="2018-11-30T21:41:44.183" v="909" actId="20577"/>
        <pc:sldMkLst>
          <pc:docMk/>
          <pc:sldMk cId="2924652232" sldId="262"/>
        </pc:sldMkLst>
        <pc:spChg chg="mod">
          <ac:chgData name="Ashrujit Ghoshal" userId="bb958b02f7c97bbd" providerId="Windows Live" clId="Web-{F9FE5FAE-0B0A-4410-8531-E89964295BD2}" dt="2018-11-30T21:41:44.183" v="909" actId="20577"/>
          <ac:spMkLst>
            <pc:docMk/>
            <pc:sldMk cId="2924652232" sldId="262"/>
            <ac:spMk id="5" creationId="{D359B736-9F08-4DAE-8C18-5D3232DBAFFE}"/>
          </ac:spMkLst>
        </pc:spChg>
      </pc:sldChg>
    </pc:docChg>
  </pc:docChgLst>
  <pc:docChgLst>
    <pc:chgData name="Ashrujit Ghoshal" userId="bb958b02f7c97bbd" providerId="Windows Live" clId="Web-{A2C1636D-2CBC-448F-B81B-3EB5B6D16D22}"/>
    <pc:docChg chg="modSld">
      <pc:chgData name="Ashrujit Ghoshal" userId="bb958b02f7c97bbd" providerId="Windows Live" clId="Web-{A2C1636D-2CBC-448F-B81B-3EB5B6D16D22}" dt="2018-12-04T18:28:05.649" v="24" actId="20577"/>
      <pc:docMkLst>
        <pc:docMk/>
      </pc:docMkLst>
      <pc:sldChg chg="modSp">
        <pc:chgData name="Ashrujit Ghoshal" userId="bb958b02f7c97bbd" providerId="Windows Live" clId="Web-{A2C1636D-2CBC-448F-B81B-3EB5B6D16D22}" dt="2018-12-04T17:40:08.464" v="0" actId="1076"/>
        <pc:sldMkLst>
          <pc:docMk/>
          <pc:sldMk cId="3453127545" sldId="259"/>
        </pc:sldMkLst>
        <pc:spChg chg="mod">
          <ac:chgData name="Ashrujit Ghoshal" userId="bb958b02f7c97bbd" providerId="Windows Live" clId="Web-{A2C1636D-2CBC-448F-B81B-3EB5B6D16D22}" dt="2018-12-04T17:40:08.464" v="0" actId="1076"/>
          <ac:spMkLst>
            <pc:docMk/>
            <pc:sldMk cId="3453127545" sldId="259"/>
            <ac:spMk id="194" creationId="{A3043C40-40A0-4407-B9CA-15A5CC124369}"/>
          </ac:spMkLst>
        </pc:spChg>
      </pc:sldChg>
      <pc:sldChg chg="modSp">
        <pc:chgData name="Ashrujit Ghoshal" userId="bb958b02f7c97bbd" providerId="Windows Live" clId="Web-{A2C1636D-2CBC-448F-B81B-3EB5B6D16D22}" dt="2018-12-04T18:28:05.649" v="23" actId="20577"/>
        <pc:sldMkLst>
          <pc:docMk/>
          <pc:sldMk cId="1099843707" sldId="263"/>
        </pc:sldMkLst>
        <pc:spChg chg="mod">
          <ac:chgData name="Ashrujit Ghoshal" userId="bb958b02f7c97bbd" providerId="Windows Live" clId="Web-{A2C1636D-2CBC-448F-B81B-3EB5B6D16D22}" dt="2018-12-04T18:28:05.649" v="23" actId="20577"/>
          <ac:spMkLst>
            <pc:docMk/>
            <pc:sldMk cId="1099843707" sldId="263"/>
            <ac:spMk id="5" creationId="{6E69056F-1891-475E-9C40-AA2A5FDC8D16}"/>
          </ac:spMkLst>
        </pc:spChg>
      </pc:sldChg>
      <pc:sldChg chg="modSp">
        <pc:chgData name="Ashrujit Ghoshal" userId="bb958b02f7c97bbd" providerId="Windows Live" clId="Web-{A2C1636D-2CBC-448F-B81B-3EB5B6D16D22}" dt="2018-12-04T18:27:43.774" v="15" actId="20577"/>
        <pc:sldMkLst>
          <pc:docMk/>
          <pc:sldMk cId="1651428438" sldId="278"/>
        </pc:sldMkLst>
        <pc:spChg chg="mod">
          <ac:chgData name="Ashrujit Ghoshal" userId="bb958b02f7c97bbd" providerId="Windows Live" clId="Web-{A2C1636D-2CBC-448F-B81B-3EB5B6D16D22}" dt="2018-12-04T18:27:43.774" v="15" actId="20577"/>
          <ac:spMkLst>
            <pc:docMk/>
            <pc:sldMk cId="1651428438" sldId="278"/>
            <ac:spMk id="3" creationId="{E8BDB106-287E-4DEC-8DB7-59C047CF1014}"/>
          </ac:spMkLst>
        </pc:spChg>
      </pc:sldChg>
    </pc:docChg>
  </pc:docChgLst>
  <pc:docChgLst>
    <pc:chgData name="Gee Law" userId="aa04782fb936d3d0" providerId="LiveId" clId="{E46FCCCF-191F-4AF4-891E-D07EA18BF08B}"/>
    <pc:docChg chg="undo redo custSel mod addSld delSld modSld sldOrd modMainMaster">
      <pc:chgData name="Gee Law" userId="aa04782fb936d3d0" providerId="LiveId" clId="{E46FCCCF-191F-4AF4-891E-D07EA18BF08B}" dt="2018-12-06T03:55:08.903" v="18066"/>
      <pc:docMkLst>
        <pc:docMk/>
      </pc:docMkLst>
      <pc:sldChg chg="addSp delSp modSp delDesignElem">
        <pc:chgData name="Gee Law" userId="aa04782fb936d3d0" providerId="LiveId" clId="{E46FCCCF-191F-4AF4-891E-D07EA18BF08B}" dt="2018-11-30T07:13:13.039" v="3088" actId="368"/>
        <pc:sldMkLst>
          <pc:docMk/>
          <pc:sldMk cId="109857222" sldId="256"/>
        </pc:sldMkLst>
        <pc:spChg chg="mod">
          <ac:chgData name="Gee Law" userId="aa04782fb936d3d0" providerId="LiveId" clId="{E46FCCCF-191F-4AF4-891E-D07EA18BF08B}" dt="2018-11-30T07:13:13.039" v="3088" actId="36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e Law" userId="aa04782fb936d3d0" providerId="LiveId" clId="{E46FCCCF-191F-4AF4-891E-D07EA18BF08B}" dt="2018-11-30T07:13:06.187" v="3085" actId="404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ee Law" userId="aa04782fb936d3d0" providerId="LiveId" clId="{E46FCCCF-191F-4AF4-891E-D07EA18BF08B}" dt="2018-11-30T07:12:21.208" v="3067"/>
          <ac:spMkLst>
            <pc:docMk/>
            <pc:sldMk cId="109857222" sldId="256"/>
            <ac:spMk id="4" creationId="{C5C276E8-24E4-48C3-ABA2-05967F2C38E2}"/>
          </ac:spMkLst>
        </pc:spChg>
        <pc:spChg chg="add del mod">
          <ac:chgData name="Gee Law" userId="aa04782fb936d3d0" providerId="LiveId" clId="{E46FCCCF-191F-4AF4-891E-D07EA18BF08B}" dt="2018-11-30T07:12:21.208" v="3067"/>
          <ac:spMkLst>
            <pc:docMk/>
            <pc:sldMk cId="109857222" sldId="256"/>
            <ac:spMk id="5" creationId="{DCA2F3B1-B1F8-4EE2-85E8-34CD6796A361}"/>
          </ac:spMkLst>
        </pc:spChg>
        <pc:spChg chg="add del mod">
          <ac:chgData name="Gee Law" userId="aa04782fb936d3d0" providerId="LiveId" clId="{E46FCCCF-191F-4AF4-891E-D07EA18BF08B}" dt="2018-11-30T07:12:48.100" v="3072"/>
          <ac:spMkLst>
            <pc:docMk/>
            <pc:sldMk cId="109857222" sldId="256"/>
            <ac:spMk id="6" creationId="{B1251AF3-3302-46E6-89A1-4130322BC188}"/>
          </ac:spMkLst>
        </pc:spChg>
        <pc:spChg chg="add del mod">
          <ac:chgData name="Gee Law" userId="aa04782fb936d3d0" providerId="LiveId" clId="{E46FCCCF-191F-4AF4-891E-D07EA18BF08B}" dt="2018-11-30T07:12:48.100" v="3072"/>
          <ac:spMkLst>
            <pc:docMk/>
            <pc:sldMk cId="109857222" sldId="256"/>
            <ac:spMk id="7" creationId="{7173A973-87E3-4F32-9DAE-DFDCD3D3FFC8}"/>
          </ac:spMkLst>
        </pc:spChg>
        <pc:spChg chg="add del">
          <ac:chgData name="Gee Law" userId="aa04782fb936d3d0" providerId="LiveId" clId="{E46FCCCF-191F-4AF4-891E-D07EA18BF08B}" dt="2018-11-30T07:12:48.100" v="3072"/>
          <ac:spMkLst>
            <pc:docMk/>
            <pc:sldMk cId="109857222" sldId="256"/>
            <ac:spMk id="43" creationId="{559AE206-7EBA-4D33-8BC9-9D8158553F0E}"/>
          </ac:spMkLst>
        </pc:spChg>
        <pc:spChg chg="add del">
          <ac:chgData name="Gee Law" userId="aa04782fb936d3d0" providerId="LiveId" clId="{E46FCCCF-191F-4AF4-891E-D07EA18BF08B}" dt="2018-11-30T07:12:48.100" v="3072"/>
          <ac:spMkLst>
            <pc:docMk/>
            <pc:sldMk cId="109857222" sldId="256"/>
            <ac:spMk id="44" creationId="{6437D937-A7F1-4011-92B4-328E5BE1B166}"/>
          </ac:spMkLst>
        </pc:spChg>
        <pc:spChg chg="add del">
          <ac:chgData name="Gee Law" userId="aa04782fb936d3d0" providerId="LiveId" clId="{E46FCCCF-191F-4AF4-891E-D07EA18BF08B}" dt="2018-11-30T07:12:48.100" v="3072"/>
          <ac:spMkLst>
            <pc:docMk/>
            <pc:sldMk cId="109857222" sldId="256"/>
            <ac:spMk id="45" creationId="{B672F332-AF08-46C6-94F0-77684310D7B7}"/>
          </ac:spMkLst>
        </pc:spChg>
        <pc:spChg chg="add del">
          <ac:chgData name="Gee Law" userId="aa04782fb936d3d0" providerId="LiveId" clId="{E46FCCCF-191F-4AF4-891E-D07EA18BF08B}" dt="2018-11-30T07:12:48.100" v="3072"/>
          <ac:spMkLst>
            <pc:docMk/>
            <pc:sldMk cId="109857222" sldId="256"/>
            <ac:spMk id="52" creationId="{34244EF8-D73A-40E1-BE73-D46E6B4B04ED}"/>
          </ac:spMkLst>
        </pc:spChg>
        <pc:spChg chg="add del">
          <ac:chgData name="Gee Law" userId="aa04782fb936d3d0" providerId="LiveId" clId="{E46FCCCF-191F-4AF4-891E-D07EA18BF08B}" dt="2018-11-30T07:12:48.100" v="3072"/>
          <ac:spMkLst>
            <pc:docMk/>
            <pc:sldMk cId="109857222" sldId="256"/>
            <ac:spMk id="54" creationId="{AB84D7E8-4ECB-42D7-ADBF-01689B0F24AE}"/>
          </ac:spMkLst>
        </pc:spChg>
        <pc:cxnChg chg="add del">
          <ac:chgData name="Gee Law" userId="aa04782fb936d3d0" providerId="LiveId" clId="{E46FCCCF-191F-4AF4-891E-D07EA18BF08B}" dt="2018-11-30T07:12:48.100" v="3072"/>
          <ac:cxnSpMkLst>
            <pc:docMk/>
            <pc:sldMk cId="109857222" sldId="256"/>
            <ac:cxnSpMk id="56" creationId="{9E8E38ED-369A-44C2-B635-0BED0E48A6E8}"/>
          </ac:cxnSpMkLst>
        </pc:cxnChg>
      </pc:sldChg>
      <pc:sldChg chg="addSp delSp modSp modAnim">
        <pc:chgData name="Gee Law" userId="aa04782fb936d3d0" providerId="LiveId" clId="{E46FCCCF-191F-4AF4-891E-D07EA18BF08B}" dt="2018-12-01T02:59:09.804" v="3963"/>
        <pc:sldMkLst>
          <pc:docMk/>
          <pc:sldMk cId="631708056" sldId="257"/>
        </pc:sldMkLst>
        <pc:spChg chg="add del mod">
          <ac:chgData name="Gee Law" userId="aa04782fb936d3d0" providerId="LiveId" clId="{E46FCCCF-191F-4AF4-891E-D07EA18BF08B}" dt="2018-11-30T07:09:04.164" v="2974"/>
          <ac:spMkLst>
            <pc:docMk/>
            <pc:sldMk cId="631708056" sldId="257"/>
            <ac:spMk id="3" creationId="{18E5B138-B1AD-42BD-B831-69FA00910E84}"/>
          </ac:spMkLst>
        </pc:spChg>
        <pc:spChg chg="add del mod">
          <ac:chgData name="Gee Law" userId="aa04782fb936d3d0" providerId="LiveId" clId="{E46FCCCF-191F-4AF4-891E-D07EA18BF08B}" dt="2018-11-30T07:09:04.164" v="2974"/>
          <ac:spMkLst>
            <pc:docMk/>
            <pc:sldMk cId="631708056" sldId="257"/>
            <ac:spMk id="4" creationId="{9F209DF6-E60B-4CF9-9970-ABB6F6285ED1}"/>
          </ac:spMkLst>
        </pc:spChg>
        <pc:spChg chg="add del mod">
          <ac:chgData name="Gee Law" userId="aa04782fb936d3d0" providerId="LiveId" clId="{E46FCCCF-191F-4AF4-891E-D07EA18BF08B}" dt="2018-11-30T07:09:26.361" v="2977"/>
          <ac:spMkLst>
            <pc:docMk/>
            <pc:sldMk cId="631708056" sldId="257"/>
            <ac:spMk id="6" creationId="{1C146EE7-0C1D-469E-A62C-279DC068C21A}"/>
          </ac:spMkLst>
        </pc:spChg>
        <pc:spChg chg="add del mod">
          <ac:chgData name="Gee Law" userId="aa04782fb936d3d0" providerId="LiveId" clId="{E46FCCCF-191F-4AF4-891E-D07EA18BF08B}" dt="2018-11-30T07:09:26.361" v="2977"/>
          <ac:spMkLst>
            <pc:docMk/>
            <pc:sldMk cId="631708056" sldId="257"/>
            <ac:spMk id="7" creationId="{508BC463-415A-4909-AE12-79F69D63F0AB}"/>
          </ac:spMkLst>
        </pc:spChg>
        <pc:graphicFrameChg chg="mod">
          <ac:chgData name="Gee Law" userId="aa04782fb936d3d0" providerId="LiveId" clId="{E46FCCCF-191F-4AF4-891E-D07EA18BF08B}" dt="2018-11-30T07:17:56.847" v="3107" actId="13249"/>
          <ac:graphicFrameMkLst>
            <pc:docMk/>
            <pc:sldMk cId="631708056" sldId="257"/>
            <ac:graphicFrameMk id="5" creationId="{A21D51E0-7705-40D7-BB1A-6F8D5EE60F69}"/>
          </ac:graphicFrameMkLst>
        </pc:graphicFrameChg>
      </pc:sldChg>
      <pc:sldChg chg="addSp delSp modSp modAnim">
        <pc:chgData name="Gee Law" userId="aa04782fb936d3d0" providerId="LiveId" clId="{E46FCCCF-191F-4AF4-891E-D07EA18BF08B}" dt="2018-12-05T02:13:05.907" v="17238" actId="115"/>
        <pc:sldMkLst>
          <pc:docMk/>
          <pc:sldMk cId="3453127545" sldId="259"/>
        </pc:sldMkLst>
        <pc:spChg chg="mod">
          <ac:chgData name="Gee Law" userId="aa04782fb936d3d0" providerId="LiveId" clId="{E46FCCCF-191F-4AF4-891E-D07EA18BF08B}" dt="2018-11-30T06:27:59.934" v="524" actId="20577"/>
          <ac:spMkLst>
            <pc:docMk/>
            <pc:sldMk cId="3453127545" sldId="259"/>
            <ac:spMk id="2" creationId="{51188D93-6E6E-491B-A7E4-FBC095FFA6FA}"/>
          </ac:spMkLst>
        </pc:spChg>
        <pc:spChg chg="add del mod">
          <ac:chgData name="Gee Law" userId="aa04782fb936d3d0" providerId="LiveId" clId="{E46FCCCF-191F-4AF4-891E-D07EA18BF08B}" dt="2018-12-05T02:12:50.796" v="17234"/>
          <ac:spMkLst>
            <pc:docMk/>
            <pc:sldMk cId="3453127545" sldId="259"/>
            <ac:spMk id="3" creationId="{8EDB5818-9E72-4D07-8CDA-CAF511C0EBC2}"/>
          </ac:spMkLst>
        </pc:spChg>
        <pc:spChg chg="add del mod">
          <ac:chgData name="Gee Law" userId="aa04782fb936d3d0" providerId="LiveId" clId="{E46FCCCF-191F-4AF4-891E-D07EA18BF08B}" dt="2018-12-05T02:12:50.796" v="17234"/>
          <ac:spMkLst>
            <pc:docMk/>
            <pc:sldMk cId="3453127545" sldId="259"/>
            <ac:spMk id="4" creationId="{23DF4D12-2A6D-4B9F-B48A-7655D76633D1}"/>
          </ac:spMkLst>
        </pc:spChg>
        <pc:spChg chg="mod">
          <ac:chgData name="Gee Law" userId="aa04782fb936d3d0" providerId="LiveId" clId="{E46FCCCF-191F-4AF4-891E-D07EA18BF08B}" dt="2018-12-05T02:13:05.907" v="17238" actId="115"/>
          <ac:spMkLst>
            <pc:docMk/>
            <pc:sldMk cId="3453127545" sldId="259"/>
            <ac:spMk id="194" creationId="{A3043C40-40A0-4407-B9CA-15A5CC124369}"/>
          </ac:spMkLst>
        </pc:spChg>
      </pc:sldChg>
      <pc:sldChg chg="addSp delSp modSp ord modAnim">
        <pc:chgData name="Gee Law" userId="aa04782fb936d3d0" providerId="LiveId" clId="{E46FCCCF-191F-4AF4-891E-D07EA18BF08B}" dt="2018-12-06T03:48:27.935" v="18009"/>
        <pc:sldMkLst>
          <pc:docMk/>
          <pc:sldMk cId="1102188637" sldId="260"/>
        </pc:sldMkLst>
        <pc:spChg chg="mod">
          <ac:chgData name="Gee Law" userId="aa04782fb936d3d0" providerId="LiveId" clId="{E46FCCCF-191F-4AF4-891E-D07EA18BF08B}" dt="2018-12-02T00:04:15.432" v="15240" actId="20577"/>
          <ac:spMkLst>
            <pc:docMk/>
            <pc:sldMk cId="1102188637" sldId="260"/>
            <ac:spMk id="2" creationId="{46168F62-2838-4ACF-9E4B-8AEB6DF90C7C}"/>
          </ac:spMkLst>
        </pc:spChg>
        <pc:spChg chg="add mod">
          <ac:chgData name="Gee Law" userId="aa04782fb936d3d0" providerId="LiveId" clId="{E46FCCCF-191F-4AF4-891E-D07EA18BF08B}" dt="2018-12-01T02:51:57.651" v="3578" actId="20577"/>
          <ac:spMkLst>
            <pc:docMk/>
            <pc:sldMk cId="1102188637" sldId="260"/>
            <ac:spMk id="3" creationId="{91465661-09BD-47F6-9493-2D0E87623059}"/>
          </ac:spMkLst>
        </pc:spChg>
        <pc:spChg chg="del">
          <ac:chgData name="Gee Law" userId="aa04782fb936d3d0" providerId="LiveId" clId="{E46FCCCF-191F-4AF4-891E-D07EA18BF08B}" dt="2018-11-30T07:12:04.056" v="3061"/>
          <ac:spMkLst>
            <pc:docMk/>
            <pc:sldMk cId="1102188637" sldId="260"/>
            <ac:spMk id="3" creationId="{DC77DB75-4674-40F8-937D-56ECA7629110}"/>
          </ac:spMkLst>
        </pc:spChg>
        <pc:spChg chg="add del mod">
          <ac:chgData name="Gee Law" userId="aa04782fb936d3d0" providerId="LiveId" clId="{E46FCCCF-191F-4AF4-891E-D07EA18BF08B}" dt="2018-11-30T07:12:04.056" v="3061"/>
          <ac:spMkLst>
            <pc:docMk/>
            <pc:sldMk cId="1102188637" sldId="260"/>
            <ac:spMk id="4" creationId="{0B33EF6D-DC75-4702-87CE-068105B35FED}"/>
          </ac:spMkLst>
        </pc:spChg>
        <pc:spChg chg="add mod">
          <ac:chgData name="Gee Law" userId="aa04782fb936d3d0" providerId="LiveId" clId="{E46FCCCF-191F-4AF4-891E-D07EA18BF08B}" dt="2018-12-06T03:44:16.621" v="17968" actId="20577"/>
          <ac:spMkLst>
            <pc:docMk/>
            <pc:sldMk cId="1102188637" sldId="260"/>
            <ac:spMk id="4" creationId="{C7B22C60-4A1F-4B2B-99EE-5037FA8B31B2}"/>
          </ac:spMkLst>
        </pc:spChg>
        <pc:spChg chg="add mod">
          <ac:chgData name="Gee Law" userId="aa04782fb936d3d0" providerId="LiveId" clId="{E46FCCCF-191F-4AF4-891E-D07EA18BF08B}" dt="2018-12-02T00:07:20.663" v="15281" actId="27636"/>
          <ac:spMkLst>
            <pc:docMk/>
            <pc:sldMk cId="1102188637" sldId="260"/>
            <ac:spMk id="5" creationId="{09208AFE-4157-4790-8CC7-23B923FEAD1B}"/>
          </ac:spMkLst>
        </pc:spChg>
        <pc:spChg chg="add mod">
          <ac:chgData name="Gee Law" userId="aa04782fb936d3d0" providerId="LiveId" clId="{E46FCCCF-191F-4AF4-891E-D07EA18BF08B}" dt="2018-12-02T00:07:20.649" v="15280" actId="27636"/>
          <ac:spMkLst>
            <pc:docMk/>
            <pc:sldMk cId="1102188637" sldId="260"/>
            <ac:spMk id="6" creationId="{DD37129A-5CB2-46C1-8470-2C08FCE50485}"/>
          </ac:spMkLst>
        </pc:spChg>
        <pc:spChg chg="add mod">
          <ac:chgData name="Gee Law" userId="aa04782fb936d3d0" providerId="LiveId" clId="{E46FCCCF-191F-4AF4-891E-D07EA18BF08B}" dt="2018-12-02T00:08:10.037" v="15288" actId="1076"/>
          <ac:spMkLst>
            <pc:docMk/>
            <pc:sldMk cId="1102188637" sldId="260"/>
            <ac:spMk id="7" creationId="{7ABBD085-E832-4A5A-A996-058D9F0D15FE}"/>
          </ac:spMkLst>
        </pc:spChg>
        <pc:cxnChg chg="add mod">
          <ac:chgData name="Gee Law" userId="aa04782fb936d3d0" providerId="LiveId" clId="{E46FCCCF-191F-4AF4-891E-D07EA18BF08B}" dt="2018-12-06T03:46:10.797" v="17988" actId="1036"/>
          <ac:cxnSpMkLst>
            <pc:docMk/>
            <pc:sldMk cId="1102188637" sldId="260"/>
            <ac:cxnSpMk id="9" creationId="{CBFD7A2C-D88F-48B7-B200-0799079DBAD0}"/>
          </ac:cxnSpMkLst>
        </pc:cxnChg>
      </pc:sldChg>
      <pc:sldChg chg="addSp delSp modSp modAnim">
        <pc:chgData name="Gee Law" userId="aa04782fb936d3d0" providerId="LiveId" clId="{E46FCCCF-191F-4AF4-891E-D07EA18BF08B}" dt="2018-12-05T02:13:19.699" v="17239"/>
        <pc:sldMkLst>
          <pc:docMk/>
          <pc:sldMk cId="816703121" sldId="261"/>
        </pc:sldMkLst>
        <pc:spChg chg="add del mod">
          <ac:chgData name="Gee Law" userId="aa04782fb936d3d0" providerId="LiveId" clId="{E46FCCCF-191F-4AF4-891E-D07EA18BF08B}" dt="2018-12-01T23:39:55.017" v="13660" actId="478"/>
          <ac:spMkLst>
            <pc:docMk/>
            <pc:sldMk cId="816703121" sldId="261"/>
            <ac:spMk id="3" creationId="{8AD22AB7-C13B-4E51-85D5-86B4E81AC88A}"/>
          </ac:spMkLst>
        </pc:spChg>
        <pc:spChg chg="del">
          <ac:chgData name="Gee Law" userId="aa04782fb936d3d0" providerId="LiveId" clId="{E46FCCCF-191F-4AF4-891E-D07EA18BF08B}" dt="2018-11-30T07:12:04.056" v="3061"/>
          <ac:spMkLst>
            <pc:docMk/>
            <pc:sldMk cId="816703121" sldId="261"/>
            <ac:spMk id="3" creationId="{DC77DB75-4674-40F8-937D-56ECA7629110}"/>
          </ac:spMkLst>
        </pc:spChg>
        <pc:spChg chg="add del mod">
          <ac:chgData name="Gee Law" userId="aa04782fb936d3d0" providerId="LiveId" clId="{E46FCCCF-191F-4AF4-891E-D07EA18BF08B}" dt="2018-12-05T02:13:19.699" v="17239"/>
          <ac:spMkLst>
            <pc:docMk/>
            <pc:sldMk cId="816703121" sldId="261"/>
            <ac:spMk id="3" creationId="{EFCB1722-D1C0-4B6B-B9FC-C5E3663CFD8B}"/>
          </ac:spMkLst>
        </pc:spChg>
        <pc:spChg chg="add del mod">
          <ac:chgData name="Gee Law" userId="aa04782fb936d3d0" providerId="LiveId" clId="{E46FCCCF-191F-4AF4-891E-D07EA18BF08B}" dt="2018-11-30T07:12:04.056" v="3061"/>
          <ac:spMkLst>
            <pc:docMk/>
            <pc:sldMk cId="816703121" sldId="261"/>
            <ac:spMk id="4" creationId="{443B5964-D48D-4ECB-A712-49205ED4376B}"/>
          </ac:spMkLst>
        </pc:spChg>
        <pc:spChg chg="add del mod">
          <ac:chgData name="Gee Law" userId="aa04782fb936d3d0" providerId="LiveId" clId="{E46FCCCF-191F-4AF4-891E-D07EA18BF08B}" dt="2018-12-05T02:13:19.699" v="17239"/>
          <ac:spMkLst>
            <pc:docMk/>
            <pc:sldMk cId="816703121" sldId="261"/>
            <ac:spMk id="4" creationId="{A35FB3FE-1B48-4470-B229-4473E71B390B}"/>
          </ac:spMkLst>
        </pc:spChg>
        <pc:spChg chg="add mod">
          <ac:chgData name="Gee Law" userId="aa04782fb936d3d0" providerId="LiveId" clId="{E46FCCCF-191F-4AF4-891E-D07EA18BF08B}" dt="2018-12-01T23:44:14.122" v="13877"/>
          <ac:spMkLst>
            <pc:docMk/>
            <pc:sldMk cId="816703121" sldId="261"/>
            <ac:spMk id="5" creationId="{6A495B29-9064-4018-95CB-034A81EEF099}"/>
          </ac:spMkLst>
        </pc:spChg>
        <pc:spChg chg="add del mod">
          <ac:chgData name="Gee Law" userId="aa04782fb936d3d0" providerId="LiveId" clId="{E46FCCCF-191F-4AF4-891E-D07EA18BF08B}" dt="2018-12-01T23:39:55.017" v="13660" actId="478"/>
          <ac:spMkLst>
            <pc:docMk/>
            <pc:sldMk cId="816703121" sldId="261"/>
            <ac:spMk id="6" creationId="{7092C5CF-0D8C-4521-8314-A9EE5E04B02D}"/>
          </ac:spMkLst>
        </pc:spChg>
        <pc:spChg chg="add del mod">
          <ac:chgData name="Gee Law" userId="aa04782fb936d3d0" providerId="LiveId" clId="{E46FCCCF-191F-4AF4-891E-D07EA18BF08B}" dt="2018-12-01T23:39:55.017" v="13660" actId="478"/>
          <ac:spMkLst>
            <pc:docMk/>
            <pc:sldMk cId="816703121" sldId="261"/>
            <ac:spMk id="7" creationId="{D31FFEB0-9D67-4DD8-8CE3-7CF4AE79ACE2}"/>
          </ac:spMkLst>
        </pc:spChg>
        <pc:spChg chg="add del mod">
          <ac:chgData name="Gee Law" userId="aa04782fb936d3d0" providerId="LiveId" clId="{E46FCCCF-191F-4AF4-891E-D07EA18BF08B}" dt="2018-12-01T23:39:55.017" v="13660" actId="478"/>
          <ac:spMkLst>
            <pc:docMk/>
            <pc:sldMk cId="816703121" sldId="261"/>
            <ac:spMk id="8" creationId="{0CBDA0B0-D9C9-48C7-A518-B4B8B96133C7}"/>
          </ac:spMkLst>
        </pc:spChg>
        <pc:spChg chg="add del mod">
          <ac:chgData name="Gee Law" userId="aa04782fb936d3d0" providerId="LiveId" clId="{E46FCCCF-191F-4AF4-891E-D07EA18BF08B}" dt="2018-12-01T23:39:55.017" v="13660" actId="478"/>
          <ac:spMkLst>
            <pc:docMk/>
            <pc:sldMk cId="816703121" sldId="261"/>
            <ac:spMk id="9" creationId="{1C0218BC-ACA5-458B-8665-10249EE7CEA9}"/>
          </ac:spMkLst>
        </pc:spChg>
        <pc:spChg chg="add del mod">
          <ac:chgData name="Gee Law" userId="aa04782fb936d3d0" providerId="LiveId" clId="{E46FCCCF-191F-4AF4-891E-D07EA18BF08B}" dt="2018-12-01T23:39:40.931" v="13655" actId="478"/>
          <ac:spMkLst>
            <pc:docMk/>
            <pc:sldMk cId="816703121" sldId="261"/>
            <ac:spMk id="10" creationId="{93201623-0008-4408-8D56-E6ADD0766F97}"/>
          </ac:spMkLst>
        </pc:spChg>
        <pc:spChg chg="add del mod">
          <ac:chgData name="Gee Law" userId="aa04782fb936d3d0" providerId="LiveId" clId="{E46FCCCF-191F-4AF4-891E-D07EA18BF08B}" dt="2018-12-01T23:39:55.017" v="13660" actId="478"/>
          <ac:spMkLst>
            <pc:docMk/>
            <pc:sldMk cId="816703121" sldId="261"/>
            <ac:spMk id="11" creationId="{7E5A990E-7AF8-4F2B-A342-D6BCAFE65F0A}"/>
          </ac:spMkLst>
        </pc:spChg>
        <pc:grpChg chg="add mod">
          <ac:chgData name="Gee Law" userId="aa04782fb936d3d0" providerId="LiveId" clId="{E46FCCCF-191F-4AF4-891E-D07EA18BF08B}" dt="2018-12-01T23:43:46.911" v="13823" actId="1076"/>
          <ac:grpSpMkLst>
            <pc:docMk/>
            <pc:sldMk cId="816703121" sldId="261"/>
            <ac:grpSpMk id="63" creationId="{A423E145-A220-490C-80CE-3F289F1F88FA}"/>
          </ac:grpSpMkLst>
        </pc:grpChg>
        <pc:inkChg chg="add del">
          <ac:chgData name="Gee Law" userId="aa04782fb936d3d0" providerId="LiveId" clId="{E46FCCCF-191F-4AF4-891E-D07EA18BF08B}" dt="2018-12-01T23:40:24.259" v="13662"/>
          <ac:inkMkLst>
            <pc:docMk/>
            <pc:sldMk cId="816703121" sldId="261"/>
            <ac:inkMk id="4" creationId="{30678BB4-A2BC-4368-9BA6-D7883C5EDA3F}"/>
          </ac:inkMkLst>
        </pc:inkChg>
        <pc:inkChg chg="add del">
          <ac:chgData name="Gee Law" userId="aa04782fb936d3d0" providerId="LiveId" clId="{E46FCCCF-191F-4AF4-891E-D07EA18BF08B}" dt="2018-12-01T23:40:59.781" v="13671"/>
          <ac:inkMkLst>
            <pc:docMk/>
            <pc:sldMk cId="816703121" sldId="261"/>
            <ac:inkMk id="12" creationId="{1A62F0E8-5535-4E12-A7B4-2C818BB5618B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13" creationId="{94A88E55-A8B0-4691-91B1-57702DD22E17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14" creationId="{F3171756-F7C5-4368-87FE-996364A065E2}"/>
          </ac:inkMkLst>
        </pc:inkChg>
        <pc:inkChg chg="add del">
          <ac:chgData name="Gee Law" userId="aa04782fb936d3d0" providerId="LiveId" clId="{E46FCCCF-191F-4AF4-891E-D07EA18BF08B}" dt="2018-12-01T23:40:59.781" v="13671"/>
          <ac:inkMkLst>
            <pc:docMk/>
            <pc:sldMk cId="816703121" sldId="261"/>
            <ac:inkMk id="15" creationId="{86787F3C-7EC2-4499-A51E-FFA2601F4E2F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16" creationId="{88D274F9-AE89-426D-89AB-1CFB42222449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17" creationId="{A1D80BFA-3F45-46C2-A6E8-ABB72C645C05}"/>
          </ac:inkMkLst>
        </pc:inkChg>
        <pc:inkChg chg="add del">
          <ac:chgData name="Gee Law" userId="aa04782fb936d3d0" providerId="LiveId" clId="{E46FCCCF-191F-4AF4-891E-D07EA18BF08B}" dt="2018-12-01T23:40:59.781" v="13671"/>
          <ac:inkMkLst>
            <pc:docMk/>
            <pc:sldMk cId="816703121" sldId="261"/>
            <ac:inkMk id="18" creationId="{3B9C112D-C929-470A-AF8C-A1EB0C236459}"/>
          </ac:inkMkLst>
        </pc:inkChg>
        <pc:inkChg chg="add del">
          <ac:chgData name="Gee Law" userId="aa04782fb936d3d0" providerId="LiveId" clId="{E46FCCCF-191F-4AF4-891E-D07EA18BF08B}" dt="2018-12-01T23:40:59.781" v="13671"/>
          <ac:inkMkLst>
            <pc:docMk/>
            <pc:sldMk cId="816703121" sldId="261"/>
            <ac:inkMk id="19" creationId="{3C27A960-8D64-4395-9BBD-ECAB6394EC80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20" creationId="{290212FB-9BE4-402D-9FC2-D6AB812F1051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21" creationId="{6CBC57BC-4F92-41C8-9C22-5D8C36C5FEAC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22" creationId="{FF7242E3-0FD6-40F3-9E3B-7AA496C30748}"/>
          </ac:inkMkLst>
        </pc:inkChg>
        <pc:inkChg chg="add del">
          <ac:chgData name="Gee Law" userId="aa04782fb936d3d0" providerId="LiveId" clId="{E46FCCCF-191F-4AF4-891E-D07EA18BF08B}" dt="2018-12-01T23:41:12.863" v="13690"/>
          <ac:inkMkLst>
            <pc:docMk/>
            <pc:sldMk cId="816703121" sldId="261"/>
            <ac:inkMk id="23" creationId="{5F8B0AC8-9E68-4F94-8A05-F8CA0592C562}"/>
          </ac:inkMkLst>
        </pc:inkChg>
        <pc:inkChg chg="add del">
          <ac:chgData name="Gee Law" userId="aa04782fb936d3d0" providerId="LiveId" clId="{E46FCCCF-191F-4AF4-891E-D07EA18BF08B}" dt="2018-12-01T23:41:12.322" v="13689"/>
          <ac:inkMkLst>
            <pc:docMk/>
            <pc:sldMk cId="816703121" sldId="261"/>
            <ac:inkMk id="24" creationId="{61AF7E8D-E4C0-4737-A56D-5A9BDE392B28}"/>
          </ac:inkMkLst>
        </pc:inkChg>
        <pc:inkChg chg="add del">
          <ac:chgData name="Gee Law" userId="aa04782fb936d3d0" providerId="LiveId" clId="{E46FCCCF-191F-4AF4-891E-D07EA18BF08B}" dt="2018-12-01T23:41:12.055" v="13688"/>
          <ac:inkMkLst>
            <pc:docMk/>
            <pc:sldMk cId="816703121" sldId="261"/>
            <ac:inkMk id="25" creationId="{575E4D55-D0A6-4220-9715-ADB48B710166}"/>
          </ac:inkMkLst>
        </pc:inkChg>
        <pc:inkChg chg="add del">
          <ac:chgData name="Gee Law" userId="aa04782fb936d3d0" providerId="LiveId" clId="{E46FCCCF-191F-4AF4-891E-D07EA18BF08B}" dt="2018-12-01T23:41:11.682" v="13687"/>
          <ac:inkMkLst>
            <pc:docMk/>
            <pc:sldMk cId="816703121" sldId="261"/>
            <ac:inkMk id="26" creationId="{E20E5428-3D26-4736-BABB-348C023331C9}"/>
          </ac:inkMkLst>
        </pc:inkChg>
        <pc:inkChg chg="add del">
          <ac:chgData name="Gee Law" userId="aa04782fb936d3d0" providerId="LiveId" clId="{E46FCCCF-191F-4AF4-891E-D07EA18BF08B}" dt="2018-12-01T23:41:11.521" v="13686"/>
          <ac:inkMkLst>
            <pc:docMk/>
            <pc:sldMk cId="816703121" sldId="261"/>
            <ac:inkMk id="27" creationId="{7329EB79-F254-47B9-8D7A-B23FF8711A06}"/>
          </ac:inkMkLst>
        </pc:inkChg>
        <pc:inkChg chg="add del">
          <ac:chgData name="Gee Law" userId="aa04782fb936d3d0" providerId="LiveId" clId="{E46FCCCF-191F-4AF4-891E-D07EA18BF08B}" dt="2018-12-01T23:41:11.374" v="13685"/>
          <ac:inkMkLst>
            <pc:docMk/>
            <pc:sldMk cId="816703121" sldId="261"/>
            <ac:inkMk id="28" creationId="{548F5EFA-274F-4649-826D-456262DC5297}"/>
          </ac:inkMkLst>
        </pc:inkChg>
        <pc:inkChg chg="add del">
          <ac:chgData name="Gee Law" userId="aa04782fb936d3d0" providerId="LiveId" clId="{E46FCCCF-191F-4AF4-891E-D07EA18BF08B}" dt="2018-12-01T23:41:11.186" v="13684"/>
          <ac:inkMkLst>
            <pc:docMk/>
            <pc:sldMk cId="816703121" sldId="261"/>
            <ac:inkMk id="29" creationId="{43714EAF-8CE6-4AE3-86B8-58DEC48F3299}"/>
          </ac:inkMkLst>
        </pc:inkChg>
        <pc:inkChg chg="add del">
          <ac:chgData name="Gee Law" userId="aa04782fb936d3d0" providerId="LiveId" clId="{E46FCCCF-191F-4AF4-891E-D07EA18BF08B}" dt="2018-12-01T23:41:10.783" v="13683"/>
          <ac:inkMkLst>
            <pc:docMk/>
            <pc:sldMk cId="816703121" sldId="261"/>
            <ac:inkMk id="30" creationId="{FF41A89F-EB9D-4ED2-AA2B-FD89C0E09028}"/>
          </ac:inkMkLst>
        </pc:inkChg>
        <pc:inkChg chg="add">
          <ac:chgData name="Gee Law" userId="aa04782fb936d3d0" providerId="LiveId" clId="{E46FCCCF-191F-4AF4-891E-D07EA18BF08B}" dt="2018-12-01T23:41:04.808" v="13682"/>
          <ac:inkMkLst>
            <pc:docMk/>
            <pc:sldMk cId="816703121" sldId="261"/>
            <ac:inkMk id="31" creationId="{66076C30-F739-476A-BD9C-68B3AEDDB81E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32" creationId="{E755A3BE-6690-4C05-BCE1-A3CFCD9ACC9A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33" creationId="{CCE8F674-9BF8-48F1-A3B5-860946905C8D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34" creationId="{93B1F69E-A7D3-4D07-8BD4-C4D955A76021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35" creationId="{98241C9F-C373-419F-9B5C-231F92421AD9}"/>
          </ac:inkMkLst>
        </pc:inkChg>
        <pc:inkChg chg="add del">
          <ac:chgData name="Gee Law" userId="aa04782fb936d3d0" providerId="LiveId" clId="{E46FCCCF-191F-4AF4-891E-D07EA18BF08B}" dt="2018-12-01T23:41:22.492" v="13704"/>
          <ac:inkMkLst>
            <pc:docMk/>
            <pc:sldMk cId="816703121" sldId="261"/>
            <ac:inkMk id="36" creationId="{6AABFE23-69FB-48E6-ADF6-6C58BE0D7E18}"/>
          </ac:inkMkLst>
        </pc:inkChg>
        <pc:inkChg chg="add del">
          <ac:chgData name="Gee Law" userId="aa04782fb936d3d0" providerId="LiveId" clId="{E46FCCCF-191F-4AF4-891E-D07EA18BF08B}" dt="2018-12-01T23:41:21.181" v="13703"/>
          <ac:inkMkLst>
            <pc:docMk/>
            <pc:sldMk cId="816703121" sldId="261"/>
            <ac:inkMk id="37" creationId="{BABB7CA3-ECED-455B-B5E0-4393028BB60D}"/>
          </ac:inkMkLst>
        </pc:inkChg>
        <pc:inkChg chg="add del">
          <ac:chgData name="Gee Law" userId="aa04782fb936d3d0" providerId="LiveId" clId="{E46FCCCF-191F-4AF4-891E-D07EA18BF08B}" dt="2018-12-01T23:41:20.155" v="13700"/>
          <ac:inkMkLst>
            <pc:docMk/>
            <pc:sldMk cId="816703121" sldId="261"/>
            <ac:inkMk id="38" creationId="{9DE32DA3-7DAF-431B-AA11-6B500204DB21}"/>
          </ac:inkMkLst>
        </pc:inkChg>
        <pc:inkChg chg="add del">
          <ac:chgData name="Gee Law" userId="aa04782fb936d3d0" providerId="LiveId" clId="{E46FCCCF-191F-4AF4-891E-D07EA18BF08B}" dt="2018-12-01T23:41:20.883" v="13702"/>
          <ac:inkMkLst>
            <pc:docMk/>
            <pc:sldMk cId="816703121" sldId="261"/>
            <ac:inkMk id="39" creationId="{B3D75952-A08B-4631-BEB3-A123E07E87C4}"/>
          </ac:inkMkLst>
        </pc:inkChg>
        <pc:inkChg chg="add del">
          <ac:chgData name="Gee Law" userId="aa04782fb936d3d0" providerId="LiveId" clId="{E46FCCCF-191F-4AF4-891E-D07EA18BF08B}" dt="2018-12-01T23:41:20.705" v="13701"/>
          <ac:inkMkLst>
            <pc:docMk/>
            <pc:sldMk cId="816703121" sldId="261"/>
            <ac:inkMk id="40" creationId="{C0B8C867-633E-4653-B4BE-7C009B0D4705}"/>
          </ac:inkMkLst>
        </pc:inkChg>
        <pc:inkChg chg="add">
          <ac:chgData name="Gee Law" userId="aa04782fb936d3d0" providerId="LiveId" clId="{E46FCCCF-191F-4AF4-891E-D07EA18BF08B}" dt="2018-12-01T23:41:20.155" v="13700"/>
          <ac:inkMkLst>
            <pc:docMk/>
            <pc:sldMk cId="816703121" sldId="261"/>
            <ac:inkMk id="41" creationId="{501A387A-E05A-4225-B553-1E1D642F847A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42" creationId="{73386064-795B-4122-87D3-5EDBB31252D1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43" creationId="{10E41096-B55D-4028-9537-1554D3C7D9EF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44" creationId="{FB6DED54-7942-459F-A3C2-34091101CA77}"/>
          </ac:inkMkLst>
        </pc:inkChg>
        <pc:inkChg chg="add del">
          <ac:chgData name="Gee Law" userId="aa04782fb936d3d0" providerId="LiveId" clId="{E46FCCCF-191F-4AF4-891E-D07EA18BF08B}" dt="2018-12-01T23:41:26.447" v="13709"/>
          <ac:inkMkLst>
            <pc:docMk/>
            <pc:sldMk cId="816703121" sldId="261"/>
            <ac:inkMk id="45" creationId="{6D3471EF-64CE-4511-9BA7-284602ABAA87}"/>
          </ac:inkMkLst>
        </pc:inkChg>
        <pc:inkChg chg="add mod">
          <ac:chgData name="Gee Law" userId="aa04782fb936d3d0" providerId="LiveId" clId="{E46FCCCF-191F-4AF4-891E-D07EA18BF08B}" dt="2018-12-01T23:42:41.100" v="13729" actId="164"/>
          <ac:inkMkLst>
            <pc:docMk/>
            <pc:sldMk cId="816703121" sldId="261"/>
            <ac:inkMk id="46" creationId="{C115639F-EBE5-4183-95F2-8A151A8F3AC6}"/>
          </ac:inkMkLst>
        </pc:inkChg>
        <pc:inkChg chg="add mod">
          <ac:chgData name="Gee Law" userId="aa04782fb936d3d0" providerId="LiveId" clId="{E46FCCCF-191F-4AF4-891E-D07EA18BF08B}" dt="2018-12-01T23:44:02.438" v="13829" actId="1076"/>
          <ac:inkMkLst>
            <pc:docMk/>
            <pc:sldMk cId="816703121" sldId="261"/>
            <ac:inkMk id="47" creationId="{1FB61BFE-04D3-45B8-BD34-CB179E956B57}"/>
          </ac:inkMkLst>
        </pc:inkChg>
        <pc:inkChg chg="add del">
          <ac:chgData name="Gee Law" userId="aa04782fb936d3d0" providerId="LiveId" clId="{E46FCCCF-191F-4AF4-891E-D07EA18BF08B}" dt="2018-12-01T23:42:05.093" v="13722" actId="164"/>
          <ac:inkMkLst>
            <pc:docMk/>
            <pc:sldMk cId="816703121" sldId="261"/>
            <ac:inkMk id="48" creationId="{7D22CEE4-5AB5-4373-864A-7725C72B14DF}"/>
          </ac:inkMkLst>
        </pc:inkChg>
        <pc:inkChg chg="add del">
          <ac:chgData name="Gee Law" userId="aa04782fb936d3d0" providerId="LiveId" clId="{E46FCCCF-191F-4AF4-891E-D07EA18BF08B}" dt="2018-12-01T23:42:05.093" v="13722" actId="164"/>
          <ac:inkMkLst>
            <pc:docMk/>
            <pc:sldMk cId="816703121" sldId="261"/>
            <ac:inkMk id="49" creationId="{BFDF7EE8-1BFF-4E81-9648-829EC9A78B17}"/>
          </ac:inkMkLst>
        </pc:inkChg>
        <pc:inkChg chg="add del">
          <ac:chgData name="Gee Law" userId="aa04782fb936d3d0" providerId="LiveId" clId="{E46FCCCF-191F-4AF4-891E-D07EA18BF08B}" dt="2018-12-01T23:42:05.093" v="13722" actId="164"/>
          <ac:inkMkLst>
            <pc:docMk/>
            <pc:sldMk cId="816703121" sldId="261"/>
            <ac:inkMk id="50" creationId="{9BFF5145-EDDE-4430-9EEE-59E76F2A9F4A}"/>
          </ac:inkMkLst>
        </pc:inkChg>
        <pc:inkChg chg="add mod">
          <ac:chgData name="Gee Law" userId="aa04782fb936d3d0" providerId="LiveId" clId="{E46FCCCF-191F-4AF4-891E-D07EA18BF08B}" dt="2018-12-01T23:43:52.332" v="13825" actId="1076"/>
          <ac:inkMkLst>
            <pc:docMk/>
            <pc:sldMk cId="816703121" sldId="261"/>
            <ac:inkMk id="51" creationId="{0FEF0D7F-29F1-4076-9881-2DF63A42CAE4}"/>
          </ac:inkMkLst>
        </pc:inkChg>
        <pc:inkChg chg="add del">
          <ac:chgData name="Gee Law" userId="aa04782fb936d3d0" providerId="LiveId" clId="{E46FCCCF-191F-4AF4-891E-D07EA18BF08B}" dt="2018-12-01T23:42:07.959" v="13723" actId="164"/>
          <ac:inkMkLst>
            <pc:docMk/>
            <pc:sldMk cId="816703121" sldId="261"/>
            <ac:inkMk id="52" creationId="{D08A66FB-36DD-4729-A450-85B28EF553DF}"/>
          </ac:inkMkLst>
        </pc:inkChg>
        <pc:inkChg chg="add del">
          <ac:chgData name="Gee Law" userId="aa04782fb936d3d0" providerId="LiveId" clId="{E46FCCCF-191F-4AF4-891E-D07EA18BF08B}" dt="2018-12-01T23:42:07.959" v="13723" actId="164"/>
          <ac:inkMkLst>
            <pc:docMk/>
            <pc:sldMk cId="816703121" sldId="261"/>
            <ac:inkMk id="53" creationId="{AD1A1B09-99E8-4124-8FB9-7E248C337446}"/>
          </ac:inkMkLst>
        </pc:inkChg>
        <pc:inkChg chg="add del">
          <ac:chgData name="Gee Law" userId="aa04782fb936d3d0" providerId="LiveId" clId="{E46FCCCF-191F-4AF4-891E-D07EA18BF08B}" dt="2018-12-01T23:42:07.959" v="13723" actId="164"/>
          <ac:inkMkLst>
            <pc:docMk/>
            <pc:sldMk cId="816703121" sldId="261"/>
            <ac:inkMk id="54" creationId="{083ADFD1-6389-43B5-A8D3-E543B298C790}"/>
          </ac:inkMkLst>
        </pc:inkChg>
        <pc:inkChg chg="add mod">
          <ac:chgData name="Gee Law" userId="aa04782fb936d3d0" providerId="LiveId" clId="{E46FCCCF-191F-4AF4-891E-D07EA18BF08B}" dt="2018-12-01T23:43:12.436" v="13735" actId="1076"/>
          <ac:inkMkLst>
            <pc:docMk/>
            <pc:sldMk cId="816703121" sldId="261"/>
            <ac:inkMk id="55" creationId="{01BB33E1-36CC-4FD4-85DB-90F459E2CA31}"/>
          </ac:inkMkLst>
        </pc:inkChg>
        <pc:inkChg chg="add mod">
          <ac:chgData name="Gee Law" userId="aa04782fb936d3d0" providerId="LiveId" clId="{E46FCCCF-191F-4AF4-891E-D07EA18BF08B}" dt="2018-12-01T23:43:12.436" v="13735" actId="1076"/>
          <ac:inkMkLst>
            <pc:docMk/>
            <pc:sldMk cId="816703121" sldId="261"/>
            <ac:inkMk id="56" creationId="{4C554DA5-6E61-4903-A8F7-423BBF139C63}"/>
          </ac:inkMkLst>
        </pc:inkChg>
        <pc:inkChg chg="add mod">
          <ac:chgData name="Gee Law" userId="aa04782fb936d3d0" providerId="LiveId" clId="{E46FCCCF-191F-4AF4-891E-D07EA18BF08B}" dt="2018-12-01T23:44:00.107" v="13828" actId="1076"/>
          <ac:inkMkLst>
            <pc:docMk/>
            <pc:sldMk cId="816703121" sldId="261"/>
            <ac:inkMk id="57" creationId="{A62489E0-E315-43A1-A0F7-76B93CDE2952}"/>
          </ac:inkMkLst>
        </pc:inkChg>
        <pc:inkChg chg="add mod">
          <ac:chgData name="Gee Law" userId="aa04782fb936d3d0" providerId="LiveId" clId="{E46FCCCF-191F-4AF4-891E-D07EA18BF08B}" dt="2018-12-01T23:43:55.517" v="13826" actId="1076"/>
          <ac:inkMkLst>
            <pc:docMk/>
            <pc:sldMk cId="816703121" sldId="261"/>
            <ac:inkMk id="58" creationId="{529EBA45-1A7A-4CDE-B0C7-E980684A39C1}"/>
          </ac:inkMkLst>
        </pc:inkChg>
        <pc:inkChg chg="add mod">
          <ac:chgData name="Gee Law" userId="aa04782fb936d3d0" providerId="LiveId" clId="{E46FCCCF-191F-4AF4-891E-D07EA18BF08B}" dt="2018-12-01T23:42:41.100" v="13729" actId="164"/>
          <ac:inkMkLst>
            <pc:docMk/>
            <pc:sldMk cId="816703121" sldId="261"/>
            <ac:inkMk id="59" creationId="{9883A346-973C-4FE2-98B6-6BF2743FF0B2}"/>
          </ac:inkMkLst>
        </pc:inkChg>
        <pc:inkChg chg="add del">
          <ac:chgData name="Gee Law" userId="aa04782fb936d3d0" providerId="LiveId" clId="{E46FCCCF-191F-4AF4-891E-D07EA18BF08B}" dt="2018-12-01T23:42:34.476" v="13728"/>
          <ac:inkMkLst>
            <pc:docMk/>
            <pc:sldMk cId="816703121" sldId="261"/>
            <ac:inkMk id="60" creationId="{7BD9A956-3D18-4997-A7D9-F77A60824882}"/>
          </ac:inkMkLst>
        </pc:inkChg>
        <pc:inkChg chg="add del">
          <ac:chgData name="Gee Law" userId="aa04782fb936d3d0" providerId="LiveId" clId="{E46FCCCF-191F-4AF4-891E-D07EA18BF08B}" dt="2018-12-01T23:42:34.476" v="13728"/>
          <ac:inkMkLst>
            <pc:docMk/>
            <pc:sldMk cId="816703121" sldId="261"/>
            <ac:inkMk id="61" creationId="{0F897DD0-1C2E-4CE0-A1B3-1DBDC0C31174}"/>
          </ac:inkMkLst>
        </pc:inkChg>
        <pc:inkChg chg="add mod">
          <ac:chgData name="Gee Law" userId="aa04782fb936d3d0" providerId="LiveId" clId="{E46FCCCF-191F-4AF4-891E-D07EA18BF08B}" dt="2018-12-01T23:42:41.100" v="13729" actId="164"/>
          <ac:inkMkLst>
            <pc:docMk/>
            <pc:sldMk cId="816703121" sldId="261"/>
            <ac:inkMk id="62" creationId="{0DD2C5A4-6B51-4EBA-A70D-39FB4DD94932}"/>
          </ac:inkMkLst>
        </pc:inkChg>
      </pc:sldChg>
      <pc:sldChg chg="addSp delSp modSp modAnim">
        <pc:chgData name="Gee Law" userId="aa04782fb936d3d0" providerId="LiveId" clId="{E46FCCCF-191F-4AF4-891E-D07EA18BF08B}" dt="2018-12-05T04:09:22.094" v="17915"/>
        <pc:sldMkLst>
          <pc:docMk/>
          <pc:sldMk cId="2924652232" sldId="262"/>
        </pc:sldMkLst>
        <pc:spChg chg="add del mod">
          <ac:chgData name="Gee Law" userId="aa04782fb936d3d0" providerId="LiveId" clId="{E46FCCCF-191F-4AF4-891E-D07EA18BF08B}" dt="2018-12-05T02:13:40.836" v="17240"/>
          <ac:spMkLst>
            <pc:docMk/>
            <pc:sldMk cId="2924652232" sldId="262"/>
            <ac:spMk id="3" creationId="{2FD01BFD-B9E0-49AC-9B97-BA2BFE38C344}"/>
          </ac:spMkLst>
        </pc:spChg>
        <pc:spChg chg="del">
          <ac:chgData name="Gee Law" userId="aa04782fb936d3d0" providerId="LiveId" clId="{E46FCCCF-191F-4AF4-891E-D07EA18BF08B}" dt="2018-11-30T07:12:04.056" v="3061"/>
          <ac:spMkLst>
            <pc:docMk/>
            <pc:sldMk cId="2924652232" sldId="262"/>
            <ac:spMk id="3" creationId="{C3450921-B6D9-411D-A8B8-722470DF4734}"/>
          </ac:spMkLst>
        </pc:spChg>
        <pc:spChg chg="add del mod">
          <ac:chgData name="Gee Law" userId="aa04782fb936d3d0" providerId="LiveId" clId="{E46FCCCF-191F-4AF4-891E-D07EA18BF08B}" dt="2018-12-05T02:13:40.836" v="17240"/>
          <ac:spMkLst>
            <pc:docMk/>
            <pc:sldMk cId="2924652232" sldId="262"/>
            <ac:spMk id="4" creationId="{B0F2DAF0-F057-4FB7-AC91-D52A0C3EC956}"/>
          </ac:spMkLst>
        </pc:spChg>
        <pc:spChg chg="add del mod">
          <ac:chgData name="Gee Law" userId="aa04782fb936d3d0" providerId="LiveId" clId="{E46FCCCF-191F-4AF4-891E-D07EA18BF08B}" dt="2018-11-30T07:12:04.056" v="3061"/>
          <ac:spMkLst>
            <pc:docMk/>
            <pc:sldMk cId="2924652232" sldId="262"/>
            <ac:spMk id="4" creationId="{C4C7AFE2-D032-4961-AE3F-F7144AC3E90F}"/>
          </ac:spMkLst>
        </pc:spChg>
        <pc:spChg chg="add mod">
          <ac:chgData name="Gee Law" userId="aa04782fb936d3d0" providerId="LiveId" clId="{E46FCCCF-191F-4AF4-891E-D07EA18BF08B}" dt="2018-12-05T04:08:56.352" v="17909" actId="20577"/>
          <ac:spMkLst>
            <pc:docMk/>
            <pc:sldMk cId="2924652232" sldId="262"/>
            <ac:spMk id="5" creationId="{D359B736-9F08-4DAE-8C18-5D3232DBAFFE}"/>
          </ac:spMkLst>
        </pc:spChg>
      </pc:sldChg>
      <pc:sldChg chg="addSp delSp modSp modAnim">
        <pc:chgData name="Gee Law" userId="aa04782fb936d3d0" providerId="LiveId" clId="{E46FCCCF-191F-4AF4-891E-D07EA18BF08B}" dt="2018-12-05T02:28:19.510" v="17865"/>
        <pc:sldMkLst>
          <pc:docMk/>
          <pc:sldMk cId="1099843707" sldId="263"/>
        </pc:sldMkLst>
        <pc:spChg chg="add del mod">
          <ac:chgData name="Gee Law" userId="aa04782fb936d3d0" providerId="LiveId" clId="{E46FCCCF-191F-4AF4-891E-D07EA18BF08B}" dt="2018-12-05T02:17:29.725" v="17458"/>
          <ac:spMkLst>
            <pc:docMk/>
            <pc:sldMk cId="1099843707" sldId="263"/>
            <ac:spMk id="3" creationId="{AA65124E-550C-4EAA-AD04-3DBD3A321559}"/>
          </ac:spMkLst>
        </pc:spChg>
        <pc:spChg chg="del">
          <ac:chgData name="Gee Law" userId="aa04782fb936d3d0" providerId="LiveId" clId="{E46FCCCF-191F-4AF4-891E-D07EA18BF08B}" dt="2018-11-30T07:12:04.056" v="3061"/>
          <ac:spMkLst>
            <pc:docMk/>
            <pc:sldMk cId="1099843707" sldId="263"/>
            <ac:spMk id="3" creationId="{C7AABF8C-4FA2-48B0-8935-3E9F3786678E}"/>
          </ac:spMkLst>
        </pc:spChg>
        <pc:spChg chg="add del mod">
          <ac:chgData name="Gee Law" userId="aa04782fb936d3d0" providerId="LiveId" clId="{E46FCCCF-191F-4AF4-891E-D07EA18BF08B}" dt="2018-12-01T23:58:38.363" v="15117"/>
          <ac:spMkLst>
            <pc:docMk/>
            <pc:sldMk cId="1099843707" sldId="263"/>
            <ac:spMk id="3" creationId="{E420A0B9-AD8C-4E9D-99F9-76231E2CF5EC}"/>
          </ac:spMkLst>
        </pc:spChg>
        <pc:spChg chg="add del mod">
          <ac:chgData name="Gee Law" userId="aa04782fb936d3d0" providerId="LiveId" clId="{E46FCCCF-191F-4AF4-891E-D07EA18BF08B}" dt="2018-12-05T02:17:29.725" v="17458"/>
          <ac:spMkLst>
            <pc:docMk/>
            <pc:sldMk cId="1099843707" sldId="263"/>
            <ac:spMk id="4" creationId="{3C2040D4-DBE9-4491-B0ED-2244B6516455}"/>
          </ac:spMkLst>
        </pc:spChg>
        <pc:spChg chg="add del mod">
          <ac:chgData name="Gee Law" userId="aa04782fb936d3d0" providerId="LiveId" clId="{E46FCCCF-191F-4AF4-891E-D07EA18BF08B}" dt="2018-12-01T23:58:38.363" v="15117"/>
          <ac:spMkLst>
            <pc:docMk/>
            <pc:sldMk cId="1099843707" sldId="263"/>
            <ac:spMk id="4" creationId="{96C49A5C-BF60-4CBE-95B5-0FBC4737D1A4}"/>
          </ac:spMkLst>
        </pc:spChg>
        <pc:spChg chg="add del mod">
          <ac:chgData name="Gee Law" userId="aa04782fb936d3d0" providerId="LiveId" clId="{E46FCCCF-191F-4AF4-891E-D07EA18BF08B}" dt="2018-11-30T07:12:04.056" v="3061"/>
          <ac:spMkLst>
            <pc:docMk/>
            <pc:sldMk cId="1099843707" sldId="263"/>
            <ac:spMk id="4" creationId="{A33D3B3B-FF6B-4070-8C45-47E8EE7D086E}"/>
          </ac:spMkLst>
        </pc:spChg>
        <pc:spChg chg="add mod">
          <ac:chgData name="Gee Law" userId="aa04782fb936d3d0" providerId="LiveId" clId="{E46FCCCF-191F-4AF4-891E-D07EA18BF08B}" dt="2018-12-05T02:24:53.088" v="17748" actId="27636"/>
          <ac:spMkLst>
            <pc:docMk/>
            <pc:sldMk cId="1099843707" sldId="263"/>
            <ac:spMk id="5" creationId="{6E69056F-1891-475E-9C40-AA2A5FDC8D16}"/>
          </ac:spMkLst>
        </pc:spChg>
        <pc:spChg chg="add mod">
          <ac:chgData name="Gee Law" userId="aa04782fb936d3d0" providerId="LiveId" clId="{E46FCCCF-191F-4AF4-891E-D07EA18BF08B}" dt="2018-12-05T02:28:16.503" v="17864" actId="1076"/>
          <ac:spMkLst>
            <pc:docMk/>
            <pc:sldMk cId="1099843707" sldId="263"/>
            <ac:spMk id="6" creationId="{8AB511A8-52DB-469E-8781-91E4A79DC6A6}"/>
          </ac:spMkLst>
        </pc:spChg>
      </pc:sldChg>
      <pc:sldChg chg="addSp delSp modSp add delAnim modAnim">
        <pc:chgData name="Gee Law" userId="aa04782fb936d3d0" providerId="LiveId" clId="{E46FCCCF-191F-4AF4-891E-D07EA18BF08B}" dt="2018-12-02T00:12:11.159" v="15467"/>
        <pc:sldMkLst>
          <pc:docMk/>
          <pc:sldMk cId="3788940316" sldId="266"/>
        </pc:sldMkLst>
        <pc:spChg chg="mod">
          <ac:chgData name="Gee Law" userId="aa04782fb936d3d0" providerId="LiveId" clId="{E46FCCCF-191F-4AF4-891E-D07EA18BF08B}" dt="2018-11-30T07:11:45.354" v="3059" actId="27636"/>
          <ac:spMkLst>
            <pc:docMk/>
            <pc:sldMk cId="3788940316" sldId="266"/>
            <ac:spMk id="2" creationId="{BC1D083E-C6BA-4223-9ED8-A89431E0A418}"/>
          </ac:spMkLst>
        </pc:spChg>
        <pc:spChg chg="mod">
          <ac:chgData name="Gee Law" userId="aa04782fb936d3d0" providerId="LiveId" clId="{E46FCCCF-191F-4AF4-891E-D07EA18BF08B}" dt="2018-12-02T00:12:04.527" v="15465" actId="20577"/>
          <ac:spMkLst>
            <pc:docMk/>
            <pc:sldMk cId="3788940316" sldId="266"/>
            <ac:spMk id="3" creationId="{1540C643-594F-4326-847D-1CBFCAF8F6B2}"/>
          </ac:spMkLst>
        </pc:spChg>
        <pc:spChg chg="add del mod">
          <ac:chgData name="Gee Law" userId="aa04782fb936d3d0" providerId="LiveId" clId="{E46FCCCF-191F-4AF4-891E-D07EA18BF08B}" dt="2018-11-30T07:11:45.241" v="3058"/>
          <ac:spMkLst>
            <pc:docMk/>
            <pc:sldMk cId="3788940316" sldId="266"/>
            <ac:spMk id="43" creationId="{C5B1982E-3C33-4C85-B88F-627DF44F4886}"/>
          </ac:spMkLst>
        </pc:spChg>
        <pc:spChg chg="add del mod">
          <ac:chgData name="Gee Law" userId="aa04782fb936d3d0" providerId="LiveId" clId="{E46FCCCF-191F-4AF4-891E-D07EA18BF08B}" dt="2018-11-30T07:11:45.241" v="3058"/>
          <ac:spMkLst>
            <pc:docMk/>
            <pc:sldMk cId="3788940316" sldId="266"/>
            <ac:spMk id="44" creationId="{A9459B66-C232-48A0-9FBF-F0C5826A3FBA}"/>
          </ac:spMkLst>
        </pc:spChg>
        <pc:grpChg chg="add del mod">
          <ac:chgData name="Gee Law" userId="aa04782fb936d3d0" providerId="LiveId" clId="{E46FCCCF-191F-4AF4-891E-D07EA18BF08B}" dt="2018-11-30T07:29:59.782" v="3260" actId="478"/>
          <ac:grpSpMkLst>
            <pc:docMk/>
            <pc:sldMk cId="3788940316" sldId="266"/>
            <ac:grpSpMk id="53" creationId="{59EEB90F-79CC-4D43-B86C-0969A1AD7484}"/>
          </ac:grpSpMkLst>
        </pc:grpChg>
        <pc:grpChg chg="add mod">
          <ac:chgData name="Gee Law" userId="aa04782fb936d3d0" providerId="LiveId" clId="{E46FCCCF-191F-4AF4-891E-D07EA18BF08B}" dt="2018-11-30T07:33:33.637" v="3314" actId="164"/>
          <ac:grpSpMkLst>
            <pc:docMk/>
            <pc:sldMk cId="3788940316" sldId="266"/>
            <ac:grpSpMk id="62" creationId="{720D4858-5B9A-4370-81E4-80A0CCD3E9F9}"/>
          </ac:grpSpMkLst>
        </pc:grpChg>
        <pc:inkChg chg="add del mod">
          <ac:chgData name="Gee Law" userId="aa04782fb936d3d0" providerId="LiveId" clId="{E46FCCCF-191F-4AF4-891E-D07EA18BF08B}" dt="2018-11-30T07:02:15.019" v="2640" actId="164"/>
          <ac:inkMkLst>
            <pc:docMk/>
            <pc:sldMk cId="3788940316" sldId="266"/>
            <ac:inkMk id="4" creationId="{3A0011EE-AF62-4900-A4FF-C4883A75831A}"/>
          </ac:inkMkLst>
        </pc:inkChg>
        <pc:inkChg chg="add del mod">
          <ac:chgData name="Gee Law" userId="aa04782fb936d3d0" providerId="LiveId" clId="{E46FCCCF-191F-4AF4-891E-D07EA18BF08B}" dt="2018-11-30T07:02:15.019" v="2640" actId="164"/>
          <ac:inkMkLst>
            <pc:docMk/>
            <pc:sldMk cId="3788940316" sldId="266"/>
            <ac:inkMk id="5" creationId="{428F519E-8C98-4BC6-8E45-1D923B8FDB2F}"/>
          </ac:inkMkLst>
        </pc:inkChg>
        <pc:inkChg chg="add del mod">
          <ac:chgData name="Gee Law" userId="aa04782fb936d3d0" providerId="LiveId" clId="{E46FCCCF-191F-4AF4-891E-D07EA18BF08B}" dt="2018-11-30T07:02:15.019" v="2640" actId="164"/>
          <ac:inkMkLst>
            <pc:docMk/>
            <pc:sldMk cId="3788940316" sldId="266"/>
            <ac:inkMk id="6" creationId="{2E35B23A-4CCC-4399-8AF4-A152FF058BFB}"/>
          </ac:inkMkLst>
        </pc:inkChg>
        <pc:inkChg chg="add del mod">
          <ac:chgData name="Gee Law" userId="aa04782fb936d3d0" providerId="LiveId" clId="{E46FCCCF-191F-4AF4-891E-D07EA18BF08B}" dt="2018-11-30T07:02:15.019" v="2640" actId="164"/>
          <ac:inkMkLst>
            <pc:docMk/>
            <pc:sldMk cId="3788940316" sldId="266"/>
            <ac:inkMk id="7" creationId="{9E5B81C5-A8EE-45F1-B7C7-60DCC03D679A}"/>
          </ac:inkMkLst>
        </pc:inkChg>
        <pc:inkChg chg="add del mod">
          <ac:chgData name="Gee Law" userId="aa04782fb936d3d0" providerId="LiveId" clId="{E46FCCCF-191F-4AF4-891E-D07EA18BF08B}" dt="2018-11-30T07:02:15.019" v="2640" actId="164"/>
          <ac:inkMkLst>
            <pc:docMk/>
            <pc:sldMk cId="3788940316" sldId="266"/>
            <ac:inkMk id="8" creationId="{010D6CB0-8FA5-404D-8097-8B4934921243}"/>
          </ac:inkMkLst>
        </pc:inkChg>
        <pc:inkChg chg="add del mod">
          <ac:chgData name="Gee Law" userId="aa04782fb936d3d0" providerId="LiveId" clId="{E46FCCCF-191F-4AF4-891E-D07EA18BF08B}" dt="2018-11-30T07:02:15.019" v="2640" actId="164"/>
          <ac:inkMkLst>
            <pc:docMk/>
            <pc:sldMk cId="3788940316" sldId="266"/>
            <ac:inkMk id="9" creationId="{4F3056C1-268F-43F6-A51E-57E9C7C97755}"/>
          </ac:inkMkLst>
        </pc:inkChg>
        <pc:inkChg chg="add del mod">
          <ac:chgData name="Gee Law" userId="aa04782fb936d3d0" providerId="LiveId" clId="{E46FCCCF-191F-4AF4-891E-D07EA18BF08B}" dt="2018-11-30T07:02:15.019" v="2640" actId="164"/>
          <ac:inkMkLst>
            <pc:docMk/>
            <pc:sldMk cId="3788940316" sldId="266"/>
            <ac:inkMk id="10" creationId="{3E4BDE11-82F2-4CE7-A6FD-AD4492F6EAD4}"/>
          </ac:inkMkLst>
        </pc:inkChg>
        <pc:inkChg chg="add del mod">
          <ac:chgData name="Gee Law" userId="aa04782fb936d3d0" providerId="LiveId" clId="{E46FCCCF-191F-4AF4-891E-D07EA18BF08B}" dt="2018-11-30T07:02:15.019" v="2640" actId="164"/>
          <ac:inkMkLst>
            <pc:docMk/>
            <pc:sldMk cId="3788940316" sldId="266"/>
            <ac:inkMk id="11" creationId="{63391F5B-11F2-45F0-9CFE-A9B896711C20}"/>
          </ac:inkMkLst>
        </pc:inkChg>
        <pc:inkChg chg="add del mod">
          <ac:chgData name="Gee Law" userId="aa04782fb936d3d0" providerId="LiveId" clId="{E46FCCCF-191F-4AF4-891E-D07EA18BF08B}" dt="2018-11-30T07:02:21.468" v="2642"/>
          <ac:inkMkLst>
            <pc:docMk/>
            <pc:sldMk cId="3788940316" sldId="266"/>
            <ac:inkMk id="12" creationId="{1DEE6768-66E6-43C9-9AA2-25098A50B65E}"/>
          </ac:inkMkLst>
        </pc:inkChg>
        <pc:inkChg chg="add del">
          <ac:chgData name="Gee Law" userId="aa04782fb936d3d0" providerId="LiveId" clId="{E46FCCCF-191F-4AF4-891E-D07EA18BF08B}" dt="2018-11-30T07:02:21.468" v="2642"/>
          <ac:inkMkLst>
            <pc:docMk/>
            <pc:sldMk cId="3788940316" sldId="266"/>
            <ac:inkMk id="13" creationId="{05B3E1DC-FFB9-4D23-9875-7947604DBDA6}"/>
          </ac:inkMkLst>
        </pc:inkChg>
        <pc:inkChg chg="add del">
          <ac:chgData name="Gee Law" userId="aa04782fb936d3d0" providerId="LiveId" clId="{E46FCCCF-191F-4AF4-891E-D07EA18BF08B}" dt="2018-11-30T07:28:22.226" v="3246" actId="478"/>
          <ac:inkMkLst>
            <pc:docMk/>
            <pc:sldMk cId="3788940316" sldId="266"/>
            <ac:inkMk id="14" creationId="{C84BCEBF-037B-4060-9D36-E384FA1D7D44}"/>
          </ac:inkMkLst>
        </pc:inkChg>
        <pc:inkChg chg="add del">
          <ac:chgData name="Gee Law" userId="aa04782fb936d3d0" providerId="LiveId" clId="{E46FCCCF-191F-4AF4-891E-D07EA18BF08B}" dt="2018-11-30T07:03:01.455" v="2682"/>
          <ac:inkMkLst>
            <pc:docMk/>
            <pc:sldMk cId="3788940316" sldId="266"/>
            <ac:inkMk id="15" creationId="{AF0EF161-3731-44E6-A6B6-3C02A8A25A7D}"/>
          </ac:inkMkLst>
        </pc:inkChg>
        <pc:inkChg chg="add del">
          <ac:chgData name="Gee Law" userId="aa04782fb936d3d0" providerId="LiveId" clId="{E46FCCCF-191F-4AF4-891E-D07EA18BF08B}" dt="2018-11-30T07:02:30.958" v="2648"/>
          <ac:inkMkLst>
            <pc:docMk/>
            <pc:sldMk cId="3788940316" sldId="266"/>
            <ac:inkMk id="16" creationId="{79E3ACB5-0221-42CB-8E43-726C47BBF371}"/>
          </ac:inkMkLst>
        </pc:inkChg>
        <pc:inkChg chg="add del">
          <ac:chgData name="Gee Law" userId="aa04782fb936d3d0" providerId="LiveId" clId="{E46FCCCF-191F-4AF4-891E-D07EA18BF08B}" dt="2018-11-30T07:03:01.188" v="2681"/>
          <ac:inkMkLst>
            <pc:docMk/>
            <pc:sldMk cId="3788940316" sldId="266"/>
            <ac:inkMk id="17" creationId="{2725C680-61AB-412C-BA6E-89C2DA6CBB1A}"/>
          </ac:inkMkLst>
        </pc:inkChg>
        <pc:inkChg chg="add del">
          <ac:chgData name="Gee Law" userId="aa04782fb936d3d0" providerId="LiveId" clId="{E46FCCCF-191F-4AF4-891E-D07EA18BF08B}" dt="2018-11-30T07:03:00.934" v="2680"/>
          <ac:inkMkLst>
            <pc:docMk/>
            <pc:sldMk cId="3788940316" sldId="266"/>
            <ac:inkMk id="18" creationId="{73D7499B-36D7-4F93-9C43-FC29ACADEBCD}"/>
          </ac:inkMkLst>
        </pc:inkChg>
        <pc:inkChg chg="add del">
          <ac:chgData name="Gee Law" userId="aa04782fb936d3d0" providerId="LiveId" clId="{E46FCCCF-191F-4AF4-891E-D07EA18BF08B}" dt="2018-11-30T07:03:00.730" v="2679"/>
          <ac:inkMkLst>
            <pc:docMk/>
            <pc:sldMk cId="3788940316" sldId="266"/>
            <ac:inkMk id="19" creationId="{E59FDA6B-3CF3-4834-876D-2BC966D0CE95}"/>
          </ac:inkMkLst>
        </pc:inkChg>
        <pc:inkChg chg="add del">
          <ac:chgData name="Gee Law" userId="aa04782fb936d3d0" providerId="LiveId" clId="{E46FCCCF-191F-4AF4-891E-D07EA18BF08B}" dt="2018-11-30T07:02:35.647" v="2652"/>
          <ac:inkMkLst>
            <pc:docMk/>
            <pc:sldMk cId="3788940316" sldId="266"/>
            <ac:inkMk id="20" creationId="{9E691722-232F-4395-B312-9013D479F31F}"/>
          </ac:inkMkLst>
        </pc:inkChg>
        <pc:inkChg chg="add del">
          <ac:chgData name="Gee Law" userId="aa04782fb936d3d0" providerId="LiveId" clId="{E46FCCCF-191F-4AF4-891E-D07EA18BF08B}" dt="2018-11-30T07:03:00.530" v="2678"/>
          <ac:inkMkLst>
            <pc:docMk/>
            <pc:sldMk cId="3788940316" sldId="266"/>
            <ac:inkMk id="21" creationId="{7C55CDAE-98B0-442B-96F9-5C7FEA355CF7}"/>
          </ac:inkMkLst>
        </pc:inkChg>
        <pc:inkChg chg="add del">
          <ac:chgData name="Gee Law" userId="aa04782fb936d3d0" providerId="LiveId" clId="{E46FCCCF-191F-4AF4-891E-D07EA18BF08B}" dt="2018-11-30T07:03:00.319" v="2677"/>
          <ac:inkMkLst>
            <pc:docMk/>
            <pc:sldMk cId="3788940316" sldId="266"/>
            <ac:inkMk id="22" creationId="{CD5A1258-F7CA-47DA-BBF2-2ACF82A3245D}"/>
          </ac:inkMkLst>
        </pc:inkChg>
        <pc:inkChg chg="add del">
          <ac:chgData name="Gee Law" userId="aa04782fb936d3d0" providerId="LiveId" clId="{E46FCCCF-191F-4AF4-891E-D07EA18BF08B}" dt="2018-11-30T07:03:00.034" v="2676"/>
          <ac:inkMkLst>
            <pc:docMk/>
            <pc:sldMk cId="3788940316" sldId="266"/>
            <ac:inkMk id="23" creationId="{49C47046-A7CE-4F64-B0CC-1FA576D7A16A}"/>
          </ac:inkMkLst>
        </pc:inkChg>
        <pc:inkChg chg="add del">
          <ac:chgData name="Gee Law" userId="aa04782fb936d3d0" providerId="LiveId" clId="{E46FCCCF-191F-4AF4-891E-D07EA18BF08B}" dt="2018-11-30T07:02:48.877" v="2665"/>
          <ac:inkMkLst>
            <pc:docMk/>
            <pc:sldMk cId="3788940316" sldId="266"/>
            <ac:inkMk id="24" creationId="{C305F90F-31B1-4FA9-A4A8-60A9D5A5B7FC}"/>
          </ac:inkMkLst>
        </pc:inkChg>
        <pc:inkChg chg="add del">
          <ac:chgData name="Gee Law" userId="aa04782fb936d3d0" providerId="LiveId" clId="{E46FCCCF-191F-4AF4-891E-D07EA18BF08B}" dt="2018-11-30T07:02:59.215" v="2675"/>
          <ac:inkMkLst>
            <pc:docMk/>
            <pc:sldMk cId="3788940316" sldId="266"/>
            <ac:inkMk id="25" creationId="{0D5A1514-86B4-4A62-9780-B6F32D3CBF1B}"/>
          </ac:inkMkLst>
        </pc:inkChg>
        <pc:inkChg chg="add del">
          <ac:chgData name="Gee Law" userId="aa04782fb936d3d0" providerId="LiveId" clId="{E46FCCCF-191F-4AF4-891E-D07EA18BF08B}" dt="2018-11-30T07:02:59.026" v="2674"/>
          <ac:inkMkLst>
            <pc:docMk/>
            <pc:sldMk cId="3788940316" sldId="266"/>
            <ac:inkMk id="26" creationId="{AC6C110C-395D-4D1A-BFFD-A53954B19225}"/>
          </ac:inkMkLst>
        </pc:inkChg>
        <pc:inkChg chg="add del">
          <ac:chgData name="Gee Law" userId="aa04782fb936d3d0" providerId="LiveId" clId="{E46FCCCF-191F-4AF4-891E-D07EA18BF08B}" dt="2018-11-30T07:02:58.651" v="2673"/>
          <ac:inkMkLst>
            <pc:docMk/>
            <pc:sldMk cId="3788940316" sldId="266"/>
            <ac:inkMk id="27" creationId="{3DE7945E-6905-4A94-8BAE-4C340D56FB08}"/>
          </ac:inkMkLst>
        </pc:inkChg>
        <pc:inkChg chg="add del">
          <ac:chgData name="Gee Law" userId="aa04782fb936d3d0" providerId="LiveId" clId="{E46FCCCF-191F-4AF4-891E-D07EA18BF08B}" dt="2018-11-30T07:02:57.845" v="2671"/>
          <ac:inkMkLst>
            <pc:docMk/>
            <pc:sldMk cId="3788940316" sldId="266"/>
            <ac:inkMk id="28" creationId="{465C7DD8-7297-49C8-8E2E-C4231977EDDB}"/>
          </ac:inkMkLst>
        </pc:inkChg>
        <pc:inkChg chg="add del">
          <ac:chgData name="Gee Law" userId="aa04782fb936d3d0" providerId="LiveId" clId="{E46FCCCF-191F-4AF4-891E-D07EA18BF08B}" dt="2018-11-30T07:02:57.512" v="2670"/>
          <ac:inkMkLst>
            <pc:docMk/>
            <pc:sldMk cId="3788940316" sldId="266"/>
            <ac:inkMk id="29" creationId="{52BA48B6-2A7B-471B-B1F3-80DF7A6EBF1B}"/>
          </ac:inkMkLst>
        </pc:inkChg>
        <pc:inkChg chg="add del">
          <ac:chgData name="Gee Law" userId="aa04782fb936d3d0" providerId="LiveId" clId="{E46FCCCF-191F-4AF4-891E-D07EA18BF08B}" dt="2018-11-30T07:02:57.299" v="2669"/>
          <ac:inkMkLst>
            <pc:docMk/>
            <pc:sldMk cId="3788940316" sldId="266"/>
            <ac:inkMk id="30" creationId="{0D4EB2E2-0708-4505-BC52-E7D2F305F815}"/>
          </ac:inkMkLst>
        </pc:inkChg>
        <pc:inkChg chg="add del">
          <ac:chgData name="Gee Law" userId="aa04782fb936d3d0" providerId="LiveId" clId="{E46FCCCF-191F-4AF4-891E-D07EA18BF08B}" dt="2018-11-30T07:02:57.123" v="2668"/>
          <ac:inkMkLst>
            <pc:docMk/>
            <pc:sldMk cId="3788940316" sldId="266"/>
            <ac:inkMk id="31" creationId="{7A397BF9-BE19-47EA-9FEF-8E0B0F045CA1}"/>
          </ac:inkMkLst>
        </pc:inkChg>
        <pc:inkChg chg="add del">
          <ac:chgData name="Gee Law" userId="aa04782fb936d3d0" providerId="LiveId" clId="{E46FCCCF-191F-4AF4-891E-D07EA18BF08B}" dt="2018-11-30T07:02:56.750" v="2667"/>
          <ac:inkMkLst>
            <pc:docMk/>
            <pc:sldMk cId="3788940316" sldId="266"/>
            <ac:inkMk id="32" creationId="{09EE4739-1729-4DBA-BE15-3A67B6F80A6E}"/>
          </ac:inkMkLst>
        </pc:inkChg>
        <pc:inkChg chg="add del">
          <ac:chgData name="Gee Law" userId="aa04782fb936d3d0" providerId="LiveId" clId="{E46FCCCF-191F-4AF4-891E-D07EA18BF08B}" dt="2018-11-30T07:02:56.378" v="2666"/>
          <ac:inkMkLst>
            <pc:docMk/>
            <pc:sldMk cId="3788940316" sldId="266"/>
            <ac:inkMk id="33" creationId="{2DC5335B-B9CB-4E34-86DE-65B2EF8FFFFD}"/>
          </ac:inkMkLst>
        </pc:inkChg>
        <pc:inkChg chg="add">
          <ac:chgData name="Gee Law" userId="aa04782fb936d3d0" providerId="LiveId" clId="{E46FCCCF-191F-4AF4-891E-D07EA18BF08B}" dt="2018-11-30T07:02:48.877" v="2665"/>
          <ac:inkMkLst>
            <pc:docMk/>
            <pc:sldMk cId="3788940316" sldId="266"/>
            <ac:inkMk id="34" creationId="{C0358A96-56D2-4571-A5B7-5B4613B02C17}"/>
          </ac:inkMkLst>
        </pc:inkChg>
        <pc:inkChg chg="add del">
          <ac:chgData name="Gee Law" userId="aa04782fb936d3d0" providerId="LiveId" clId="{E46FCCCF-191F-4AF4-891E-D07EA18BF08B}" dt="2018-11-30T07:03:19.580" v="2692"/>
          <ac:inkMkLst>
            <pc:docMk/>
            <pc:sldMk cId="3788940316" sldId="266"/>
            <ac:inkMk id="35" creationId="{5966F426-3B15-4B4C-B00A-270E798B099C}"/>
          </ac:inkMkLst>
        </pc:inkChg>
        <pc:inkChg chg="add del">
          <ac:chgData name="Gee Law" userId="aa04782fb936d3d0" providerId="LiveId" clId="{E46FCCCF-191F-4AF4-891E-D07EA18BF08B}" dt="2018-11-30T07:03:19.580" v="2692"/>
          <ac:inkMkLst>
            <pc:docMk/>
            <pc:sldMk cId="3788940316" sldId="266"/>
            <ac:inkMk id="36" creationId="{A13610B1-05F3-4105-83C1-27B1E5DCB28B}"/>
          </ac:inkMkLst>
        </pc:inkChg>
        <pc:inkChg chg="add del">
          <ac:chgData name="Gee Law" userId="aa04782fb936d3d0" providerId="LiveId" clId="{E46FCCCF-191F-4AF4-891E-D07EA18BF08B}" dt="2018-11-30T07:03:19.580" v="2692"/>
          <ac:inkMkLst>
            <pc:docMk/>
            <pc:sldMk cId="3788940316" sldId="266"/>
            <ac:inkMk id="37" creationId="{77DE6756-C630-4EA1-BEFD-602507B4895D}"/>
          </ac:inkMkLst>
        </pc:inkChg>
        <pc:inkChg chg="add del">
          <ac:chgData name="Gee Law" userId="aa04782fb936d3d0" providerId="LiveId" clId="{E46FCCCF-191F-4AF4-891E-D07EA18BF08B}" dt="2018-11-30T07:03:19.580" v="2692"/>
          <ac:inkMkLst>
            <pc:docMk/>
            <pc:sldMk cId="3788940316" sldId="266"/>
            <ac:inkMk id="38" creationId="{19C70170-3508-4F4B-9723-268F6C5BF2C5}"/>
          </ac:inkMkLst>
        </pc:inkChg>
        <pc:inkChg chg="add del">
          <ac:chgData name="Gee Law" userId="aa04782fb936d3d0" providerId="LiveId" clId="{E46FCCCF-191F-4AF4-891E-D07EA18BF08B}" dt="2018-11-30T07:03:19.580" v="2692"/>
          <ac:inkMkLst>
            <pc:docMk/>
            <pc:sldMk cId="3788940316" sldId="266"/>
            <ac:inkMk id="39" creationId="{0C309170-A59B-4B3D-A4E5-41C4B80C9564}"/>
          </ac:inkMkLst>
        </pc:inkChg>
        <pc:inkChg chg="add del">
          <ac:chgData name="Gee Law" userId="aa04782fb936d3d0" providerId="LiveId" clId="{E46FCCCF-191F-4AF4-891E-D07EA18BF08B}" dt="2018-11-30T07:03:19.580" v="2692"/>
          <ac:inkMkLst>
            <pc:docMk/>
            <pc:sldMk cId="3788940316" sldId="266"/>
            <ac:inkMk id="40" creationId="{7CA25314-71F4-43DB-B5AA-D3645A58474D}"/>
          </ac:inkMkLst>
        </pc:inkChg>
        <pc:inkChg chg="add del">
          <ac:chgData name="Gee Law" userId="aa04782fb936d3d0" providerId="LiveId" clId="{E46FCCCF-191F-4AF4-891E-D07EA18BF08B}" dt="2018-11-30T07:03:19.580" v="2692"/>
          <ac:inkMkLst>
            <pc:docMk/>
            <pc:sldMk cId="3788940316" sldId="266"/>
            <ac:inkMk id="41" creationId="{443B957C-9A4D-4576-A23C-9BDE46A54582}"/>
          </ac:inkMkLst>
        </pc:inkChg>
        <pc:inkChg chg="add mod">
          <ac:chgData name="Gee Law" userId="aa04782fb936d3d0" providerId="LiveId" clId="{E46FCCCF-191F-4AF4-891E-D07EA18BF08B}" dt="2018-11-30T07:33:44.784" v="3317" actId="1076"/>
          <ac:inkMkLst>
            <pc:docMk/>
            <pc:sldMk cId="3788940316" sldId="266"/>
            <ac:inkMk id="42" creationId="{5A45D974-E365-4487-AECB-6F4DF8FB9E36}"/>
          </ac:inkMkLst>
        </pc:inkChg>
        <pc:inkChg chg="add mod">
          <ac:chgData name="Gee Law" userId="aa04782fb936d3d0" providerId="LiveId" clId="{E46FCCCF-191F-4AF4-891E-D07EA18BF08B}" dt="2018-11-30T07:28:59.153" v="3254" actId="164"/>
          <ac:inkMkLst>
            <pc:docMk/>
            <pc:sldMk cId="3788940316" sldId="266"/>
            <ac:inkMk id="45" creationId="{7ED00AB5-2A13-4818-9EFA-C7365D234B1E}"/>
          </ac:inkMkLst>
        </pc:inkChg>
        <pc:inkChg chg="add mod">
          <ac:chgData name="Gee Law" userId="aa04782fb936d3d0" providerId="LiveId" clId="{E46FCCCF-191F-4AF4-891E-D07EA18BF08B}" dt="2018-11-30T07:28:59.153" v="3254" actId="164"/>
          <ac:inkMkLst>
            <pc:docMk/>
            <pc:sldMk cId="3788940316" sldId="266"/>
            <ac:inkMk id="46" creationId="{9F0A67FD-86DC-445F-A6A7-90CDD5D531C9}"/>
          </ac:inkMkLst>
        </pc:inkChg>
        <pc:inkChg chg="add mod">
          <ac:chgData name="Gee Law" userId="aa04782fb936d3d0" providerId="LiveId" clId="{E46FCCCF-191F-4AF4-891E-D07EA18BF08B}" dt="2018-11-30T07:28:59.153" v="3254" actId="164"/>
          <ac:inkMkLst>
            <pc:docMk/>
            <pc:sldMk cId="3788940316" sldId="266"/>
            <ac:inkMk id="47" creationId="{AA231AAE-50A4-444A-8A1F-8F9CAAA04BD9}"/>
          </ac:inkMkLst>
        </pc:inkChg>
        <pc:inkChg chg="add mod">
          <ac:chgData name="Gee Law" userId="aa04782fb936d3d0" providerId="LiveId" clId="{E46FCCCF-191F-4AF4-891E-D07EA18BF08B}" dt="2018-11-30T07:28:59.153" v="3254" actId="164"/>
          <ac:inkMkLst>
            <pc:docMk/>
            <pc:sldMk cId="3788940316" sldId="266"/>
            <ac:inkMk id="48" creationId="{17E0DE2E-6F30-4576-B715-9BE84A1E82DD}"/>
          </ac:inkMkLst>
        </pc:inkChg>
        <pc:inkChg chg="add mod">
          <ac:chgData name="Gee Law" userId="aa04782fb936d3d0" providerId="LiveId" clId="{E46FCCCF-191F-4AF4-891E-D07EA18BF08B}" dt="2018-11-30T07:28:59.153" v="3254" actId="164"/>
          <ac:inkMkLst>
            <pc:docMk/>
            <pc:sldMk cId="3788940316" sldId="266"/>
            <ac:inkMk id="49" creationId="{D4431040-2F5A-4643-84F2-0575DFFBD38C}"/>
          </ac:inkMkLst>
        </pc:inkChg>
        <pc:inkChg chg="add mod">
          <ac:chgData name="Gee Law" userId="aa04782fb936d3d0" providerId="LiveId" clId="{E46FCCCF-191F-4AF4-891E-D07EA18BF08B}" dt="2018-11-30T07:28:59.153" v="3254" actId="164"/>
          <ac:inkMkLst>
            <pc:docMk/>
            <pc:sldMk cId="3788940316" sldId="266"/>
            <ac:inkMk id="50" creationId="{92070680-FD9E-4A29-973E-D5EC20C2C2C5}"/>
          </ac:inkMkLst>
        </pc:inkChg>
        <pc:inkChg chg="add mod">
          <ac:chgData name="Gee Law" userId="aa04782fb936d3d0" providerId="LiveId" clId="{E46FCCCF-191F-4AF4-891E-D07EA18BF08B}" dt="2018-11-30T07:28:59.153" v="3254" actId="164"/>
          <ac:inkMkLst>
            <pc:docMk/>
            <pc:sldMk cId="3788940316" sldId="266"/>
            <ac:inkMk id="51" creationId="{B63853EE-7B03-4FFC-87BA-37AA74C0AC4F}"/>
          </ac:inkMkLst>
        </pc:inkChg>
        <pc:inkChg chg="add mod">
          <ac:chgData name="Gee Law" userId="aa04782fb936d3d0" providerId="LiveId" clId="{E46FCCCF-191F-4AF4-891E-D07EA18BF08B}" dt="2018-11-30T07:28:59.153" v="3254" actId="164"/>
          <ac:inkMkLst>
            <pc:docMk/>
            <pc:sldMk cId="3788940316" sldId="266"/>
            <ac:inkMk id="52" creationId="{47914B02-7F2E-4F66-927C-86F3EDA880EA}"/>
          </ac:inkMkLst>
        </pc:inkChg>
        <pc:inkChg chg="add mod">
          <ac:chgData name="Gee Law" userId="aa04782fb936d3d0" providerId="LiveId" clId="{E46FCCCF-191F-4AF4-891E-D07EA18BF08B}" dt="2018-11-30T07:33:33.637" v="3314" actId="164"/>
          <ac:inkMkLst>
            <pc:docMk/>
            <pc:sldMk cId="3788940316" sldId="266"/>
            <ac:inkMk id="54" creationId="{E8D7E024-8D7F-4B34-817A-5E95C6B60297}"/>
          </ac:inkMkLst>
        </pc:inkChg>
        <pc:inkChg chg="add mod">
          <ac:chgData name="Gee Law" userId="aa04782fb936d3d0" providerId="LiveId" clId="{E46FCCCF-191F-4AF4-891E-D07EA18BF08B}" dt="2018-11-30T07:33:33.637" v="3314" actId="164"/>
          <ac:inkMkLst>
            <pc:docMk/>
            <pc:sldMk cId="3788940316" sldId="266"/>
            <ac:inkMk id="55" creationId="{75B8AFC2-E0E1-4E93-A020-9406D7DCD034}"/>
          </ac:inkMkLst>
        </pc:inkChg>
        <pc:inkChg chg="add mod">
          <ac:chgData name="Gee Law" userId="aa04782fb936d3d0" providerId="LiveId" clId="{E46FCCCF-191F-4AF4-891E-D07EA18BF08B}" dt="2018-11-30T07:33:33.637" v="3314" actId="164"/>
          <ac:inkMkLst>
            <pc:docMk/>
            <pc:sldMk cId="3788940316" sldId="266"/>
            <ac:inkMk id="56" creationId="{4D32B658-C0F5-4394-BF0A-98B8F53A1A22}"/>
          </ac:inkMkLst>
        </pc:inkChg>
        <pc:inkChg chg="add mod">
          <ac:chgData name="Gee Law" userId="aa04782fb936d3d0" providerId="LiveId" clId="{E46FCCCF-191F-4AF4-891E-D07EA18BF08B}" dt="2018-11-30T07:33:33.637" v="3314" actId="164"/>
          <ac:inkMkLst>
            <pc:docMk/>
            <pc:sldMk cId="3788940316" sldId="266"/>
            <ac:inkMk id="57" creationId="{2878C3F3-04CE-4FC8-A6AF-2B47726AE373}"/>
          </ac:inkMkLst>
        </pc:inkChg>
        <pc:inkChg chg="add mod">
          <ac:chgData name="Gee Law" userId="aa04782fb936d3d0" providerId="LiveId" clId="{E46FCCCF-191F-4AF4-891E-D07EA18BF08B}" dt="2018-11-30T07:33:33.637" v="3314" actId="164"/>
          <ac:inkMkLst>
            <pc:docMk/>
            <pc:sldMk cId="3788940316" sldId="266"/>
            <ac:inkMk id="58" creationId="{5F571B93-A619-434C-B617-308F657DE5C2}"/>
          </ac:inkMkLst>
        </pc:inkChg>
        <pc:inkChg chg="add mod">
          <ac:chgData name="Gee Law" userId="aa04782fb936d3d0" providerId="LiveId" clId="{E46FCCCF-191F-4AF4-891E-D07EA18BF08B}" dt="2018-11-30T07:33:33.637" v="3314" actId="164"/>
          <ac:inkMkLst>
            <pc:docMk/>
            <pc:sldMk cId="3788940316" sldId="266"/>
            <ac:inkMk id="59" creationId="{E925D2AD-0DA2-43A1-A8A3-1345B615A51C}"/>
          </ac:inkMkLst>
        </pc:inkChg>
        <pc:inkChg chg="add mod">
          <ac:chgData name="Gee Law" userId="aa04782fb936d3d0" providerId="LiveId" clId="{E46FCCCF-191F-4AF4-891E-D07EA18BF08B}" dt="2018-11-30T07:33:33.637" v="3314" actId="164"/>
          <ac:inkMkLst>
            <pc:docMk/>
            <pc:sldMk cId="3788940316" sldId="266"/>
            <ac:inkMk id="60" creationId="{F45F6085-683A-4945-9559-64208FDD787A}"/>
          </ac:inkMkLst>
        </pc:inkChg>
        <pc:inkChg chg="add mod">
          <ac:chgData name="Gee Law" userId="aa04782fb936d3d0" providerId="LiveId" clId="{E46FCCCF-191F-4AF4-891E-D07EA18BF08B}" dt="2018-11-30T07:33:33.637" v="3314" actId="164"/>
          <ac:inkMkLst>
            <pc:docMk/>
            <pc:sldMk cId="3788940316" sldId="266"/>
            <ac:inkMk id="61" creationId="{E8434399-6E61-415D-9B36-B0E44F484BCA}"/>
          </ac:inkMkLst>
        </pc:inkChg>
      </pc:sldChg>
      <pc:sldChg chg="addSp delSp modSp add delAnim modAnim">
        <pc:chgData name="Gee Law" userId="aa04782fb936d3d0" providerId="LiveId" clId="{E46FCCCF-191F-4AF4-891E-D07EA18BF08B}" dt="2018-12-06T03:47:57.868" v="18006"/>
        <pc:sldMkLst>
          <pc:docMk/>
          <pc:sldMk cId="2413068632" sldId="267"/>
        </pc:sldMkLst>
        <pc:spChg chg="mod">
          <ac:chgData name="Gee Law" userId="aa04782fb936d3d0" providerId="LiveId" clId="{E46FCCCF-191F-4AF4-891E-D07EA18BF08B}" dt="2018-11-30T06:34:14.367" v="926" actId="20577"/>
          <ac:spMkLst>
            <pc:docMk/>
            <pc:sldMk cId="2413068632" sldId="267"/>
            <ac:spMk id="2" creationId="{490CC5B7-42E4-417B-8544-21A149DEFBA4}"/>
          </ac:spMkLst>
        </pc:spChg>
        <pc:spChg chg="mod">
          <ac:chgData name="Gee Law" userId="aa04782fb936d3d0" providerId="LiveId" clId="{E46FCCCF-191F-4AF4-891E-D07EA18BF08B}" dt="2018-11-30T07:22:22.607" v="3165" actId="207"/>
          <ac:spMkLst>
            <pc:docMk/>
            <pc:sldMk cId="2413068632" sldId="267"/>
            <ac:spMk id="3" creationId="{1C86D220-892C-49D5-8620-7C9CC6C11A19}"/>
          </ac:spMkLst>
        </pc:spChg>
        <pc:spChg chg="add del mod">
          <ac:chgData name="Gee Law" userId="aa04782fb936d3d0" providerId="LiveId" clId="{E46FCCCF-191F-4AF4-891E-D07EA18BF08B}" dt="2018-11-30T06:36:22.123" v="1210"/>
          <ac:spMkLst>
            <pc:docMk/>
            <pc:sldMk cId="2413068632" sldId="267"/>
            <ac:spMk id="4" creationId="{EFD52494-36B2-4562-AFC2-C2FB0E1C9224}"/>
          </ac:spMkLst>
        </pc:spChg>
        <pc:spChg chg="add del mod">
          <ac:chgData name="Gee Law" userId="aa04782fb936d3d0" providerId="LiveId" clId="{E46FCCCF-191F-4AF4-891E-D07EA18BF08B}" dt="2018-11-30T07:11:33.191" v="3056"/>
          <ac:spMkLst>
            <pc:docMk/>
            <pc:sldMk cId="2413068632" sldId="267"/>
            <ac:spMk id="145" creationId="{D0BA4525-C4E7-40A3-8262-DF41C13EC6C6}"/>
          </ac:spMkLst>
        </pc:spChg>
        <pc:spChg chg="add del mod">
          <ac:chgData name="Gee Law" userId="aa04782fb936d3d0" providerId="LiveId" clId="{E46FCCCF-191F-4AF4-891E-D07EA18BF08B}" dt="2018-11-30T07:11:33.191" v="3056"/>
          <ac:spMkLst>
            <pc:docMk/>
            <pc:sldMk cId="2413068632" sldId="267"/>
            <ac:spMk id="146" creationId="{B2E0738A-4509-40AA-96E2-0801AB8815EA}"/>
          </ac:spMkLst>
        </pc:spChg>
        <pc:inkChg chg="add del">
          <ac:chgData name="Gee Law" userId="aa04782fb936d3d0" providerId="LiveId" clId="{E46FCCCF-191F-4AF4-891E-D07EA18BF08B}" dt="2018-11-30T06:37:23.452" v="1212"/>
          <ac:inkMkLst>
            <pc:docMk/>
            <pc:sldMk cId="2413068632" sldId="267"/>
            <ac:inkMk id="5" creationId="{AB0E4863-83B4-480F-8D93-3DFA68C18153}"/>
          </ac:inkMkLst>
        </pc:inkChg>
        <pc:inkChg chg="add del">
          <ac:chgData name="Gee Law" userId="aa04782fb936d3d0" providerId="LiveId" clId="{E46FCCCF-191F-4AF4-891E-D07EA18BF08B}" dt="2018-11-30T06:37:35.170" v="1214"/>
          <ac:inkMkLst>
            <pc:docMk/>
            <pc:sldMk cId="2413068632" sldId="267"/>
            <ac:inkMk id="6" creationId="{C30A8E0D-0804-4DFF-8945-87C353495DEC}"/>
          </ac:inkMkLst>
        </pc:inkChg>
        <pc:inkChg chg="add del">
          <ac:chgData name="Gee Law" userId="aa04782fb936d3d0" providerId="LiveId" clId="{E46FCCCF-191F-4AF4-891E-D07EA18BF08B}" dt="2018-11-30T06:37:44.503" v="1222"/>
          <ac:inkMkLst>
            <pc:docMk/>
            <pc:sldMk cId="2413068632" sldId="267"/>
            <ac:inkMk id="7" creationId="{DCBEE266-4785-4597-9D93-A270273754AA}"/>
          </ac:inkMkLst>
        </pc:inkChg>
        <pc:inkChg chg="add del">
          <ac:chgData name="Gee Law" userId="aa04782fb936d3d0" providerId="LiveId" clId="{E46FCCCF-191F-4AF4-891E-D07EA18BF08B}" dt="2018-11-30T06:37:44.502" v="1221"/>
          <ac:inkMkLst>
            <pc:docMk/>
            <pc:sldMk cId="2413068632" sldId="267"/>
            <ac:inkMk id="8" creationId="{4580D77F-DD65-4FE9-8763-C107439AAFD8}"/>
          </ac:inkMkLst>
        </pc:inkChg>
        <pc:inkChg chg="add del">
          <ac:chgData name="Gee Law" userId="aa04782fb936d3d0" providerId="LiveId" clId="{E46FCCCF-191F-4AF4-891E-D07EA18BF08B}" dt="2018-11-30T06:37:44.500" v="1220"/>
          <ac:inkMkLst>
            <pc:docMk/>
            <pc:sldMk cId="2413068632" sldId="267"/>
            <ac:inkMk id="9" creationId="{F8FE46A2-7C14-4082-892E-61D4DE2DCE4C}"/>
          </ac:inkMkLst>
        </pc:inkChg>
        <pc:inkChg chg="add del">
          <ac:chgData name="Gee Law" userId="aa04782fb936d3d0" providerId="LiveId" clId="{E46FCCCF-191F-4AF4-891E-D07EA18BF08B}" dt="2018-11-30T06:37:44.494" v="1219"/>
          <ac:inkMkLst>
            <pc:docMk/>
            <pc:sldMk cId="2413068632" sldId="267"/>
            <ac:inkMk id="10" creationId="{65D0E28B-9078-4FB3-B898-CCF6C1E1BE63}"/>
          </ac:inkMkLst>
        </pc:inkChg>
        <pc:inkChg chg="add del">
          <ac:chgData name="Gee Law" userId="aa04782fb936d3d0" providerId="LiveId" clId="{E46FCCCF-191F-4AF4-891E-D07EA18BF08B}" dt="2018-11-30T06:39:11.935" v="1335"/>
          <ac:inkMkLst>
            <pc:docMk/>
            <pc:sldMk cId="2413068632" sldId="267"/>
            <ac:inkMk id="11" creationId="{9E6A5659-1E45-4184-A2D9-ED74E9811CF2}"/>
          </ac:inkMkLst>
        </pc:inkChg>
        <pc:inkChg chg="add del">
          <ac:chgData name="Gee Law" userId="aa04782fb936d3d0" providerId="LiveId" clId="{E46FCCCF-191F-4AF4-891E-D07EA18BF08B}" dt="2018-11-30T06:39:15.610" v="1339"/>
          <ac:inkMkLst>
            <pc:docMk/>
            <pc:sldMk cId="2413068632" sldId="267"/>
            <ac:inkMk id="12" creationId="{C172C68E-5088-4F33-8FF1-115679CE8B9B}"/>
          </ac:inkMkLst>
        </pc:inkChg>
        <pc:inkChg chg="add del">
          <ac:chgData name="Gee Law" userId="aa04782fb936d3d0" providerId="LiveId" clId="{E46FCCCF-191F-4AF4-891E-D07EA18BF08B}" dt="2018-11-30T06:39:15.610" v="1339"/>
          <ac:inkMkLst>
            <pc:docMk/>
            <pc:sldMk cId="2413068632" sldId="267"/>
            <ac:inkMk id="13" creationId="{5C2F326D-A81F-4675-B341-9D5BFDC58A97}"/>
          </ac:inkMkLst>
        </pc:inkChg>
        <pc:inkChg chg="add del">
          <ac:chgData name="Gee Law" userId="aa04782fb936d3d0" providerId="LiveId" clId="{E46FCCCF-191F-4AF4-891E-D07EA18BF08B}" dt="2018-11-30T06:39:35.948" v="1355"/>
          <ac:inkMkLst>
            <pc:docMk/>
            <pc:sldMk cId="2413068632" sldId="267"/>
            <ac:inkMk id="14" creationId="{8FE36914-90FA-4118-89D1-401AE709EC76}"/>
          </ac:inkMkLst>
        </pc:inkChg>
        <pc:inkChg chg="add del">
          <ac:chgData name="Gee Law" userId="aa04782fb936d3d0" providerId="LiveId" clId="{E46FCCCF-191F-4AF4-891E-D07EA18BF08B}" dt="2018-11-30T06:39:35.948" v="1355"/>
          <ac:inkMkLst>
            <pc:docMk/>
            <pc:sldMk cId="2413068632" sldId="267"/>
            <ac:inkMk id="15" creationId="{8801480B-45EA-41CA-A24F-67923ACC76BE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16" creationId="{3615EA70-58C0-4E33-AA7E-76A5691AE74B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17" creationId="{65818A04-CEE2-41CD-8F4C-E2E6D97AA6FD}"/>
          </ac:inkMkLst>
        </pc:inkChg>
        <pc:inkChg chg="add del">
          <ac:chgData name="Gee Law" userId="aa04782fb936d3d0" providerId="LiveId" clId="{E46FCCCF-191F-4AF4-891E-D07EA18BF08B}" dt="2018-11-30T06:40:41.368" v="1378"/>
          <ac:inkMkLst>
            <pc:docMk/>
            <pc:sldMk cId="2413068632" sldId="267"/>
            <ac:inkMk id="18" creationId="{10665A67-4986-41CA-A4E6-AA85AA0B7949}"/>
          </ac:inkMkLst>
        </pc:inkChg>
        <pc:inkChg chg="add del">
          <ac:chgData name="Gee Law" userId="aa04782fb936d3d0" providerId="LiveId" clId="{E46FCCCF-191F-4AF4-891E-D07EA18BF08B}" dt="2018-11-30T06:38:59.119" v="1329"/>
          <ac:inkMkLst>
            <pc:docMk/>
            <pc:sldMk cId="2413068632" sldId="267"/>
            <ac:inkMk id="19" creationId="{325C4571-83F0-4999-A34A-EC8C2373501B}"/>
          </ac:inkMkLst>
        </pc:inkChg>
        <pc:inkChg chg="add del">
          <ac:chgData name="Gee Law" userId="aa04782fb936d3d0" providerId="LiveId" clId="{E46FCCCF-191F-4AF4-891E-D07EA18BF08B}" dt="2018-11-30T06:38:59.119" v="1329"/>
          <ac:inkMkLst>
            <pc:docMk/>
            <pc:sldMk cId="2413068632" sldId="267"/>
            <ac:inkMk id="20" creationId="{A3B2198C-1635-4B96-8EDD-B4BA7240BC44}"/>
          </ac:inkMkLst>
        </pc:inkChg>
        <pc:inkChg chg="add del">
          <ac:chgData name="Gee Law" userId="aa04782fb936d3d0" providerId="LiveId" clId="{E46FCCCF-191F-4AF4-891E-D07EA18BF08B}" dt="2018-11-30T06:38:58.737" v="1328"/>
          <ac:inkMkLst>
            <pc:docMk/>
            <pc:sldMk cId="2413068632" sldId="267"/>
            <ac:inkMk id="21" creationId="{3CD7A225-AACF-4AAF-97B0-8C69F0D08429}"/>
          </ac:inkMkLst>
        </pc:inkChg>
        <pc:inkChg chg="add del">
          <ac:chgData name="Gee Law" userId="aa04782fb936d3d0" providerId="LiveId" clId="{E46FCCCF-191F-4AF4-891E-D07EA18BF08B}" dt="2018-11-30T06:38:58.737" v="1327"/>
          <ac:inkMkLst>
            <pc:docMk/>
            <pc:sldMk cId="2413068632" sldId="267"/>
            <ac:inkMk id="22" creationId="{47585B37-61A7-4314-8357-6C6D9AFA26CB}"/>
          </ac:inkMkLst>
        </pc:inkChg>
        <pc:inkChg chg="add del mod">
          <ac:chgData name="Gee Law" userId="aa04782fb936d3d0" providerId="LiveId" clId="{E46FCCCF-191F-4AF4-891E-D07EA18BF08B}" dt="2018-11-30T06:41:28.277" v="1403" actId="478"/>
          <ac:inkMkLst>
            <pc:docMk/>
            <pc:sldMk cId="2413068632" sldId="267"/>
            <ac:inkMk id="23" creationId="{B92B2F1C-51EE-494D-8CB5-6B3746F366C9}"/>
          </ac:inkMkLst>
        </pc:inkChg>
        <pc:inkChg chg="add del mod">
          <ac:chgData name="Gee Law" userId="aa04782fb936d3d0" providerId="LiveId" clId="{E46FCCCF-191F-4AF4-891E-D07EA18BF08B}" dt="2018-11-30T06:41:28.277" v="1403" actId="478"/>
          <ac:inkMkLst>
            <pc:docMk/>
            <pc:sldMk cId="2413068632" sldId="267"/>
            <ac:inkMk id="24" creationId="{A6C8EF35-F225-423B-9685-573B6C6C604A}"/>
          </ac:inkMkLst>
        </pc:inkChg>
        <pc:inkChg chg="add del">
          <ac:chgData name="Gee Law" userId="aa04782fb936d3d0" providerId="LiveId" clId="{E46FCCCF-191F-4AF4-891E-D07EA18BF08B}" dt="2018-11-30T06:39:02.572" v="1333"/>
          <ac:inkMkLst>
            <pc:docMk/>
            <pc:sldMk cId="2413068632" sldId="267"/>
            <ac:inkMk id="25" creationId="{C08F706B-E0E1-495D-8BFC-FD76003C6076}"/>
          </ac:inkMkLst>
        </pc:inkChg>
        <pc:inkChg chg="add del">
          <ac:chgData name="Gee Law" userId="aa04782fb936d3d0" providerId="LiveId" clId="{E46FCCCF-191F-4AF4-891E-D07EA18BF08B}" dt="2018-11-30T06:39:02.572" v="1333"/>
          <ac:inkMkLst>
            <pc:docMk/>
            <pc:sldMk cId="2413068632" sldId="267"/>
            <ac:inkMk id="26" creationId="{76E6F7BB-DF3C-4F09-95A8-475489409228}"/>
          </ac:inkMkLst>
        </pc:inkChg>
        <pc:inkChg chg="add del mod">
          <ac:chgData name="Gee Law" userId="aa04782fb936d3d0" providerId="LiveId" clId="{E46FCCCF-191F-4AF4-891E-D07EA18BF08B}" dt="2018-11-30T06:41:28.277" v="1403" actId="478"/>
          <ac:inkMkLst>
            <pc:docMk/>
            <pc:sldMk cId="2413068632" sldId="267"/>
            <ac:inkMk id="27" creationId="{4055CE1E-75EF-4631-863A-F600967BDF66}"/>
          </ac:inkMkLst>
        </pc:inkChg>
        <pc:inkChg chg="add del">
          <ac:chgData name="Gee Law" userId="aa04782fb936d3d0" providerId="LiveId" clId="{E46FCCCF-191F-4AF4-891E-D07EA18BF08B}" dt="2018-11-30T06:39:11.935" v="1335"/>
          <ac:inkMkLst>
            <pc:docMk/>
            <pc:sldMk cId="2413068632" sldId="267"/>
            <ac:inkMk id="28" creationId="{1DC83CC2-4BDE-49AC-AF7E-C9FE32BFB87A}"/>
          </ac:inkMkLst>
        </pc:inkChg>
        <pc:inkChg chg="add del">
          <ac:chgData name="Gee Law" userId="aa04782fb936d3d0" providerId="LiveId" clId="{E46FCCCF-191F-4AF4-891E-D07EA18BF08B}" dt="2018-11-30T06:39:15.610" v="1339"/>
          <ac:inkMkLst>
            <pc:docMk/>
            <pc:sldMk cId="2413068632" sldId="267"/>
            <ac:inkMk id="29" creationId="{3F9B43B0-6394-4737-894A-8B0BD3810654}"/>
          </ac:inkMkLst>
        </pc:inkChg>
        <pc:inkChg chg="add del">
          <ac:chgData name="Gee Law" userId="aa04782fb936d3d0" providerId="LiveId" clId="{E46FCCCF-191F-4AF4-891E-D07EA18BF08B}" dt="2018-11-30T06:39:15.610" v="1339"/>
          <ac:inkMkLst>
            <pc:docMk/>
            <pc:sldMk cId="2413068632" sldId="267"/>
            <ac:inkMk id="30" creationId="{77BC2ADE-7235-424A-902A-7A9FE2E2C46B}"/>
          </ac:inkMkLst>
        </pc:inkChg>
        <pc:inkChg chg="add del">
          <ac:chgData name="Gee Law" userId="aa04782fb936d3d0" providerId="LiveId" clId="{E46FCCCF-191F-4AF4-891E-D07EA18BF08B}" dt="2018-11-30T06:39:15.610" v="1339"/>
          <ac:inkMkLst>
            <pc:docMk/>
            <pc:sldMk cId="2413068632" sldId="267"/>
            <ac:inkMk id="31" creationId="{A71923F4-B15F-48E0-9A1E-137A4D787B97}"/>
          </ac:inkMkLst>
        </pc:inkChg>
        <pc:inkChg chg="add del">
          <ac:chgData name="Gee Law" userId="aa04782fb936d3d0" providerId="LiveId" clId="{E46FCCCF-191F-4AF4-891E-D07EA18BF08B}" dt="2018-11-30T06:39:15.610" v="1339"/>
          <ac:inkMkLst>
            <pc:docMk/>
            <pc:sldMk cId="2413068632" sldId="267"/>
            <ac:inkMk id="32" creationId="{91E713F5-8E18-4E0E-A2D4-B18BC61CBD0F}"/>
          </ac:inkMkLst>
        </pc:inkChg>
        <pc:inkChg chg="add del">
          <ac:chgData name="Gee Law" userId="aa04782fb936d3d0" providerId="LiveId" clId="{E46FCCCF-191F-4AF4-891E-D07EA18BF08B}" dt="2018-11-30T06:39:33.030" v="1352"/>
          <ac:inkMkLst>
            <pc:docMk/>
            <pc:sldMk cId="2413068632" sldId="267"/>
            <ac:inkMk id="33" creationId="{B339975B-3A0A-40C3-9097-C8539A0825A2}"/>
          </ac:inkMkLst>
        </pc:inkChg>
        <pc:inkChg chg="add del">
          <ac:chgData name="Gee Law" userId="aa04782fb936d3d0" providerId="LiveId" clId="{E46FCCCF-191F-4AF4-891E-D07EA18BF08B}" dt="2018-11-30T06:39:23.525" v="1346"/>
          <ac:inkMkLst>
            <pc:docMk/>
            <pc:sldMk cId="2413068632" sldId="267"/>
            <ac:inkMk id="34" creationId="{BE6A3E3E-7079-4F84-90BD-E211B4EC30A4}"/>
          </ac:inkMkLst>
        </pc:inkChg>
        <pc:inkChg chg="add del">
          <ac:chgData name="Gee Law" userId="aa04782fb936d3d0" providerId="LiveId" clId="{E46FCCCF-191F-4AF4-891E-D07EA18BF08B}" dt="2018-11-30T06:39:23.525" v="1346"/>
          <ac:inkMkLst>
            <pc:docMk/>
            <pc:sldMk cId="2413068632" sldId="267"/>
            <ac:inkMk id="35" creationId="{5139C66B-C418-4715-BC61-62F915932ACD}"/>
          </ac:inkMkLst>
        </pc:inkChg>
        <pc:inkChg chg="add del">
          <ac:chgData name="Gee Law" userId="aa04782fb936d3d0" providerId="LiveId" clId="{E46FCCCF-191F-4AF4-891E-D07EA18BF08B}" dt="2018-11-30T06:39:23.056" v="1344"/>
          <ac:inkMkLst>
            <pc:docMk/>
            <pc:sldMk cId="2413068632" sldId="267"/>
            <ac:inkMk id="36" creationId="{A514D5DE-7739-4A84-91C9-81F4F5415033}"/>
          </ac:inkMkLst>
        </pc:inkChg>
        <pc:inkChg chg="add del">
          <ac:chgData name="Gee Law" userId="aa04782fb936d3d0" providerId="LiveId" clId="{E46FCCCF-191F-4AF4-891E-D07EA18BF08B}" dt="2018-11-30T06:39:23.058" v="1345"/>
          <ac:inkMkLst>
            <pc:docMk/>
            <pc:sldMk cId="2413068632" sldId="267"/>
            <ac:inkMk id="37" creationId="{4AC73E70-3FFB-4B81-97C5-7287EF553076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38" creationId="{79CECD75-758B-4E76-8B8B-FD3F2C6D90BC}"/>
          </ac:inkMkLst>
        </pc:inkChg>
        <pc:inkChg chg="add del">
          <ac:chgData name="Gee Law" userId="aa04782fb936d3d0" providerId="LiveId" clId="{E46FCCCF-191F-4AF4-891E-D07EA18BF08B}" dt="2018-11-30T06:39:26.275" v="1349"/>
          <ac:inkMkLst>
            <pc:docMk/>
            <pc:sldMk cId="2413068632" sldId="267"/>
            <ac:inkMk id="39" creationId="{F72D5477-401B-496B-AAA8-9BFB522C5D78}"/>
          </ac:inkMkLst>
        </pc:inkChg>
        <pc:inkChg chg="add del">
          <ac:chgData name="Gee Law" userId="aa04782fb936d3d0" providerId="LiveId" clId="{E46FCCCF-191F-4AF4-891E-D07EA18BF08B}" dt="2018-11-30T06:39:26.275" v="1349"/>
          <ac:inkMkLst>
            <pc:docMk/>
            <pc:sldMk cId="2413068632" sldId="267"/>
            <ac:inkMk id="40" creationId="{BB8D9737-BED4-460F-8D35-80D0614B5743}"/>
          </ac:inkMkLst>
        </pc:inkChg>
        <pc:inkChg chg="add del">
          <ac:chgData name="Gee Law" userId="aa04782fb936d3d0" providerId="LiveId" clId="{E46FCCCF-191F-4AF4-891E-D07EA18BF08B}" dt="2018-11-30T06:39:41.617" v="1356"/>
          <ac:inkMkLst>
            <pc:docMk/>
            <pc:sldMk cId="2413068632" sldId="267"/>
            <ac:inkMk id="41" creationId="{1FB3E84B-8ED0-43A7-87C9-8C1934BF0BF4}"/>
          </ac:inkMkLst>
        </pc:inkChg>
        <pc:inkChg chg="add del">
          <ac:chgData name="Gee Law" userId="aa04782fb936d3d0" providerId="LiveId" clId="{E46FCCCF-191F-4AF4-891E-D07EA18BF08B}" dt="2018-11-30T06:39:33.030" v="1352"/>
          <ac:inkMkLst>
            <pc:docMk/>
            <pc:sldMk cId="2413068632" sldId="267"/>
            <ac:inkMk id="42" creationId="{AF210FD3-3F76-4F6E-ADE7-64B0BFFD3690}"/>
          </ac:inkMkLst>
        </pc:inkChg>
        <pc:inkChg chg="add del">
          <ac:chgData name="Gee Law" userId="aa04782fb936d3d0" providerId="LiveId" clId="{E46FCCCF-191F-4AF4-891E-D07EA18BF08B}" dt="2018-11-30T06:39:33.030" v="1352"/>
          <ac:inkMkLst>
            <pc:docMk/>
            <pc:sldMk cId="2413068632" sldId="267"/>
            <ac:inkMk id="43" creationId="{7AF198D3-5B50-4C83-8F8D-A5FD342FE6B9}"/>
          </ac:inkMkLst>
        </pc:inkChg>
        <pc:inkChg chg="add del">
          <ac:chgData name="Gee Law" userId="aa04782fb936d3d0" providerId="LiveId" clId="{E46FCCCF-191F-4AF4-891E-D07EA18BF08B}" dt="2018-11-30T06:39:35.948" v="1355"/>
          <ac:inkMkLst>
            <pc:docMk/>
            <pc:sldMk cId="2413068632" sldId="267"/>
            <ac:inkMk id="44" creationId="{FE9DDBE9-EAE5-4F85-9FB3-1686CDFFDC4B}"/>
          </ac:inkMkLst>
        </pc:inkChg>
        <pc:inkChg chg="add del">
          <ac:chgData name="Gee Law" userId="aa04782fb936d3d0" providerId="LiveId" clId="{E46FCCCF-191F-4AF4-891E-D07EA18BF08B}" dt="2018-11-30T06:39:35.948" v="1355"/>
          <ac:inkMkLst>
            <pc:docMk/>
            <pc:sldMk cId="2413068632" sldId="267"/>
            <ac:inkMk id="45" creationId="{030FFC73-85F7-41AB-9BB3-9C94A4FB02F1}"/>
          </ac:inkMkLst>
        </pc:inkChg>
        <pc:inkChg chg="add del">
          <ac:chgData name="Gee Law" userId="aa04782fb936d3d0" providerId="LiveId" clId="{E46FCCCF-191F-4AF4-891E-D07EA18BF08B}" dt="2018-11-30T06:39:35.948" v="1355"/>
          <ac:inkMkLst>
            <pc:docMk/>
            <pc:sldMk cId="2413068632" sldId="267"/>
            <ac:inkMk id="46" creationId="{F21FA1BF-0CCB-47FF-8FD4-007084B85F23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47" creationId="{8D3AA4F3-0998-4BC4-91DE-A734BCB0AEF3}"/>
          </ac:inkMkLst>
        </pc:inkChg>
        <pc:inkChg chg="add del">
          <ac:chgData name="Gee Law" userId="aa04782fb936d3d0" providerId="LiveId" clId="{E46FCCCF-191F-4AF4-891E-D07EA18BF08B}" dt="2018-11-30T06:39:45.175" v="1359"/>
          <ac:inkMkLst>
            <pc:docMk/>
            <pc:sldMk cId="2413068632" sldId="267"/>
            <ac:inkMk id="48" creationId="{7229AB31-1F2D-43AA-AA6E-B6131BB02725}"/>
          </ac:inkMkLst>
        </pc:inkChg>
        <pc:inkChg chg="add del">
          <ac:chgData name="Gee Law" userId="aa04782fb936d3d0" providerId="LiveId" clId="{E46FCCCF-191F-4AF4-891E-D07EA18BF08B}" dt="2018-11-30T06:39:45.175" v="1359"/>
          <ac:inkMkLst>
            <pc:docMk/>
            <pc:sldMk cId="2413068632" sldId="267"/>
            <ac:inkMk id="49" creationId="{09818C1D-0001-4AE7-8F43-C107EA8B1B34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0" creationId="{94D557D1-DC19-4219-BD25-14740203F5CA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1" creationId="{4042D772-C140-4E63-AA59-B9CB299C9FE7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2" creationId="{836A01BD-EC1A-409D-8B5D-44516240649E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3" creationId="{BDAB6BCA-72D6-496E-8DDB-1A1EB15576AD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4" creationId="{F7A78563-B75B-4268-B85C-8CD0D562A7A8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5" creationId="{62F112D5-F8F2-4E6B-A0F7-50BC08FBFEFB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6" creationId="{97D121EE-F636-4B30-8837-645C4CD3B1F2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7" creationId="{9256D2E0-CFB7-4B31-AF0C-D5739CDAF0AE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8" creationId="{974DE632-A662-44D2-A5C1-28C71854BF49}"/>
          </ac:inkMkLst>
        </pc:inkChg>
        <pc:inkChg chg="add del">
          <ac:chgData name="Gee Law" userId="aa04782fb936d3d0" providerId="LiveId" clId="{E46FCCCF-191F-4AF4-891E-D07EA18BF08B}" dt="2018-11-30T06:39:55.722" v="1368"/>
          <ac:inkMkLst>
            <pc:docMk/>
            <pc:sldMk cId="2413068632" sldId="267"/>
            <ac:inkMk id="59" creationId="{FBF141BD-78E1-4B8F-91AA-FBE30D512213}"/>
          </ac:inkMkLst>
        </pc:inkChg>
        <pc:inkChg chg="add del">
          <ac:chgData name="Gee Law" userId="aa04782fb936d3d0" providerId="LiveId" clId="{E46FCCCF-191F-4AF4-891E-D07EA18BF08B}" dt="2018-11-30T06:40:34.144" v="1373"/>
          <ac:inkMkLst>
            <pc:docMk/>
            <pc:sldMk cId="2413068632" sldId="267"/>
            <ac:inkMk id="60" creationId="{4C7D8A08-BE85-48CA-8115-31622C37E67B}"/>
          </ac:inkMkLst>
        </pc:inkChg>
        <pc:inkChg chg="add del">
          <ac:chgData name="Gee Law" userId="aa04782fb936d3d0" providerId="LiveId" clId="{E46FCCCF-191F-4AF4-891E-D07EA18BF08B}" dt="2018-11-30T06:40:34.144" v="1373"/>
          <ac:inkMkLst>
            <pc:docMk/>
            <pc:sldMk cId="2413068632" sldId="267"/>
            <ac:inkMk id="61" creationId="{B6DBA18D-D879-4095-86B0-309007CAF6DB}"/>
          </ac:inkMkLst>
        </pc:inkChg>
        <pc:inkChg chg="add del">
          <ac:chgData name="Gee Law" userId="aa04782fb936d3d0" providerId="LiveId" clId="{E46FCCCF-191F-4AF4-891E-D07EA18BF08B}" dt="2018-11-30T06:40:34.144" v="1373"/>
          <ac:inkMkLst>
            <pc:docMk/>
            <pc:sldMk cId="2413068632" sldId="267"/>
            <ac:inkMk id="62" creationId="{35CAD4D3-88B9-48F7-B9DB-CA203725C6D9}"/>
          </ac:inkMkLst>
        </pc:inkChg>
        <pc:inkChg chg="add del">
          <ac:chgData name="Gee Law" userId="aa04782fb936d3d0" providerId="LiveId" clId="{E46FCCCF-191F-4AF4-891E-D07EA18BF08B}" dt="2018-11-30T06:40:34.144" v="1373"/>
          <ac:inkMkLst>
            <pc:docMk/>
            <pc:sldMk cId="2413068632" sldId="267"/>
            <ac:inkMk id="63" creationId="{0A1BE76D-9BAC-4A66-BF35-38B9442D22D7}"/>
          </ac:inkMkLst>
        </pc:inkChg>
        <pc:inkChg chg="add del">
          <ac:chgData name="Gee Law" userId="aa04782fb936d3d0" providerId="LiveId" clId="{E46FCCCF-191F-4AF4-891E-D07EA18BF08B}" dt="2018-11-30T06:40:34.144" v="1373"/>
          <ac:inkMkLst>
            <pc:docMk/>
            <pc:sldMk cId="2413068632" sldId="267"/>
            <ac:inkMk id="64" creationId="{C5B2642D-FE38-4CB7-8718-3C290180AC81}"/>
          </ac:inkMkLst>
        </pc:inkChg>
        <pc:inkChg chg="add del">
          <ac:chgData name="Gee Law" userId="aa04782fb936d3d0" providerId="LiveId" clId="{E46FCCCF-191F-4AF4-891E-D07EA18BF08B}" dt="2018-11-30T06:40:34.144" v="1373"/>
          <ac:inkMkLst>
            <pc:docMk/>
            <pc:sldMk cId="2413068632" sldId="267"/>
            <ac:inkMk id="65" creationId="{1CAE863A-1F26-4FC7-BBD2-534657E75832}"/>
          </ac:inkMkLst>
        </pc:inkChg>
        <pc:inkChg chg="add del mod">
          <ac:chgData name="Gee Law" userId="aa04782fb936d3d0" providerId="LiveId" clId="{E46FCCCF-191F-4AF4-891E-D07EA18BF08B}" dt="2018-11-30T06:41:28.277" v="1403" actId="478"/>
          <ac:inkMkLst>
            <pc:docMk/>
            <pc:sldMk cId="2413068632" sldId="267"/>
            <ac:inkMk id="66" creationId="{6FC9698F-A8AD-40FC-B380-9B6CDCAF09C9}"/>
          </ac:inkMkLst>
        </pc:inkChg>
        <pc:inkChg chg="add del">
          <ac:chgData name="Gee Law" userId="aa04782fb936d3d0" providerId="LiveId" clId="{E46FCCCF-191F-4AF4-891E-D07EA18BF08B}" dt="2018-11-30T06:40:41.368" v="1378"/>
          <ac:inkMkLst>
            <pc:docMk/>
            <pc:sldMk cId="2413068632" sldId="267"/>
            <ac:inkMk id="67" creationId="{A5525012-2094-4931-8AB5-C5939EE5D6BE}"/>
          </ac:inkMkLst>
        </pc:inkChg>
        <pc:inkChg chg="add del">
          <ac:chgData name="Gee Law" userId="aa04782fb936d3d0" providerId="LiveId" clId="{E46FCCCF-191F-4AF4-891E-D07EA18BF08B}" dt="2018-11-30T06:40:41.368" v="1378"/>
          <ac:inkMkLst>
            <pc:docMk/>
            <pc:sldMk cId="2413068632" sldId="267"/>
            <ac:inkMk id="68" creationId="{5C64B346-3518-4D60-8F65-4924025EB813}"/>
          </ac:inkMkLst>
        </pc:inkChg>
        <pc:inkChg chg="add del">
          <ac:chgData name="Gee Law" userId="aa04782fb936d3d0" providerId="LiveId" clId="{E46FCCCF-191F-4AF4-891E-D07EA18BF08B}" dt="2018-11-30T06:40:41.368" v="1378"/>
          <ac:inkMkLst>
            <pc:docMk/>
            <pc:sldMk cId="2413068632" sldId="267"/>
            <ac:inkMk id="69" creationId="{74DCE33D-7323-41C9-A462-5C25F6D22B3E}"/>
          </ac:inkMkLst>
        </pc:inkChg>
        <pc:inkChg chg="add del">
          <ac:chgData name="Gee Law" userId="aa04782fb936d3d0" providerId="LiveId" clId="{E46FCCCF-191F-4AF4-891E-D07EA18BF08B}" dt="2018-11-30T06:40:41.368" v="1378"/>
          <ac:inkMkLst>
            <pc:docMk/>
            <pc:sldMk cId="2413068632" sldId="267"/>
            <ac:inkMk id="70" creationId="{21A48BBB-D3BB-4D52-BF34-CF36D903D032}"/>
          </ac:inkMkLst>
        </pc:inkChg>
        <pc:inkChg chg="add del mod">
          <ac:chgData name="Gee Law" userId="aa04782fb936d3d0" providerId="LiveId" clId="{E46FCCCF-191F-4AF4-891E-D07EA18BF08B}" dt="2018-11-30T06:41:28.277" v="1403" actId="478"/>
          <ac:inkMkLst>
            <pc:docMk/>
            <pc:sldMk cId="2413068632" sldId="267"/>
            <ac:inkMk id="71" creationId="{27FC4B2D-CA48-491D-BC6C-DCFBDCCBCD96}"/>
          </ac:inkMkLst>
        </pc:inkChg>
        <pc:inkChg chg="add del mod">
          <ac:chgData name="Gee Law" userId="aa04782fb936d3d0" providerId="LiveId" clId="{E46FCCCF-191F-4AF4-891E-D07EA18BF08B}" dt="2018-11-30T06:41:28.277" v="1403" actId="478"/>
          <ac:inkMkLst>
            <pc:docMk/>
            <pc:sldMk cId="2413068632" sldId="267"/>
            <ac:inkMk id="72" creationId="{26639845-73DF-4C24-8FEE-993CE6C1C2FF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73" creationId="{93641F12-2A10-4E51-98B7-4E10CDD4C404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74" creationId="{73480316-2EA9-429D-B6C2-0767C2C0AA44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75" creationId="{28B0EBCD-4F23-4817-8FFE-D2CC87DBEB01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76" creationId="{0195C6FD-3F64-4730-85B1-28F04A2079E1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77" creationId="{484CFE50-DDB2-4477-AC20-8301EEFEF9FA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78" creationId="{CBED1A24-8277-4CEB-9FD8-D3BB6703C379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79" creationId="{51AFA6D8-B68F-4DA8-A910-B807CCAA45CA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80" creationId="{81237AEB-ABA1-46DF-A75B-BCDD04A3E3DF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81" creationId="{043686CC-3A23-49E3-884D-B145FE9A8C22}"/>
          </ac:inkMkLst>
        </pc:inkChg>
        <pc:inkChg chg="add del">
          <ac:chgData name="Gee Law" userId="aa04782fb936d3d0" providerId="LiveId" clId="{E46FCCCF-191F-4AF4-891E-D07EA18BF08B}" dt="2018-11-30T06:41:44.603" v="1415"/>
          <ac:inkMkLst>
            <pc:docMk/>
            <pc:sldMk cId="2413068632" sldId="267"/>
            <ac:inkMk id="82" creationId="{0F845F18-22FE-4432-958A-67C9015D6F85}"/>
          </ac:inkMkLst>
        </pc:inkChg>
        <pc:inkChg chg="add del">
          <ac:chgData name="Gee Law" userId="aa04782fb936d3d0" providerId="LiveId" clId="{E46FCCCF-191F-4AF4-891E-D07EA18BF08B}" dt="2018-11-30T06:41:44.603" v="1415"/>
          <ac:inkMkLst>
            <pc:docMk/>
            <pc:sldMk cId="2413068632" sldId="267"/>
            <ac:inkMk id="83" creationId="{712A4F7A-A0F7-4CC6-B56D-D8C91D9A70EA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84" creationId="{EC454FA8-8CD9-41EA-B53F-F2AEEBFD03C4}"/>
          </ac:inkMkLst>
        </pc:inkChg>
        <pc:inkChg chg="add del">
          <ac:chgData name="Gee Law" userId="aa04782fb936d3d0" providerId="LiveId" clId="{E46FCCCF-191F-4AF4-891E-D07EA18BF08B}" dt="2018-11-30T06:41:54.170" v="1425"/>
          <ac:inkMkLst>
            <pc:docMk/>
            <pc:sldMk cId="2413068632" sldId="267"/>
            <ac:inkMk id="85" creationId="{FADB5BCC-C043-42FF-87EA-EF2B941E908E}"/>
          </ac:inkMkLst>
        </pc:inkChg>
        <pc:inkChg chg="add del">
          <ac:chgData name="Gee Law" userId="aa04782fb936d3d0" providerId="LiveId" clId="{E46FCCCF-191F-4AF4-891E-D07EA18BF08B}" dt="2018-11-30T06:41:46.569" v="1419"/>
          <ac:inkMkLst>
            <pc:docMk/>
            <pc:sldMk cId="2413068632" sldId="267"/>
            <ac:inkMk id="86" creationId="{08DB2CA9-C61A-4577-AA10-2674E9C889D6}"/>
          </ac:inkMkLst>
        </pc:inkChg>
        <pc:inkChg chg="add del">
          <ac:chgData name="Gee Law" userId="aa04782fb936d3d0" providerId="LiveId" clId="{E46FCCCF-191F-4AF4-891E-D07EA18BF08B}" dt="2018-11-30T06:41:46.569" v="1419"/>
          <ac:inkMkLst>
            <pc:docMk/>
            <pc:sldMk cId="2413068632" sldId="267"/>
            <ac:inkMk id="87" creationId="{25E2A8D9-5B1D-479C-8399-1FB22E600895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88" creationId="{120C7C83-192C-4CB8-A255-32EEB8833801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89" creationId="{A10F8FA6-3519-403E-948C-0F12EDBC2A86}"/>
          </ac:inkMkLst>
        </pc:inkChg>
        <pc:inkChg chg="add del">
          <ac:chgData name="Gee Law" userId="aa04782fb936d3d0" providerId="LiveId" clId="{E46FCCCF-191F-4AF4-891E-D07EA18BF08B}" dt="2018-11-30T06:41:48.604" v="1423"/>
          <ac:inkMkLst>
            <pc:docMk/>
            <pc:sldMk cId="2413068632" sldId="267"/>
            <ac:inkMk id="90" creationId="{8517815D-FDAF-4F28-BE29-DCBC380B462D}"/>
          </ac:inkMkLst>
        </pc:inkChg>
        <pc:inkChg chg="add del">
          <ac:chgData name="Gee Law" userId="aa04782fb936d3d0" providerId="LiveId" clId="{E46FCCCF-191F-4AF4-891E-D07EA18BF08B}" dt="2018-11-30T06:41:48.604" v="1423"/>
          <ac:inkMkLst>
            <pc:docMk/>
            <pc:sldMk cId="2413068632" sldId="267"/>
            <ac:inkMk id="91" creationId="{D4A25929-3A94-4B46-A5BE-B85A168BEE72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92" creationId="{2B1BFEB9-B4F0-42C6-833A-800E9041AC5F}"/>
          </ac:inkMkLst>
        </pc:inkChg>
        <pc:inkChg chg="add del">
          <ac:chgData name="Gee Law" userId="aa04782fb936d3d0" providerId="LiveId" clId="{E46FCCCF-191F-4AF4-891E-D07EA18BF08B}" dt="2018-11-30T06:41:54.170" v="1425"/>
          <ac:inkMkLst>
            <pc:docMk/>
            <pc:sldMk cId="2413068632" sldId="267"/>
            <ac:inkMk id="93" creationId="{DBFEBBE2-B695-4485-8F1E-6C0ACA1DB195}"/>
          </ac:inkMkLst>
        </pc:inkChg>
        <pc:inkChg chg="add del mod">
          <ac:chgData name="Gee Law" userId="aa04782fb936d3d0" providerId="LiveId" clId="{E46FCCCF-191F-4AF4-891E-D07EA18BF08B}" dt="2018-11-30T06:42:13.131" v="1429" actId="164"/>
          <ac:inkMkLst>
            <pc:docMk/>
            <pc:sldMk cId="2413068632" sldId="267"/>
            <ac:inkMk id="94" creationId="{D92482D9-3735-4CE7-8CC4-4B4473EAC183}"/>
          </ac:inkMkLst>
        </pc:inkChg>
        <pc:inkChg chg="add del mod">
          <ac:chgData name="Gee Law" userId="aa04782fb936d3d0" providerId="LiveId" clId="{E46FCCCF-191F-4AF4-891E-D07EA18BF08B}" dt="2018-11-30T06:42:02.963" v="1427" actId="164"/>
          <ac:inkMkLst>
            <pc:docMk/>
            <pc:sldMk cId="2413068632" sldId="267"/>
            <ac:inkMk id="95" creationId="{ADB8EA90-4BB0-46AE-ADD0-CF3D8210CC05}"/>
          </ac:inkMkLst>
        </pc:inkChg>
        <pc:inkChg chg="add del mod">
          <ac:chgData name="Gee Law" userId="aa04782fb936d3d0" providerId="LiveId" clId="{E46FCCCF-191F-4AF4-891E-D07EA18BF08B}" dt="2018-11-30T07:20:07.553" v="3112"/>
          <ac:inkMkLst>
            <pc:docMk/>
            <pc:sldMk cId="2413068632" sldId="267"/>
            <ac:inkMk id="96" creationId="{E5402A72-099B-4719-A245-4633D94732AA}"/>
          </ac:inkMkLst>
        </pc:inkChg>
        <pc:inkChg chg="add del">
          <ac:chgData name="Gee Law" userId="aa04782fb936d3d0" providerId="LiveId" clId="{E46FCCCF-191F-4AF4-891E-D07EA18BF08B}" dt="2018-11-30T06:42:54.002" v="1435"/>
          <ac:inkMkLst>
            <pc:docMk/>
            <pc:sldMk cId="2413068632" sldId="267"/>
            <ac:inkMk id="97" creationId="{EAA58A20-647A-465C-B063-9138CE7397B7}"/>
          </ac:inkMkLst>
        </pc:inkChg>
        <pc:inkChg chg="add del">
          <ac:chgData name="Gee Law" userId="aa04782fb936d3d0" providerId="LiveId" clId="{E46FCCCF-191F-4AF4-891E-D07EA18BF08B}" dt="2018-11-30T06:42:54.002" v="1435"/>
          <ac:inkMkLst>
            <pc:docMk/>
            <pc:sldMk cId="2413068632" sldId="267"/>
            <ac:inkMk id="98" creationId="{F5C3592F-325B-43CC-9E3F-91FAC99CD5E0}"/>
          </ac:inkMkLst>
        </pc:inkChg>
        <pc:inkChg chg="add del">
          <ac:chgData name="Gee Law" userId="aa04782fb936d3d0" providerId="LiveId" clId="{E46FCCCF-191F-4AF4-891E-D07EA18BF08B}" dt="2018-11-30T06:43:21.763" v="1446" actId="164"/>
          <ac:inkMkLst>
            <pc:docMk/>
            <pc:sldMk cId="2413068632" sldId="267"/>
            <ac:inkMk id="99" creationId="{D74E1256-C131-458C-AF90-62E3AC05F3F4}"/>
          </ac:inkMkLst>
        </pc:inkChg>
        <pc:inkChg chg="add del">
          <ac:chgData name="Gee Law" userId="aa04782fb936d3d0" providerId="LiveId" clId="{E46FCCCF-191F-4AF4-891E-D07EA18BF08B}" dt="2018-11-30T06:42:55.445" v="1438"/>
          <ac:inkMkLst>
            <pc:docMk/>
            <pc:sldMk cId="2413068632" sldId="267"/>
            <ac:inkMk id="100" creationId="{32DB8235-9947-4BD4-9D2E-23AA6D798C24}"/>
          </ac:inkMkLst>
        </pc:inkChg>
        <pc:inkChg chg="add del">
          <ac:chgData name="Gee Law" userId="aa04782fb936d3d0" providerId="LiveId" clId="{E46FCCCF-191F-4AF4-891E-D07EA18BF08B}" dt="2018-11-30T06:42:55.445" v="1438"/>
          <ac:inkMkLst>
            <pc:docMk/>
            <pc:sldMk cId="2413068632" sldId="267"/>
            <ac:inkMk id="101" creationId="{D9F149D6-838A-4D50-8475-863625603673}"/>
          </ac:inkMkLst>
        </pc:inkChg>
        <pc:inkChg chg="add del">
          <ac:chgData name="Gee Law" userId="aa04782fb936d3d0" providerId="LiveId" clId="{E46FCCCF-191F-4AF4-891E-D07EA18BF08B}" dt="2018-11-30T06:43:21.763" v="1446" actId="164"/>
          <ac:inkMkLst>
            <pc:docMk/>
            <pc:sldMk cId="2413068632" sldId="267"/>
            <ac:inkMk id="102" creationId="{6ECC2529-819F-4E81-9AA8-055113D06E93}"/>
          </ac:inkMkLst>
        </pc:inkChg>
        <pc:inkChg chg="add del">
          <ac:chgData name="Gee Law" userId="aa04782fb936d3d0" providerId="LiveId" clId="{E46FCCCF-191F-4AF4-891E-D07EA18BF08B}" dt="2018-11-30T06:42:58.643" v="1443"/>
          <ac:inkMkLst>
            <pc:docMk/>
            <pc:sldMk cId="2413068632" sldId="267"/>
            <ac:inkMk id="103" creationId="{E150137D-FC41-48FA-BB38-08B07AF467FF}"/>
          </ac:inkMkLst>
        </pc:inkChg>
        <pc:inkChg chg="add del">
          <ac:chgData name="Gee Law" userId="aa04782fb936d3d0" providerId="LiveId" clId="{E46FCCCF-191F-4AF4-891E-D07EA18BF08B}" dt="2018-11-30T06:42:58.643" v="1443"/>
          <ac:inkMkLst>
            <pc:docMk/>
            <pc:sldMk cId="2413068632" sldId="267"/>
            <ac:inkMk id="104" creationId="{5E3B7E72-C1A4-418A-9593-19DD5FE96EF0}"/>
          </ac:inkMkLst>
        </pc:inkChg>
        <pc:inkChg chg="add del">
          <ac:chgData name="Gee Law" userId="aa04782fb936d3d0" providerId="LiveId" clId="{E46FCCCF-191F-4AF4-891E-D07EA18BF08B}" dt="2018-11-30T06:42:58.643" v="1443"/>
          <ac:inkMkLst>
            <pc:docMk/>
            <pc:sldMk cId="2413068632" sldId="267"/>
            <ac:inkMk id="105" creationId="{152B3F90-144F-4584-BACC-7F8956D187DA}"/>
          </ac:inkMkLst>
        </pc:inkChg>
        <pc:inkChg chg="add del">
          <ac:chgData name="Gee Law" userId="aa04782fb936d3d0" providerId="LiveId" clId="{E46FCCCF-191F-4AF4-891E-D07EA18BF08B}" dt="2018-11-30T06:42:58.643" v="1443"/>
          <ac:inkMkLst>
            <pc:docMk/>
            <pc:sldMk cId="2413068632" sldId="267"/>
            <ac:inkMk id="106" creationId="{2A0DC96D-8855-4E7D-9ECD-7E5BA87EA8CA}"/>
          </ac:inkMkLst>
        </pc:inkChg>
        <pc:inkChg chg="add del">
          <ac:chgData name="Gee Law" userId="aa04782fb936d3d0" providerId="LiveId" clId="{E46FCCCF-191F-4AF4-891E-D07EA18BF08B}" dt="2018-11-30T06:43:37.733" v="1450" actId="164"/>
          <ac:inkMkLst>
            <pc:docMk/>
            <pc:sldMk cId="2413068632" sldId="267"/>
            <ac:inkMk id="107" creationId="{DFECA6BB-817A-4A27-B111-CB7F9F5E6700}"/>
          </ac:inkMkLst>
        </pc:inkChg>
        <pc:inkChg chg="add del">
          <ac:chgData name="Gee Law" userId="aa04782fb936d3d0" providerId="LiveId" clId="{E46FCCCF-191F-4AF4-891E-D07EA18BF08B}" dt="2018-11-30T06:43:37.733" v="1450" actId="164"/>
          <ac:inkMkLst>
            <pc:docMk/>
            <pc:sldMk cId="2413068632" sldId="267"/>
            <ac:inkMk id="108" creationId="{DC4003BB-D9B1-4AE5-91DB-4A92E19A0FD1}"/>
          </ac:inkMkLst>
        </pc:inkChg>
        <pc:inkChg chg="add del mod">
          <ac:chgData name="Gee Law" userId="aa04782fb936d3d0" providerId="LiveId" clId="{E46FCCCF-191F-4AF4-891E-D07EA18BF08B}" dt="2018-11-30T06:43:16.657" v="1445" actId="164"/>
          <ac:inkMkLst>
            <pc:docMk/>
            <pc:sldMk cId="2413068632" sldId="267"/>
            <ac:inkMk id="109" creationId="{74125B4C-ECE5-4A48-A99E-89BF4219B3B0}"/>
          </ac:inkMkLst>
        </pc:inkChg>
        <pc:inkChg chg="add del mod">
          <ac:chgData name="Gee Law" userId="aa04782fb936d3d0" providerId="LiveId" clId="{E46FCCCF-191F-4AF4-891E-D07EA18BF08B}" dt="2018-11-30T07:20:07.553" v="3112"/>
          <ac:inkMkLst>
            <pc:docMk/>
            <pc:sldMk cId="2413068632" sldId="267"/>
            <ac:inkMk id="110" creationId="{3A62BC41-0142-490A-96CE-546214841FF0}"/>
          </ac:inkMkLst>
        </pc:inkChg>
        <pc:inkChg chg="add del mod">
          <ac:chgData name="Gee Law" userId="aa04782fb936d3d0" providerId="LiveId" clId="{E46FCCCF-191F-4AF4-891E-D07EA18BF08B}" dt="2018-11-30T07:20:07.553" v="3112"/>
          <ac:inkMkLst>
            <pc:docMk/>
            <pc:sldMk cId="2413068632" sldId="267"/>
            <ac:inkMk id="111" creationId="{0D1014BA-559C-4C71-9BD6-589D7942EA9F}"/>
          </ac:inkMkLst>
        </pc:inkChg>
        <pc:inkChg chg="add del">
          <ac:chgData name="Gee Law" userId="aa04782fb936d3d0" providerId="LiveId" clId="{E46FCCCF-191F-4AF4-891E-D07EA18BF08B}" dt="2018-11-30T06:43:59.977" v="1457"/>
          <ac:inkMkLst>
            <pc:docMk/>
            <pc:sldMk cId="2413068632" sldId="267"/>
            <ac:inkMk id="112" creationId="{331672C1-FE35-44C3-B1F9-4FEB0A3BDFF8}"/>
          </ac:inkMkLst>
        </pc:inkChg>
        <pc:inkChg chg="add del">
          <ac:chgData name="Gee Law" userId="aa04782fb936d3d0" providerId="LiveId" clId="{E46FCCCF-191F-4AF4-891E-D07EA18BF08B}" dt="2018-11-30T06:43:59.977" v="1457"/>
          <ac:inkMkLst>
            <pc:docMk/>
            <pc:sldMk cId="2413068632" sldId="267"/>
            <ac:inkMk id="113" creationId="{727EC933-4C0A-4925-B9BD-186A196ACC2D}"/>
          </ac:inkMkLst>
        </pc:inkChg>
        <pc:inkChg chg="add del">
          <ac:chgData name="Gee Law" userId="aa04782fb936d3d0" providerId="LiveId" clId="{E46FCCCF-191F-4AF4-891E-D07EA18BF08B}" dt="2018-11-30T06:43:59.977" v="1457"/>
          <ac:inkMkLst>
            <pc:docMk/>
            <pc:sldMk cId="2413068632" sldId="267"/>
            <ac:inkMk id="114" creationId="{60FDB831-FA85-4DDA-8D34-FF477BFCE7B7}"/>
          </ac:inkMkLst>
        </pc:inkChg>
        <pc:inkChg chg="add del">
          <ac:chgData name="Gee Law" userId="aa04782fb936d3d0" providerId="LiveId" clId="{E46FCCCF-191F-4AF4-891E-D07EA18BF08B}" dt="2018-11-30T06:43:59.977" v="1457"/>
          <ac:inkMkLst>
            <pc:docMk/>
            <pc:sldMk cId="2413068632" sldId="267"/>
            <ac:inkMk id="115" creationId="{DB9F0459-FACE-48F9-9029-5D72D1D22B0C}"/>
          </ac:inkMkLst>
        </pc:inkChg>
        <pc:inkChg chg="add del">
          <ac:chgData name="Gee Law" userId="aa04782fb936d3d0" providerId="LiveId" clId="{E46FCCCF-191F-4AF4-891E-D07EA18BF08B}" dt="2018-11-30T06:44:04.096" v="1458" actId="164"/>
          <ac:inkMkLst>
            <pc:docMk/>
            <pc:sldMk cId="2413068632" sldId="267"/>
            <ac:inkMk id="116" creationId="{C9CB2B9B-D47F-4FD8-8736-45FE8829FAFA}"/>
          </ac:inkMkLst>
        </pc:inkChg>
        <pc:inkChg chg="add del">
          <ac:chgData name="Gee Law" userId="aa04782fb936d3d0" providerId="LiveId" clId="{E46FCCCF-191F-4AF4-891E-D07EA18BF08B}" dt="2018-11-30T06:44:04.096" v="1458" actId="164"/>
          <ac:inkMkLst>
            <pc:docMk/>
            <pc:sldMk cId="2413068632" sldId="267"/>
            <ac:inkMk id="117" creationId="{2AE529CC-B9C1-4676-BFBC-723868FA6ECB}"/>
          </ac:inkMkLst>
        </pc:inkChg>
        <pc:inkChg chg="add del mod">
          <ac:chgData name="Gee Law" userId="aa04782fb936d3d0" providerId="LiveId" clId="{E46FCCCF-191F-4AF4-891E-D07EA18BF08B}" dt="2018-11-30T07:20:07.553" v="3112"/>
          <ac:inkMkLst>
            <pc:docMk/>
            <pc:sldMk cId="2413068632" sldId="267"/>
            <ac:inkMk id="118" creationId="{1318C044-F5A0-4C0A-98E3-7BF0ABF59C72}"/>
          </ac:inkMkLst>
        </pc:inkChg>
        <pc:inkChg chg="add del">
          <ac:chgData name="Gee Law" userId="aa04782fb936d3d0" providerId="LiveId" clId="{E46FCCCF-191F-4AF4-891E-D07EA18BF08B}" dt="2018-11-30T06:44:23.350" v="1468"/>
          <ac:inkMkLst>
            <pc:docMk/>
            <pc:sldMk cId="2413068632" sldId="267"/>
            <ac:inkMk id="119" creationId="{D5928D7E-DBF6-41E3-BADD-10E4B89284D5}"/>
          </ac:inkMkLst>
        </pc:inkChg>
        <pc:inkChg chg="add del">
          <ac:chgData name="Gee Law" userId="aa04782fb936d3d0" providerId="LiveId" clId="{E46FCCCF-191F-4AF4-891E-D07EA18BF08B}" dt="2018-11-30T06:44:23.350" v="1468"/>
          <ac:inkMkLst>
            <pc:docMk/>
            <pc:sldMk cId="2413068632" sldId="267"/>
            <ac:inkMk id="120" creationId="{262D0D61-2555-437D-BD93-88CB3C5B961D}"/>
          </ac:inkMkLst>
        </pc:inkChg>
        <pc:inkChg chg="add del">
          <ac:chgData name="Gee Law" userId="aa04782fb936d3d0" providerId="LiveId" clId="{E46FCCCF-191F-4AF4-891E-D07EA18BF08B}" dt="2018-11-30T06:44:23.350" v="1468"/>
          <ac:inkMkLst>
            <pc:docMk/>
            <pc:sldMk cId="2413068632" sldId="267"/>
            <ac:inkMk id="121" creationId="{89D1FFF1-6A55-4A06-B743-93D4B461D595}"/>
          </ac:inkMkLst>
        </pc:inkChg>
        <pc:inkChg chg="add del">
          <ac:chgData name="Gee Law" userId="aa04782fb936d3d0" providerId="LiveId" clId="{E46FCCCF-191F-4AF4-891E-D07EA18BF08B}" dt="2018-11-30T06:44:23.350" v="1468"/>
          <ac:inkMkLst>
            <pc:docMk/>
            <pc:sldMk cId="2413068632" sldId="267"/>
            <ac:inkMk id="122" creationId="{54363951-E27D-45FC-91AB-7777C1C5CD14}"/>
          </ac:inkMkLst>
        </pc:inkChg>
        <pc:inkChg chg="add del">
          <ac:chgData name="Gee Law" userId="aa04782fb936d3d0" providerId="LiveId" clId="{E46FCCCF-191F-4AF4-891E-D07EA18BF08B}" dt="2018-11-30T06:44:23.350" v="1468"/>
          <ac:inkMkLst>
            <pc:docMk/>
            <pc:sldMk cId="2413068632" sldId="267"/>
            <ac:inkMk id="123" creationId="{C45E2079-F06C-486C-9007-690B1F4471EC}"/>
          </ac:inkMkLst>
        </pc:inkChg>
        <pc:inkChg chg="add del">
          <ac:chgData name="Gee Law" userId="aa04782fb936d3d0" providerId="LiveId" clId="{E46FCCCF-191F-4AF4-891E-D07EA18BF08B}" dt="2018-11-30T06:44:23.350" v="1468"/>
          <ac:inkMkLst>
            <pc:docMk/>
            <pc:sldMk cId="2413068632" sldId="267"/>
            <ac:inkMk id="124" creationId="{6CA43532-B4A2-418C-BB51-9E6379ADA42F}"/>
          </ac:inkMkLst>
        </pc:inkChg>
        <pc:inkChg chg="add del">
          <ac:chgData name="Gee Law" userId="aa04782fb936d3d0" providerId="LiveId" clId="{E46FCCCF-191F-4AF4-891E-D07EA18BF08B}" dt="2018-11-30T06:44:23.350" v="1468"/>
          <ac:inkMkLst>
            <pc:docMk/>
            <pc:sldMk cId="2413068632" sldId="267"/>
            <ac:inkMk id="125" creationId="{5BF7B7DA-5CB6-4B4C-83B1-CE128234FCA8}"/>
          </ac:inkMkLst>
        </pc:inkChg>
        <pc:inkChg chg="add del">
          <ac:chgData name="Gee Law" userId="aa04782fb936d3d0" providerId="LiveId" clId="{E46FCCCF-191F-4AF4-891E-D07EA18BF08B}" dt="2018-11-30T06:44:23.350" v="1468"/>
          <ac:inkMkLst>
            <pc:docMk/>
            <pc:sldMk cId="2413068632" sldId="267"/>
            <ac:inkMk id="126" creationId="{523AB8E4-2D82-4445-9F37-29253A316AFC}"/>
          </ac:inkMkLst>
        </pc:inkChg>
        <pc:inkChg chg="add del mod">
          <ac:chgData name="Gee Law" userId="aa04782fb936d3d0" providerId="LiveId" clId="{E46FCCCF-191F-4AF4-891E-D07EA18BF08B}" dt="2018-11-30T07:20:07.553" v="3112"/>
          <ac:inkMkLst>
            <pc:docMk/>
            <pc:sldMk cId="2413068632" sldId="267"/>
            <ac:inkMk id="127" creationId="{07DA4D8B-19C7-40CC-9386-F0D7484F8532}"/>
          </ac:inkMkLst>
        </pc:inkChg>
        <pc:inkChg chg="add del">
          <ac:chgData name="Gee Law" userId="aa04782fb936d3d0" providerId="LiveId" clId="{E46FCCCF-191F-4AF4-891E-D07EA18BF08B}" dt="2018-11-30T06:44:26.739" v="1469" actId="164"/>
          <ac:inkMkLst>
            <pc:docMk/>
            <pc:sldMk cId="2413068632" sldId="267"/>
            <ac:inkMk id="128" creationId="{156FF938-2D29-482E-BDF2-DE4D3CFFC128}"/>
          </ac:inkMkLst>
        </pc:inkChg>
        <pc:inkChg chg="add del">
          <ac:chgData name="Gee Law" userId="aa04782fb936d3d0" providerId="LiveId" clId="{E46FCCCF-191F-4AF4-891E-D07EA18BF08B}" dt="2018-11-30T06:44:26.739" v="1469" actId="164"/>
          <ac:inkMkLst>
            <pc:docMk/>
            <pc:sldMk cId="2413068632" sldId="267"/>
            <ac:inkMk id="129" creationId="{233BF443-78D9-4036-8ADA-2DDFF30A6393}"/>
          </ac:inkMkLst>
        </pc:inkChg>
        <pc:inkChg chg="add del mod">
          <ac:chgData name="Gee Law" userId="aa04782fb936d3d0" providerId="LiveId" clId="{E46FCCCF-191F-4AF4-891E-D07EA18BF08B}" dt="2018-11-30T07:20:07.553" v="3112"/>
          <ac:inkMkLst>
            <pc:docMk/>
            <pc:sldMk cId="2413068632" sldId="267"/>
            <ac:inkMk id="130" creationId="{A5E48637-7241-4EEE-B7BB-68E2D109FFBC}"/>
          </ac:inkMkLst>
        </pc:inkChg>
        <pc:inkChg chg="add del">
          <ac:chgData name="Gee Law" userId="aa04782fb936d3d0" providerId="LiveId" clId="{E46FCCCF-191F-4AF4-891E-D07EA18BF08B}" dt="2018-11-30T06:44:47.173" v="1475"/>
          <ac:inkMkLst>
            <pc:docMk/>
            <pc:sldMk cId="2413068632" sldId="267"/>
            <ac:inkMk id="131" creationId="{ACD68183-CABD-42D2-8552-C12A9E81D5BB}"/>
          </ac:inkMkLst>
        </pc:inkChg>
        <pc:inkChg chg="add del">
          <ac:chgData name="Gee Law" userId="aa04782fb936d3d0" providerId="LiveId" clId="{E46FCCCF-191F-4AF4-891E-D07EA18BF08B}" dt="2018-11-30T06:44:47.173" v="1475"/>
          <ac:inkMkLst>
            <pc:docMk/>
            <pc:sldMk cId="2413068632" sldId="267"/>
            <ac:inkMk id="132" creationId="{C7C557E6-55C0-429C-AD4F-EED34B4F57F8}"/>
          </ac:inkMkLst>
        </pc:inkChg>
        <pc:inkChg chg="add del">
          <ac:chgData name="Gee Law" userId="aa04782fb936d3d0" providerId="LiveId" clId="{E46FCCCF-191F-4AF4-891E-D07EA18BF08B}" dt="2018-11-30T06:44:53.383" v="1479" actId="164"/>
          <ac:inkMkLst>
            <pc:docMk/>
            <pc:sldMk cId="2413068632" sldId="267"/>
            <ac:inkMk id="133" creationId="{79A23E9C-6510-47F3-9253-820B44831735}"/>
          </ac:inkMkLst>
        </pc:inkChg>
        <pc:inkChg chg="add del">
          <ac:chgData name="Gee Law" userId="aa04782fb936d3d0" providerId="LiveId" clId="{E46FCCCF-191F-4AF4-891E-D07EA18BF08B}" dt="2018-11-30T06:44:48.869" v="1478"/>
          <ac:inkMkLst>
            <pc:docMk/>
            <pc:sldMk cId="2413068632" sldId="267"/>
            <ac:inkMk id="134" creationId="{3E9ACC76-47F4-4D6F-A866-A69FD2247B50}"/>
          </ac:inkMkLst>
        </pc:inkChg>
        <pc:inkChg chg="add del">
          <ac:chgData name="Gee Law" userId="aa04782fb936d3d0" providerId="LiveId" clId="{E46FCCCF-191F-4AF4-891E-D07EA18BF08B}" dt="2018-11-30T06:44:48.869" v="1478"/>
          <ac:inkMkLst>
            <pc:docMk/>
            <pc:sldMk cId="2413068632" sldId="267"/>
            <ac:inkMk id="135" creationId="{C88FD4D3-98CC-403B-8500-267B213AA362}"/>
          </ac:inkMkLst>
        </pc:inkChg>
        <pc:inkChg chg="add del">
          <ac:chgData name="Gee Law" userId="aa04782fb936d3d0" providerId="LiveId" clId="{E46FCCCF-191F-4AF4-891E-D07EA18BF08B}" dt="2018-11-30T06:44:53.383" v="1479" actId="164"/>
          <ac:inkMkLst>
            <pc:docMk/>
            <pc:sldMk cId="2413068632" sldId="267"/>
            <ac:inkMk id="136" creationId="{787B5910-571A-44AE-B248-26A1AC43EFFC}"/>
          </ac:inkMkLst>
        </pc:inkChg>
        <pc:inkChg chg="add del mod">
          <ac:chgData name="Gee Law" userId="aa04782fb936d3d0" providerId="LiveId" clId="{E46FCCCF-191F-4AF4-891E-D07EA18BF08B}" dt="2018-11-30T07:20:07.553" v="3112"/>
          <ac:inkMkLst>
            <pc:docMk/>
            <pc:sldMk cId="2413068632" sldId="267"/>
            <ac:inkMk id="137" creationId="{1A391E43-4E62-4A79-8A1E-549E70B903FF}"/>
          </ac:inkMkLst>
        </pc:inkChg>
        <pc:inkChg chg="add del">
          <ac:chgData name="Gee Law" userId="aa04782fb936d3d0" providerId="LiveId" clId="{E46FCCCF-191F-4AF4-891E-D07EA18BF08B}" dt="2018-11-30T06:45:14.304" v="1487"/>
          <ac:inkMkLst>
            <pc:docMk/>
            <pc:sldMk cId="2413068632" sldId="267"/>
            <ac:inkMk id="138" creationId="{AD1AFA78-914E-4B19-AD08-099C100976D2}"/>
          </ac:inkMkLst>
        </pc:inkChg>
        <pc:inkChg chg="add del">
          <ac:chgData name="Gee Law" userId="aa04782fb936d3d0" providerId="LiveId" clId="{E46FCCCF-191F-4AF4-891E-D07EA18BF08B}" dt="2018-11-30T06:45:14.304" v="1487"/>
          <ac:inkMkLst>
            <pc:docMk/>
            <pc:sldMk cId="2413068632" sldId="267"/>
            <ac:inkMk id="139" creationId="{B9C584B5-9888-4402-973A-09226B2618F8}"/>
          </ac:inkMkLst>
        </pc:inkChg>
        <pc:inkChg chg="add del">
          <ac:chgData name="Gee Law" userId="aa04782fb936d3d0" providerId="LiveId" clId="{E46FCCCF-191F-4AF4-891E-D07EA18BF08B}" dt="2018-11-30T06:45:14.304" v="1487"/>
          <ac:inkMkLst>
            <pc:docMk/>
            <pc:sldMk cId="2413068632" sldId="267"/>
            <ac:inkMk id="140" creationId="{FEA80745-C98B-4B1C-B9FA-10B92B228B70}"/>
          </ac:inkMkLst>
        </pc:inkChg>
        <pc:inkChg chg="add del">
          <ac:chgData name="Gee Law" userId="aa04782fb936d3d0" providerId="LiveId" clId="{E46FCCCF-191F-4AF4-891E-D07EA18BF08B}" dt="2018-11-30T06:45:14.304" v="1487"/>
          <ac:inkMkLst>
            <pc:docMk/>
            <pc:sldMk cId="2413068632" sldId="267"/>
            <ac:inkMk id="141" creationId="{E69E5600-A616-4D40-AE5B-EAB33BD5BC39}"/>
          </ac:inkMkLst>
        </pc:inkChg>
        <pc:inkChg chg="add del">
          <ac:chgData name="Gee Law" userId="aa04782fb936d3d0" providerId="LiveId" clId="{E46FCCCF-191F-4AF4-891E-D07EA18BF08B}" dt="2018-11-30T06:45:18.207" v="1488" actId="164"/>
          <ac:inkMkLst>
            <pc:docMk/>
            <pc:sldMk cId="2413068632" sldId="267"/>
            <ac:inkMk id="142" creationId="{FCC5D26E-0483-4A50-8161-CF02519F1F93}"/>
          </ac:inkMkLst>
        </pc:inkChg>
        <pc:inkChg chg="add del">
          <ac:chgData name="Gee Law" userId="aa04782fb936d3d0" providerId="LiveId" clId="{E46FCCCF-191F-4AF4-891E-D07EA18BF08B}" dt="2018-11-30T06:45:18.207" v="1488" actId="164"/>
          <ac:inkMkLst>
            <pc:docMk/>
            <pc:sldMk cId="2413068632" sldId="267"/>
            <ac:inkMk id="143" creationId="{D7426683-B67A-41BA-A7D7-D47CBA9C425C}"/>
          </ac:inkMkLst>
        </pc:inkChg>
        <pc:inkChg chg="add del mod">
          <ac:chgData name="Gee Law" userId="aa04782fb936d3d0" providerId="LiveId" clId="{E46FCCCF-191F-4AF4-891E-D07EA18BF08B}" dt="2018-11-30T07:20:07.553" v="3112"/>
          <ac:inkMkLst>
            <pc:docMk/>
            <pc:sldMk cId="2413068632" sldId="267"/>
            <ac:inkMk id="144" creationId="{CF2047A3-F5DE-4DBD-A837-122FECCD2FF7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47" creationId="{B6304ED4-CC68-4058-AD1A-090E51462CB0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48" creationId="{3C73661E-9CA9-4D00-BE2A-89F660704A05}"/>
          </ac:inkMkLst>
        </pc:inkChg>
        <pc:inkChg chg="add del">
          <ac:chgData name="Gee Law" userId="aa04782fb936d3d0" providerId="LiveId" clId="{E46FCCCF-191F-4AF4-891E-D07EA18BF08B}" dt="2018-11-30T07:20:47.329" v="3125"/>
          <ac:inkMkLst>
            <pc:docMk/>
            <pc:sldMk cId="2413068632" sldId="267"/>
            <ac:inkMk id="149" creationId="{DCF509B3-B08D-4EB4-ABCA-6FDB4FECB290}"/>
          </ac:inkMkLst>
        </pc:inkChg>
        <pc:inkChg chg="add del">
          <ac:chgData name="Gee Law" userId="aa04782fb936d3d0" providerId="LiveId" clId="{E46FCCCF-191F-4AF4-891E-D07EA18BF08B}" dt="2018-11-30T07:20:47.331" v="3128"/>
          <ac:inkMkLst>
            <pc:docMk/>
            <pc:sldMk cId="2413068632" sldId="267"/>
            <ac:inkMk id="150" creationId="{31C705FB-2F2E-4BD6-8174-2A01F96879A1}"/>
          </ac:inkMkLst>
        </pc:inkChg>
        <pc:inkChg chg="add del">
          <ac:chgData name="Gee Law" userId="aa04782fb936d3d0" providerId="LiveId" clId="{E46FCCCF-191F-4AF4-891E-D07EA18BF08B}" dt="2018-11-30T07:20:47.334" v="3132"/>
          <ac:inkMkLst>
            <pc:docMk/>
            <pc:sldMk cId="2413068632" sldId="267"/>
            <ac:inkMk id="151" creationId="{91D04081-1FDA-4F1A-8B01-7A44F1717B3A}"/>
          </ac:inkMkLst>
        </pc:inkChg>
        <pc:inkChg chg="add del">
          <ac:chgData name="Gee Law" userId="aa04782fb936d3d0" providerId="LiveId" clId="{E46FCCCF-191F-4AF4-891E-D07EA18BF08B}" dt="2018-11-30T07:20:47.330" v="3127"/>
          <ac:inkMkLst>
            <pc:docMk/>
            <pc:sldMk cId="2413068632" sldId="267"/>
            <ac:inkMk id="152" creationId="{D1E09EB1-FDEE-4C8F-BEF4-7453D3DA7993}"/>
          </ac:inkMkLst>
        </pc:inkChg>
        <pc:inkChg chg="add del">
          <ac:chgData name="Gee Law" userId="aa04782fb936d3d0" providerId="LiveId" clId="{E46FCCCF-191F-4AF4-891E-D07EA18BF08B}" dt="2018-11-30T07:20:47.333" v="3130"/>
          <ac:inkMkLst>
            <pc:docMk/>
            <pc:sldMk cId="2413068632" sldId="267"/>
            <ac:inkMk id="153" creationId="{CCA229C8-6C77-493F-B631-D029F5939A3E}"/>
          </ac:inkMkLst>
        </pc:inkChg>
        <pc:inkChg chg="add del">
          <ac:chgData name="Gee Law" userId="aa04782fb936d3d0" providerId="LiveId" clId="{E46FCCCF-191F-4AF4-891E-D07EA18BF08B}" dt="2018-11-30T07:20:47.331" v="3129"/>
          <ac:inkMkLst>
            <pc:docMk/>
            <pc:sldMk cId="2413068632" sldId="267"/>
            <ac:inkMk id="154" creationId="{5FDE8025-37E7-4C3C-ADDB-1F891240A7D1}"/>
          </ac:inkMkLst>
        </pc:inkChg>
        <pc:inkChg chg="add del">
          <ac:chgData name="Gee Law" userId="aa04782fb936d3d0" providerId="LiveId" clId="{E46FCCCF-191F-4AF4-891E-D07EA18BF08B}" dt="2018-11-30T07:20:47.330" v="3126"/>
          <ac:inkMkLst>
            <pc:docMk/>
            <pc:sldMk cId="2413068632" sldId="267"/>
            <ac:inkMk id="155" creationId="{8FC74A9B-3043-4B93-AB0A-27C8B46F2467}"/>
          </ac:inkMkLst>
        </pc:inkChg>
        <pc:inkChg chg="add del">
          <ac:chgData name="Gee Law" userId="aa04782fb936d3d0" providerId="LiveId" clId="{E46FCCCF-191F-4AF4-891E-D07EA18BF08B}" dt="2018-11-30T07:20:42.147" v="3124"/>
          <ac:inkMkLst>
            <pc:docMk/>
            <pc:sldMk cId="2413068632" sldId="267"/>
            <ac:inkMk id="156" creationId="{D7F734BE-4DA3-4211-88C0-4ACBD4A863E2}"/>
          </ac:inkMkLst>
        </pc:inkChg>
        <pc:inkChg chg="add del">
          <ac:chgData name="Gee Law" userId="aa04782fb936d3d0" providerId="LiveId" clId="{E46FCCCF-191F-4AF4-891E-D07EA18BF08B}" dt="2018-11-30T07:20:42.147" v="3124"/>
          <ac:inkMkLst>
            <pc:docMk/>
            <pc:sldMk cId="2413068632" sldId="267"/>
            <ac:inkMk id="157" creationId="{4ECA3DF4-04F1-470F-84F2-0C12EA6C73A2}"/>
          </ac:inkMkLst>
        </pc:inkChg>
        <pc:inkChg chg="add del">
          <ac:chgData name="Gee Law" userId="aa04782fb936d3d0" providerId="LiveId" clId="{E46FCCCF-191F-4AF4-891E-D07EA18BF08B}" dt="2018-11-30T07:20:47.333" v="3131"/>
          <ac:inkMkLst>
            <pc:docMk/>
            <pc:sldMk cId="2413068632" sldId="267"/>
            <ac:inkMk id="158" creationId="{49488E8A-36FE-449A-824E-BEF4D39AAE09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59" creationId="{E19FEFD4-3369-4A00-AAA5-25F83E82F05A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60" creationId="{8B56198C-1D0D-42C2-ACAD-C9DA46C002C0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61" creationId="{4DA98BA5-83DE-4604-BB3C-3BE47FF683DF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62" creationId="{0F79A2DA-D7EC-46F5-8D45-15C4BDFD78FD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63" creationId="{5659C4E6-C7D7-4A78-8591-D00783D629E6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64" creationId="{B143D3CB-4FD4-4A33-BBD4-94425D97847A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65" creationId="{3E44C653-B931-4609-BCE1-B52BAD9F93F4}"/>
          </ac:inkMkLst>
        </pc:inkChg>
        <pc:inkChg chg="add del">
          <ac:chgData name="Gee Law" userId="aa04782fb936d3d0" providerId="LiveId" clId="{E46FCCCF-191F-4AF4-891E-D07EA18BF08B}" dt="2018-11-30T07:20:57.516" v="3142"/>
          <ac:inkMkLst>
            <pc:docMk/>
            <pc:sldMk cId="2413068632" sldId="267"/>
            <ac:inkMk id="166" creationId="{27E2ECB0-6A64-4368-861D-EBE25DAE822A}"/>
          </ac:inkMkLst>
        </pc:inkChg>
        <pc:inkChg chg="add del">
          <ac:chgData name="Gee Law" userId="aa04782fb936d3d0" providerId="LiveId" clId="{E46FCCCF-191F-4AF4-891E-D07EA18BF08B}" dt="2018-11-30T07:20:57.516" v="3142"/>
          <ac:inkMkLst>
            <pc:docMk/>
            <pc:sldMk cId="2413068632" sldId="267"/>
            <ac:inkMk id="167" creationId="{8D6AEEB3-D0DD-483B-B770-A6D533716F12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68" creationId="{EE1C1D76-580A-4088-B1E1-94EF0C633165}"/>
          </ac:inkMkLst>
        </pc:inkChg>
        <pc:inkChg chg="add del">
          <ac:chgData name="Gee Law" userId="aa04782fb936d3d0" providerId="LiveId" clId="{E46FCCCF-191F-4AF4-891E-D07EA18BF08B}" dt="2018-11-30T07:21:03.695" v="3152"/>
          <ac:inkMkLst>
            <pc:docMk/>
            <pc:sldMk cId="2413068632" sldId="267"/>
            <ac:inkMk id="169" creationId="{D18221F2-4300-48F3-BA4B-42F6B43D92F0}"/>
          </ac:inkMkLst>
        </pc:inkChg>
        <pc:inkChg chg="add del">
          <ac:chgData name="Gee Law" userId="aa04782fb936d3d0" providerId="LiveId" clId="{E46FCCCF-191F-4AF4-891E-D07EA18BF08B}" dt="2018-11-30T07:20:59.979" v="3146"/>
          <ac:inkMkLst>
            <pc:docMk/>
            <pc:sldMk cId="2413068632" sldId="267"/>
            <ac:inkMk id="170" creationId="{3A515173-217B-4F52-9EF3-82E7FF5ED892}"/>
          </ac:inkMkLst>
        </pc:inkChg>
        <pc:inkChg chg="add del">
          <ac:chgData name="Gee Law" userId="aa04782fb936d3d0" providerId="LiveId" clId="{E46FCCCF-191F-4AF4-891E-D07EA18BF08B}" dt="2018-11-30T07:20:59.979" v="3146"/>
          <ac:inkMkLst>
            <pc:docMk/>
            <pc:sldMk cId="2413068632" sldId="267"/>
            <ac:inkMk id="171" creationId="{AF3645DA-D170-45B3-94BA-2BABADCAAD75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72" creationId="{95FCC4DD-B69E-407E-BC57-6EA858AC335A}"/>
          </ac:inkMkLst>
        </pc:inkChg>
        <pc:inkChg chg="add del">
          <ac:chgData name="Gee Law" userId="aa04782fb936d3d0" providerId="LiveId" clId="{E46FCCCF-191F-4AF4-891E-D07EA18BF08B}" dt="2018-11-30T07:21:03.695" v="3152"/>
          <ac:inkMkLst>
            <pc:docMk/>
            <pc:sldMk cId="2413068632" sldId="267"/>
            <ac:inkMk id="173" creationId="{BF41B621-46FB-4061-8A1A-D4BFF660B08D}"/>
          </ac:inkMkLst>
        </pc:inkChg>
        <pc:inkChg chg="add del">
          <ac:chgData name="Gee Law" userId="aa04782fb936d3d0" providerId="LiveId" clId="{E46FCCCF-191F-4AF4-891E-D07EA18BF08B}" dt="2018-11-30T07:21:02.126" v="3150"/>
          <ac:inkMkLst>
            <pc:docMk/>
            <pc:sldMk cId="2413068632" sldId="267"/>
            <ac:inkMk id="174" creationId="{CAB31AAB-8317-427E-8BA7-B0687F53E92E}"/>
          </ac:inkMkLst>
        </pc:inkChg>
        <pc:inkChg chg="add del">
          <ac:chgData name="Gee Law" userId="aa04782fb936d3d0" providerId="LiveId" clId="{E46FCCCF-191F-4AF4-891E-D07EA18BF08B}" dt="2018-11-30T07:21:02.126" v="3150"/>
          <ac:inkMkLst>
            <pc:docMk/>
            <pc:sldMk cId="2413068632" sldId="267"/>
            <ac:inkMk id="175" creationId="{6970B067-2249-46A0-83EA-738557492A4A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76" creationId="{CDCE049D-BDBD-4122-BC74-9E072B3797B5}"/>
          </ac:inkMkLst>
        </pc:inkChg>
        <pc:inkChg chg="add del">
          <ac:chgData name="Gee Law" userId="aa04782fb936d3d0" providerId="LiveId" clId="{E46FCCCF-191F-4AF4-891E-D07EA18BF08B}" dt="2018-11-30T07:21:03.695" v="3152"/>
          <ac:inkMkLst>
            <pc:docMk/>
            <pc:sldMk cId="2413068632" sldId="267"/>
            <ac:inkMk id="177" creationId="{60F2BF68-180C-4E28-BFBC-B10083969248}"/>
          </ac:inkMkLst>
        </pc:inkChg>
        <pc:inkChg chg="add del">
          <ac:chgData name="Gee Law" userId="aa04782fb936d3d0" providerId="LiveId" clId="{E46FCCCF-191F-4AF4-891E-D07EA18BF08B}" dt="2018-11-30T07:21:07.560" v="3154"/>
          <ac:inkMkLst>
            <pc:docMk/>
            <pc:sldMk cId="2413068632" sldId="267"/>
            <ac:inkMk id="178" creationId="{84177216-D721-41FB-BB1C-36CBF456C21C}"/>
          </ac:inkMkLst>
        </pc:inkChg>
        <pc:inkChg chg="add del">
          <ac:chgData name="Gee Law" userId="aa04782fb936d3d0" providerId="LiveId" clId="{E46FCCCF-191F-4AF4-891E-D07EA18BF08B}" dt="2018-11-30T07:21:07.560" v="3154"/>
          <ac:inkMkLst>
            <pc:docMk/>
            <pc:sldMk cId="2413068632" sldId="267"/>
            <ac:inkMk id="179" creationId="{3042741B-B2CF-43AF-A869-BED204B7B02F}"/>
          </ac:inkMkLst>
        </pc:inkChg>
        <pc:inkChg chg="add del mod">
          <ac:chgData name="Gee Law" userId="aa04782fb936d3d0" providerId="LiveId" clId="{E46FCCCF-191F-4AF4-891E-D07EA18BF08B}" dt="2018-11-30T07:21:14.608" v="3156" actId="164"/>
          <ac:inkMkLst>
            <pc:docMk/>
            <pc:sldMk cId="2413068632" sldId="267"/>
            <ac:inkMk id="180" creationId="{C43C176F-A8CC-4A97-B1A4-1281190910E5}"/>
          </ac:inkMkLst>
        </pc:inkChg>
        <pc:inkChg chg="add mod">
          <ac:chgData name="Gee Law" userId="aa04782fb936d3d0" providerId="LiveId" clId="{E46FCCCF-191F-4AF4-891E-D07EA18BF08B}" dt="2018-11-30T07:33:26.852" v="3312" actId="1076"/>
          <ac:inkMkLst>
            <pc:docMk/>
            <pc:sldMk cId="2413068632" sldId="267"/>
            <ac:inkMk id="181" creationId="{D3748C9D-11E4-4AE2-B019-87E4F8715AF7}"/>
          </ac:inkMkLst>
        </pc:inkChg>
        <pc:inkChg chg="add del">
          <ac:chgData name="Gee Law" userId="aa04782fb936d3d0" providerId="LiveId" clId="{E46FCCCF-191F-4AF4-891E-D07EA18BF08B}" dt="2018-11-30T07:22:47.479" v="3168"/>
          <ac:inkMkLst>
            <pc:docMk/>
            <pc:sldMk cId="2413068632" sldId="267"/>
            <ac:inkMk id="182" creationId="{F93B44E0-FBDF-4199-9A4E-1AA2BCAAB945}"/>
          </ac:inkMkLst>
        </pc:inkChg>
        <pc:inkChg chg="add del">
          <ac:chgData name="Gee Law" userId="aa04782fb936d3d0" providerId="LiveId" clId="{E46FCCCF-191F-4AF4-891E-D07EA18BF08B}" dt="2018-11-30T07:22:47.479" v="3168"/>
          <ac:inkMkLst>
            <pc:docMk/>
            <pc:sldMk cId="2413068632" sldId="267"/>
            <ac:inkMk id="183" creationId="{1B86F4E7-5A70-407E-9815-6C860487525F}"/>
          </ac:inkMkLst>
        </pc:inkChg>
        <pc:inkChg chg="add del">
          <ac:chgData name="Gee Law" userId="aa04782fb936d3d0" providerId="LiveId" clId="{E46FCCCF-191F-4AF4-891E-D07EA18BF08B}" dt="2018-11-30T07:23:15.789" v="3172"/>
          <ac:inkMkLst>
            <pc:docMk/>
            <pc:sldMk cId="2413068632" sldId="267"/>
            <ac:inkMk id="184" creationId="{3931CD7D-9019-41EF-B4B6-1A33934B0437}"/>
          </ac:inkMkLst>
        </pc:inkChg>
        <pc:inkChg chg="add del">
          <ac:chgData name="Gee Law" userId="aa04782fb936d3d0" providerId="LiveId" clId="{E46FCCCF-191F-4AF4-891E-D07EA18BF08B}" dt="2018-11-30T07:23:15.789" v="3172"/>
          <ac:inkMkLst>
            <pc:docMk/>
            <pc:sldMk cId="2413068632" sldId="267"/>
            <ac:inkMk id="185" creationId="{EFBD79EE-B02C-4C15-B8F5-2D649C0EEA23}"/>
          </ac:inkMkLst>
        </pc:inkChg>
        <pc:inkChg chg="add del">
          <ac:chgData name="Gee Law" userId="aa04782fb936d3d0" providerId="LiveId" clId="{E46FCCCF-191F-4AF4-891E-D07EA18BF08B}" dt="2018-11-30T07:23:15.789" v="3172"/>
          <ac:inkMkLst>
            <pc:docMk/>
            <pc:sldMk cId="2413068632" sldId="267"/>
            <ac:inkMk id="186" creationId="{E47C9091-BB92-4BE2-B4B6-0ABE80800F7D}"/>
          </ac:inkMkLst>
        </pc:inkChg>
        <pc:inkChg chg="add del">
          <ac:chgData name="Gee Law" userId="aa04782fb936d3d0" providerId="LiveId" clId="{E46FCCCF-191F-4AF4-891E-D07EA18BF08B}" dt="2018-11-30T07:23:15.789" v="3172"/>
          <ac:inkMkLst>
            <pc:docMk/>
            <pc:sldMk cId="2413068632" sldId="267"/>
            <ac:inkMk id="187" creationId="{3FB74A12-FDDD-4059-8423-E50B958B43B6}"/>
          </ac:inkMkLst>
        </pc:inkChg>
        <pc:inkChg chg="add del">
          <ac:chgData name="Gee Law" userId="aa04782fb936d3d0" providerId="LiveId" clId="{E46FCCCF-191F-4AF4-891E-D07EA18BF08B}" dt="2018-11-30T07:23:49.272" v="3186" actId="164"/>
          <ac:inkMkLst>
            <pc:docMk/>
            <pc:sldMk cId="2413068632" sldId="267"/>
            <ac:inkMk id="188" creationId="{BB503D6B-C82D-457C-A2F5-C50A0FEA2FA9}"/>
          </ac:inkMkLst>
        </pc:inkChg>
        <pc:inkChg chg="add del">
          <ac:chgData name="Gee Law" userId="aa04782fb936d3d0" providerId="LiveId" clId="{E46FCCCF-191F-4AF4-891E-D07EA18BF08B}" dt="2018-11-30T07:23:49.272" v="3186" actId="164"/>
          <ac:inkMkLst>
            <pc:docMk/>
            <pc:sldMk cId="2413068632" sldId="267"/>
            <ac:inkMk id="189" creationId="{F2EAF831-086A-4AD5-A6D1-479550553AAB}"/>
          </ac:inkMkLst>
        </pc:inkChg>
        <pc:inkChg chg="add del">
          <ac:chgData name="Gee Law" userId="aa04782fb936d3d0" providerId="LiveId" clId="{E46FCCCF-191F-4AF4-891E-D07EA18BF08B}" dt="2018-11-30T07:23:33.507" v="3178"/>
          <ac:inkMkLst>
            <pc:docMk/>
            <pc:sldMk cId="2413068632" sldId="267"/>
            <ac:inkMk id="190" creationId="{14ABFA83-FD89-4083-86B2-86D7CBA84D53}"/>
          </ac:inkMkLst>
        </pc:inkChg>
        <pc:inkChg chg="add del">
          <ac:chgData name="Gee Law" userId="aa04782fb936d3d0" providerId="LiveId" clId="{E46FCCCF-191F-4AF4-891E-D07EA18BF08B}" dt="2018-11-30T07:23:33.509" v="3179"/>
          <ac:inkMkLst>
            <pc:docMk/>
            <pc:sldMk cId="2413068632" sldId="267"/>
            <ac:inkMk id="191" creationId="{BAD035E2-7646-4B74-8EAA-A0B1483D36A7}"/>
          </ac:inkMkLst>
        </pc:inkChg>
        <pc:inkChg chg="add del">
          <ac:chgData name="Gee Law" userId="aa04782fb936d3d0" providerId="LiveId" clId="{E46FCCCF-191F-4AF4-891E-D07EA18BF08B}" dt="2018-11-30T07:23:45.349" v="3185"/>
          <ac:inkMkLst>
            <pc:docMk/>
            <pc:sldMk cId="2413068632" sldId="267"/>
            <ac:inkMk id="192" creationId="{A4AA92B6-F42D-496E-A576-23737DF66C87}"/>
          </ac:inkMkLst>
        </pc:inkChg>
        <pc:inkChg chg="add del">
          <ac:chgData name="Gee Law" userId="aa04782fb936d3d0" providerId="LiveId" clId="{E46FCCCF-191F-4AF4-891E-D07EA18BF08B}" dt="2018-11-30T07:23:45.349" v="3185"/>
          <ac:inkMkLst>
            <pc:docMk/>
            <pc:sldMk cId="2413068632" sldId="267"/>
            <ac:inkMk id="193" creationId="{E3968F7F-1010-47A0-B297-357475CD33E9}"/>
          </ac:inkMkLst>
        </pc:inkChg>
        <pc:inkChg chg="add del">
          <ac:chgData name="Gee Law" userId="aa04782fb936d3d0" providerId="LiveId" clId="{E46FCCCF-191F-4AF4-891E-D07EA18BF08B}" dt="2018-11-30T07:23:45.349" v="3185"/>
          <ac:inkMkLst>
            <pc:docMk/>
            <pc:sldMk cId="2413068632" sldId="267"/>
            <ac:inkMk id="194" creationId="{CF4BD09F-8FE9-4A70-8144-D6D5471CFA80}"/>
          </ac:inkMkLst>
        </pc:inkChg>
        <pc:inkChg chg="add del">
          <ac:chgData name="Gee Law" userId="aa04782fb936d3d0" providerId="LiveId" clId="{E46FCCCF-191F-4AF4-891E-D07EA18BF08B}" dt="2018-11-30T07:23:45.349" v="3185"/>
          <ac:inkMkLst>
            <pc:docMk/>
            <pc:sldMk cId="2413068632" sldId="267"/>
            <ac:inkMk id="195" creationId="{32C412AD-4A53-4663-A319-53F6D4A2984A}"/>
          </ac:inkMkLst>
        </pc:inkChg>
        <pc:inkChg chg="add del">
          <ac:chgData name="Gee Law" userId="aa04782fb936d3d0" providerId="LiveId" clId="{E46FCCCF-191F-4AF4-891E-D07EA18BF08B}" dt="2018-11-30T07:23:45.349" v="3185"/>
          <ac:inkMkLst>
            <pc:docMk/>
            <pc:sldMk cId="2413068632" sldId="267"/>
            <ac:inkMk id="196" creationId="{58DCD8AD-3ADB-4C47-9A62-A5B18CB3B0B8}"/>
          </ac:inkMkLst>
        </pc:inkChg>
        <pc:inkChg chg="add del">
          <ac:chgData name="Gee Law" userId="aa04782fb936d3d0" providerId="LiveId" clId="{E46FCCCF-191F-4AF4-891E-D07EA18BF08B}" dt="2018-11-30T07:24:01.651" v="3188" actId="164"/>
          <ac:inkMkLst>
            <pc:docMk/>
            <pc:sldMk cId="2413068632" sldId="267"/>
            <ac:inkMk id="197" creationId="{534B1482-1F85-4519-BB6C-DA51F6F0E216}"/>
          </ac:inkMkLst>
        </pc:inkChg>
        <pc:inkChg chg="add del">
          <ac:chgData name="Gee Law" userId="aa04782fb936d3d0" providerId="LiveId" clId="{E46FCCCF-191F-4AF4-891E-D07EA18BF08B}" dt="2018-11-30T07:24:01.651" v="3188" actId="164"/>
          <ac:inkMkLst>
            <pc:docMk/>
            <pc:sldMk cId="2413068632" sldId="267"/>
            <ac:inkMk id="198" creationId="{243D8167-85BA-4295-A89B-3603784B70D5}"/>
          </ac:inkMkLst>
        </pc:inkChg>
        <pc:inkChg chg="add mod">
          <ac:chgData name="Gee Law" userId="aa04782fb936d3d0" providerId="LiveId" clId="{E46FCCCF-191F-4AF4-891E-D07EA18BF08B}" dt="2018-11-30T07:33:26.852" v="3312" actId="1076"/>
          <ac:inkMkLst>
            <pc:docMk/>
            <pc:sldMk cId="2413068632" sldId="267"/>
            <ac:inkMk id="199" creationId="{A2C5BFE9-CB6C-43AF-949A-5D9DEBA525E9}"/>
          </ac:inkMkLst>
        </pc:inkChg>
        <pc:inkChg chg="add del mod">
          <ac:chgData name="Gee Law" userId="aa04782fb936d3d0" providerId="LiveId" clId="{E46FCCCF-191F-4AF4-891E-D07EA18BF08B}" dt="2018-11-30T07:30:28.773" v="3261" actId="478"/>
          <ac:inkMkLst>
            <pc:docMk/>
            <pc:sldMk cId="2413068632" sldId="267"/>
            <ac:inkMk id="200" creationId="{C163E1D2-DAAA-46CB-BCA7-C8BAAF0E316C}"/>
          </ac:inkMkLst>
        </pc:inkChg>
        <pc:inkChg chg="add del">
          <ac:chgData name="Gee Law" userId="aa04782fb936d3d0" providerId="LiveId" clId="{E46FCCCF-191F-4AF4-891E-D07EA18BF08B}" dt="2018-11-30T07:24:17.137" v="3192"/>
          <ac:inkMkLst>
            <pc:docMk/>
            <pc:sldMk cId="2413068632" sldId="267"/>
            <ac:inkMk id="201" creationId="{C6441C7C-CBB6-4B7F-904E-34343DCC46FB}"/>
          </ac:inkMkLst>
        </pc:inkChg>
        <pc:inkChg chg="add del">
          <ac:chgData name="Gee Law" userId="aa04782fb936d3d0" providerId="LiveId" clId="{E46FCCCF-191F-4AF4-891E-D07EA18BF08B}" dt="2018-11-30T07:24:33.336" v="3195"/>
          <ac:inkMkLst>
            <pc:docMk/>
            <pc:sldMk cId="2413068632" sldId="267"/>
            <ac:inkMk id="202" creationId="{71AE6C56-9E7B-4A96-B47F-AC06D5E7CF67}"/>
          </ac:inkMkLst>
        </pc:inkChg>
        <pc:inkChg chg="add del">
          <ac:chgData name="Gee Law" userId="aa04782fb936d3d0" providerId="LiveId" clId="{E46FCCCF-191F-4AF4-891E-D07EA18BF08B}" dt="2018-11-30T07:24:33.336" v="3195"/>
          <ac:inkMkLst>
            <pc:docMk/>
            <pc:sldMk cId="2413068632" sldId="267"/>
            <ac:inkMk id="203" creationId="{DAF4B10B-2D60-4E5C-BC5F-D752E88F6804}"/>
          </ac:inkMkLst>
        </pc:inkChg>
        <pc:inkChg chg="add del">
          <ac:chgData name="Gee Law" userId="aa04782fb936d3d0" providerId="LiveId" clId="{E46FCCCF-191F-4AF4-891E-D07EA18BF08B}" dt="2018-11-30T07:24:44.406" v="3200"/>
          <ac:inkMkLst>
            <pc:docMk/>
            <pc:sldMk cId="2413068632" sldId="267"/>
            <ac:inkMk id="204" creationId="{4F3C9C7A-8FA8-4944-82B7-DA88C9C8AC0E}"/>
          </ac:inkMkLst>
        </pc:inkChg>
        <pc:inkChg chg="add del">
          <ac:chgData name="Gee Law" userId="aa04782fb936d3d0" providerId="LiveId" clId="{E46FCCCF-191F-4AF4-891E-D07EA18BF08B}" dt="2018-11-30T07:24:44.406" v="3200"/>
          <ac:inkMkLst>
            <pc:docMk/>
            <pc:sldMk cId="2413068632" sldId="267"/>
            <ac:inkMk id="205" creationId="{2DB412A3-0950-4513-B6A2-4C2A594CFF3F}"/>
          </ac:inkMkLst>
        </pc:inkChg>
        <pc:inkChg chg="add del">
          <ac:chgData name="Gee Law" userId="aa04782fb936d3d0" providerId="LiveId" clId="{E46FCCCF-191F-4AF4-891E-D07EA18BF08B}" dt="2018-11-30T07:24:44.406" v="3200"/>
          <ac:inkMkLst>
            <pc:docMk/>
            <pc:sldMk cId="2413068632" sldId="267"/>
            <ac:inkMk id="206" creationId="{E4629A1A-3767-4FB8-A1FB-B8B25E89FA9C}"/>
          </ac:inkMkLst>
        </pc:inkChg>
        <pc:inkChg chg="add del">
          <ac:chgData name="Gee Law" userId="aa04782fb936d3d0" providerId="LiveId" clId="{E46FCCCF-191F-4AF4-891E-D07EA18BF08B}" dt="2018-11-30T07:24:44.406" v="3200"/>
          <ac:inkMkLst>
            <pc:docMk/>
            <pc:sldMk cId="2413068632" sldId="267"/>
            <ac:inkMk id="207" creationId="{3A02DB53-4EFD-4CE5-BC92-DCCE7B840F74}"/>
          </ac:inkMkLst>
        </pc:inkChg>
        <pc:inkChg chg="add del">
          <ac:chgData name="Gee Law" userId="aa04782fb936d3d0" providerId="LiveId" clId="{E46FCCCF-191F-4AF4-891E-D07EA18BF08B}" dt="2018-11-30T07:24:44.406" v="3200"/>
          <ac:inkMkLst>
            <pc:docMk/>
            <pc:sldMk cId="2413068632" sldId="267"/>
            <ac:inkMk id="208" creationId="{6FF10F8A-95C3-4194-A9A6-915A6494A5BE}"/>
          </ac:inkMkLst>
        </pc:inkChg>
        <pc:inkChg chg="add del">
          <ac:chgData name="Gee Law" userId="aa04782fb936d3d0" providerId="LiveId" clId="{E46FCCCF-191F-4AF4-891E-D07EA18BF08B}" dt="2018-11-30T07:24:44.904" v="3201"/>
          <ac:inkMkLst>
            <pc:docMk/>
            <pc:sldMk cId="2413068632" sldId="267"/>
            <ac:inkMk id="209" creationId="{6829F327-26F6-4A12-AF68-815DB2BA35A6}"/>
          </ac:inkMkLst>
        </pc:inkChg>
        <pc:inkChg chg="add del">
          <ac:chgData name="Gee Law" userId="aa04782fb936d3d0" providerId="LiveId" clId="{E46FCCCF-191F-4AF4-891E-D07EA18BF08B}" dt="2018-11-30T07:24:54.211" v="3205" actId="164"/>
          <ac:inkMkLst>
            <pc:docMk/>
            <pc:sldMk cId="2413068632" sldId="267"/>
            <ac:inkMk id="210" creationId="{4956F3D3-4FB7-4F97-83DD-D9F2BAE1069A}"/>
          </ac:inkMkLst>
        </pc:inkChg>
        <pc:inkChg chg="add del">
          <ac:chgData name="Gee Law" userId="aa04782fb936d3d0" providerId="LiveId" clId="{E46FCCCF-191F-4AF4-891E-D07EA18BF08B}" dt="2018-11-30T07:24:48.041" v="3204"/>
          <ac:inkMkLst>
            <pc:docMk/>
            <pc:sldMk cId="2413068632" sldId="267"/>
            <ac:inkMk id="211" creationId="{26F95FB5-36DB-40C7-90FD-006E51CB4821}"/>
          </ac:inkMkLst>
        </pc:inkChg>
        <pc:inkChg chg="add del">
          <ac:chgData name="Gee Law" userId="aa04782fb936d3d0" providerId="LiveId" clId="{E46FCCCF-191F-4AF4-891E-D07EA18BF08B}" dt="2018-11-30T07:24:48.041" v="3204"/>
          <ac:inkMkLst>
            <pc:docMk/>
            <pc:sldMk cId="2413068632" sldId="267"/>
            <ac:inkMk id="212" creationId="{047C8DE3-1B35-47C0-A862-6D1FC16C3A67}"/>
          </ac:inkMkLst>
        </pc:inkChg>
        <pc:inkChg chg="add del">
          <ac:chgData name="Gee Law" userId="aa04782fb936d3d0" providerId="LiveId" clId="{E46FCCCF-191F-4AF4-891E-D07EA18BF08B}" dt="2018-11-30T07:24:54.211" v="3205" actId="164"/>
          <ac:inkMkLst>
            <pc:docMk/>
            <pc:sldMk cId="2413068632" sldId="267"/>
            <ac:inkMk id="213" creationId="{7283A427-5384-41E6-9EE8-621CB485CB00}"/>
          </ac:inkMkLst>
        </pc:inkChg>
        <pc:inkChg chg="add mod">
          <ac:chgData name="Gee Law" userId="aa04782fb936d3d0" providerId="LiveId" clId="{E46FCCCF-191F-4AF4-891E-D07EA18BF08B}" dt="2018-11-30T07:33:26.852" v="3312" actId="1076"/>
          <ac:inkMkLst>
            <pc:docMk/>
            <pc:sldMk cId="2413068632" sldId="267"/>
            <ac:inkMk id="214" creationId="{935B9A58-6959-4BF7-8378-D8F6B93A473F}"/>
          </ac:inkMkLst>
        </pc:inkChg>
        <pc:inkChg chg="add del">
          <ac:chgData name="Gee Law" userId="aa04782fb936d3d0" providerId="LiveId" clId="{E46FCCCF-191F-4AF4-891E-D07EA18BF08B}" dt="2018-11-30T07:26:00.765" v="3209"/>
          <ac:inkMkLst>
            <pc:docMk/>
            <pc:sldMk cId="2413068632" sldId="267"/>
            <ac:inkMk id="215" creationId="{381FDAA5-CF3D-47C1-BC29-3930C984A849}"/>
          </ac:inkMkLst>
        </pc:inkChg>
        <pc:inkChg chg="add del">
          <ac:chgData name="Gee Law" userId="aa04782fb936d3d0" providerId="LiveId" clId="{E46FCCCF-191F-4AF4-891E-D07EA18BF08B}" dt="2018-11-30T07:26:00.765" v="3209"/>
          <ac:inkMkLst>
            <pc:docMk/>
            <pc:sldMk cId="2413068632" sldId="267"/>
            <ac:inkMk id="216" creationId="{6DC7CF26-6060-47A4-B25D-8395FDE70D84}"/>
          </ac:inkMkLst>
        </pc:inkChg>
        <pc:inkChg chg="add del">
          <ac:chgData name="Gee Law" userId="aa04782fb936d3d0" providerId="LiveId" clId="{E46FCCCF-191F-4AF4-891E-D07EA18BF08B}" dt="2018-11-30T07:26:08.444" v="3213"/>
          <ac:inkMkLst>
            <pc:docMk/>
            <pc:sldMk cId="2413068632" sldId="267"/>
            <ac:inkMk id="217" creationId="{34339808-DCBE-4A22-B2C1-1153C5CFBB53}"/>
          </ac:inkMkLst>
        </pc:inkChg>
        <pc:inkChg chg="add del">
          <ac:chgData name="Gee Law" userId="aa04782fb936d3d0" providerId="LiveId" clId="{E46FCCCF-191F-4AF4-891E-D07EA18BF08B}" dt="2018-11-30T07:26:13.608" v="3217"/>
          <ac:inkMkLst>
            <pc:docMk/>
            <pc:sldMk cId="2413068632" sldId="267"/>
            <ac:inkMk id="218" creationId="{A084174F-F047-4859-BB50-376469D47FA0}"/>
          </ac:inkMkLst>
        </pc:inkChg>
        <pc:inkChg chg="add del">
          <ac:chgData name="Gee Law" userId="aa04782fb936d3d0" providerId="LiveId" clId="{E46FCCCF-191F-4AF4-891E-D07EA18BF08B}" dt="2018-11-30T07:26:13.608" v="3217"/>
          <ac:inkMkLst>
            <pc:docMk/>
            <pc:sldMk cId="2413068632" sldId="267"/>
            <ac:inkMk id="219" creationId="{A655D2E2-BAB7-4F39-ACBA-4189434F4C27}"/>
          </ac:inkMkLst>
        </pc:inkChg>
        <pc:inkChg chg="add del">
          <ac:chgData name="Gee Law" userId="aa04782fb936d3d0" providerId="LiveId" clId="{E46FCCCF-191F-4AF4-891E-D07EA18BF08B}" dt="2018-11-30T07:26:08.444" v="3213"/>
          <ac:inkMkLst>
            <pc:docMk/>
            <pc:sldMk cId="2413068632" sldId="267"/>
            <ac:inkMk id="220" creationId="{14F7AE47-AE81-4958-B679-C91633BFBAEF}"/>
          </ac:inkMkLst>
        </pc:inkChg>
        <pc:inkChg chg="add del">
          <ac:chgData name="Gee Law" userId="aa04782fb936d3d0" providerId="LiveId" clId="{E46FCCCF-191F-4AF4-891E-D07EA18BF08B}" dt="2018-11-30T07:26:20.610" v="3221"/>
          <ac:inkMkLst>
            <pc:docMk/>
            <pc:sldMk cId="2413068632" sldId="267"/>
            <ac:inkMk id="221" creationId="{2CEC04E3-B52B-441F-9648-385B1E78590C}"/>
          </ac:inkMkLst>
        </pc:inkChg>
        <pc:inkChg chg="add del">
          <ac:chgData name="Gee Law" userId="aa04782fb936d3d0" providerId="LiveId" clId="{E46FCCCF-191F-4AF4-891E-D07EA18BF08B}" dt="2018-11-30T07:26:13.608" v="3217"/>
          <ac:inkMkLst>
            <pc:docMk/>
            <pc:sldMk cId="2413068632" sldId="267"/>
            <ac:inkMk id="222" creationId="{45263D7F-752D-474D-99B2-6E9A3847843D}"/>
          </ac:inkMkLst>
        </pc:inkChg>
        <pc:inkChg chg="add del">
          <ac:chgData name="Gee Law" userId="aa04782fb936d3d0" providerId="LiveId" clId="{E46FCCCF-191F-4AF4-891E-D07EA18BF08B}" dt="2018-11-30T07:26:13.608" v="3217"/>
          <ac:inkMkLst>
            <pc:docMk/>
            <pc:sldMk cId="2413068632" sldId="267"/>
            <ac:inkMk id="223" creationId="{3731C52E-8869-404D-AF68-616C7808EAB9}"/>
          </ac:inkMkLst>
        </pc:inkChg>
        <pc:inkChg chg="add del">
          <ac:chgData name="Gee Law" userId="aa04782fb936d3d0" providerId="LiveId" clId="{E46FCCCF-191F-4AF4-891E-D07EA18BF08B}" dt="2018-11-30T07:26:13.608" v="3217"/>
          <ac:inkMkLst>
            <pc:docMk/>
            <pc:sldMk cId="2413068632" sldId="267"/>
            <ac:inkMk id="224" creationId="{B9A1A864-3C6D-430B-98EF-940659339FD3}"/>
          </ac:inkMkLst>
        </pc:inkChg>
        <pc:inkChg chg="add del">
          <ac:chgData name="Gee Law" userId="aa04782fb936d3d0" providerId="LiveId" clId="{E46FCCCF-191F-4AF4-891E-D07EA18BF08B}" dt="2018-11-30T07:26:34.794" v="3224" actId="164"/>
          <ac:inkMkLst>
            <pc:docMk/>
            <pc:sldMk cId="2413068632" sldId="267"/>
            <ac:inkMk id="225" creationId="{B5FE4E6A-7437-4901-A795-86549A955D39}"/>
          </ac:inkMkLst>
        </pc:inkChg>
        <pc:inkChg chg="add del">
          <ac:chgData name="Gee Law" userId="aa04782fb936d3d0" providerId="LiveId" clId="{E46FCCCF-191F-4AF4-891E-D07EA18BF08B}" dt="2018-11-30T07:26:34.794" v="3224" actId="164"/>
          <ac:inkMkLst>
            <pc:docMk/>
            <pc:sldMk cId="2413068632" sldId="267"/>
            <ac:inkMk id="226" creationId="{93189BB9-FBBB-4C6A-8D2A-B63B5FCC9724}"/>
          </ac:inkMkLst>
        </pc:inkChg>
        <pc:inkChg chg="add del">
          <ac:chgData name="Gee Law" userId="aa04782fb936d3d0" providerId="LiveId" clId="{E46FCCCF-191F-4AF4-891E-D07EA18BF08B}" dt="2018-11-30T07:26:20.610" v="3221"/>
          <ac:inkMkLst>
            <pc:docMk/>
            <pc:sldMk cId="2413068632" sldId="267"/>
            <ac:inkMk id="227" creationId="{D9631EB8-6279-43F8-B6A1-03EC0E0C7C5A}"/>
          </ac:inkMkLst>
        </pc:inkChg>
        <pc:inkChg chg="add del">
          <ac:chgData name="Gee Law" userId="aa04782fb936d3d0" providerId="LiveId" clId="{E46FCCCF-191F-4AF4-891E-D07EA18BF08B}" dt="2018-11-30T07:26:20.610" v="3221"/>
          <ac:inkMkLst>
            <pc:docMk/>
            <pc:sldMk cId="2413068632" sldId="267"/>
            <ac:inkMk id="228" creationId="{744262AF-5AC6-4053-8BFC-C42D114AD927}"/>
          </ac:inkMkLst>
        </pc:inkChg>
        <pc:inkChg chg="add del">
          <ac:chgData name="Gee Law" userId="aa04782fb936d3d0" providerId="LiveId" clId="{E46FCCCF-191F-4AF4-891E-D07EA18BF08B}" dt="2018-11-30T07:26:20.610" v="3221"/>
          <ac:inkMkLst>
            <pc:docMk/>
            <pc:sldMk cId="2413068632" sldId="267"/>
            <ac:inkMk id="229" creationId="{6B42712A-81C7-4EA5-842C-4D1C4B0F975B}"/>
          </ac:inkMkLst>
        </pc:inkChg>
        <pc:inkChg chg="add del">
          <ac:chgData name="Gee Law" userId="aa04782fb936d3d0" providerId="LiveId" clId="{E46FCCCF-191F-4AF4-891E-D07EA18BF08B}" dt="2018-11-30T07:26:25.551" v="3222" actId="164"/>
          <ac:inkMkLst>
            <pc:docMk/>
            <pc:sldMk cId="2413068632" sldId="267"/>
            <ac:inkMk id="230" creationId="{D3CDACA7-7802-4BF5-B9F3-9F478907A69C}"/>
          </ac:inkMkLst>
        </pc:inkChg>
        <pc:inkChg chg="add del">
          <ac:chgData name="Gee Law" userId="aa04782fb936d3d0" providerId="LiveId" clId="{E46FCCCF-191F-4AF4-891E-D07EA18BF08B}" dt="2018-11-30T07:26:25.551" v="3222" actId="164"/>
          <ac:inkMkLst>
            <pc:docMk/>
            <pc:sldMk cId="2413068632" sldId="267"/>
            <ac:inkMk id="231" creationId="{E289164D-2C6A-4BEB-9CAE-7385FDB6748A}"/>
          </ac:inkMkLst>
        </pc:inkChg>
        <pc:inkChg chg="add del mod">
          <ac:chgData name="Gee Law" userId="aa04782fb936d3d0" providerId="LiveId" clId="{E46FCCCF-191F-4AF4-891E-D07EA18BF08B}" dt="2018-11-30T07:30:31.817" v="3262" actId="478"/>
          <ac:inkMkLst>
            <pc:docMk/>
            <pc:sldMk cId="2413068632" sldId="267"/>
            <ac:inkMk id="232" creationId="{AFF121A1-A8FC-4C93-8D6B-18ED7036F4A9}"/>
          </ac:inkMkLst>
        </pc:inkChg>
        <pc:inkChg chg="add del mod">
          <ac:chgData name="Gee Law" userId="aa04782fb936d3d0" providerId="LiveId" clId="{E46FCCCF-191F-4AF4-891E-D07EA18BF08B}" dt="2018-11-30T07:30:33.683" v="3263" actId="478"/>
          <ac:inkMkLst>
            <pc:docMk/>
            <pc:sldMk cId="2413068632" sldId="267"/>
            <ac:inkMk id="233" creationId="{33E7E5C9-0115-4BF9-B291-A7283C881324}"/>
          </ac:inkMkLst>
        </pc:inkChg>
        <pc:inkChg chg="add del">
          <ac:chgData name="Gee Law" userId="aa04782fb936d3d0" providerId="LiveId" clId="{E46FCCCF-191F-4AF4-891E-D07EA18BF08B}" dt="2018-11-30T07:27:06.564" v="3232"/>
          <ac:inkMkLst>
            <pc:docMk/>
            <pc:sldMk cId="2413068632" sldId="267"/>
            <ac:inkMk id="234" creationId="{4A12934D-BF0F-4263-809D-208F1560F07B}"/>
          </ac:inkMkLst>
        </pc:inkChg>
        <pc:inkChg chg="add del">
          <ac:chgData name="Gee Law" userId="aa04782fb936d3d0" providerId="LiveId" clId="{E46FCCCF-191F-4AF4-891E-D07EA18BF08B}" dt="2018-11-30T07:27:06.564" v="3232"/>
          <ac:inkMkLst>
            <pc:docMk/>
            <pc:sldMk cId="2413068632" sldId="267"/>
            <ac:inkMk id="235" creationId="{36ACB622-E44B-4D02-8720-38ECFA6398A2}"/>
          </ac:inkMkLst>
        </pc:inkChg>
        <pc:inkChg chg="add del">
          <ac:chgData name="Gee Law" userId="aa04782fb936d3d0" providerId="LiveId" clId="{E46FCCCF-191F-4AF4-891E-D07EA18BF08B}" dt="2018-11-30T07:27:06.564" v="3232"/>
          <ac:inkMkLst>
            <pc:docMk/>
            <pc:sldMk cId="2413068632" sldId="267"/>
            <ac:inkMk id="236" creationId="{A544B436-19C9-452A-9836-9F20148B8F93}"/>
          </ac:inkMkLst>
        </pc:inkChg>
        <pc:inkChg chg="add del">
          <ac:chgData name="Gee Law" userId="aa04782fb936d3d0" providerId="LiveId" clId="{E46FCCCF-191F-4AF4-891E-D07EA18BF08B}" dt="2018-11-30T07:27:06.564" v="3232"/>
          <ac:inkMkLst>
            <pc:docMk/>
            <pc:sldMk cId="2413068632" sldId="267"/>
            <ac:inkMk id="237" creationId="{8701A91A-EE27-4C58-A506-455A3A565B08}"/>
          </ac:inkMkLst>
        </pc:inkChg>
        <pc:inkChg chg="add del">
          <ac:chgData name="Gee Law" userId="aa04782fb936d3d0" providerId="LiveId" clId="{E46FCCCF-191F-4AF4-891E-D07EA18BF08B}" dt="2018-11-30T07:27:06.564" v="3232"/>
          <ac:inkMkLst>
            <pc:docMk/>
            <pc:sldMk cId="2413068632" sldId="267"/>
            <ac:inkMk id="238" creationId="{9E9420FB-4C7C-4C35-BB37-BA1CB364DEB3}"/>
          </ac:inkMkLst>
        </pc:inkChg>
        <pc:inkChg chg="add del">
          <ac:chgData name="Gee Law" userId="aa04782fb936d3d0" providerId="LiveId" clId="{E46FCCCF-191F-4AF4-891E-D07EA18BF08B}" dt="2018-11-30T07:27:11.365" v="3233" actId="164"/>
          <ac:inkMkLst>
            <pc:docMk/>
            <pc:sldMk cId="2413068632" sldId="267"/>
            <ac:inkMk id="239" creationId="{7E6026F0-88FD-4644-B038-0C56CF803E56}"/>
          </ac:inkMkLst>
        </pc:inkChg>
        <pc:inkChg chg="add del">
          <ac:chgData name="Gee Law" userId="aa04782fb936d3d0" providerId="LiveId" clId="{E46FCCCF-191F-4AF4-891E-D07EA18BF08B}" dt="2018-11-30T07:27:11.365" v="3233" actId="164"/>
          <ac:inkMkLst>
            <pc:docMk/>
            <pc:sldMk cId="2413068632" sldId="267"/>
            <ac:inkMk id="240" creationId="{3125A686-112C-4B05-9835-9157E1920AFF}"/>
          </ac:inkMkLst>
        </pc:inkChg>
        <pc:inkChg chg="add mod">
          <ac:chgData name="Gee Law" userId="aa04782fb936d3d0" providerId="LiveId" clId="{E46FCCCF-191F-4AF4-891E-D07EA18BF08B}" dt="2018-11-30T07:33:26.852" v="3312" actId="1076"/>
          <ac:inkMkLst>
            <pc:docMk/>
            <pc:sldMk cId="2413068632" sldId="267"/>
            <ac:inkMk id="241" creationId="{7D860F4D-C6F1-4357-BCBE-47888280A284}"/>
          </ac:inkMkLst>
        </pc:inkChg>
        <pc:inkChg chg="add del">
          <ac:chgData name="Gee Law" userId="aa04782fb936d3d0" providerId="LiveId" clId="{E46FCCCF-191F-4AF4-891E-D07EA18BF08B}" dt="2018-11-30T07:27:32.322" v="3240"/>
          <ac:inkMkLst>
            <pc:docMk/>
            <pc:sldMk cId="2413068632" sldId="267"/>
            <ac:inkMk id="242" creationId="{CE67778C-D223-431F-83C8-418959D017C8}"/>
          </ac:inkMkLst>
        </pc:inkChg>
        <pc:inkChg chg="add del">
          <ac:chgData name="Gee Law" userId="aa04782fb936d3d0" providerId="LiveId" clId="{E46FCCCF-191F-4AF4-891E-D07EA18BF08B}" dt="2018-11-30T07:27:32.322" v="3240"/>
          <ac:inkMkLst>
            <pc:docMk/>
            <pc:sldMk cId="2413068632" sldId="267"/>
            <ac:inkMk id="243" creationId="{111008E0-7AA4-43B9-876B-5C7D032A9AEC}"/>
          </ac:inkMkLst>
        </pc:inkChg>
        <pc:inkChg chg="add del">
          <ac:chgData name="Gee Law" userId="aa04782fb936d3d0" providerId="LiveId" clId="{E46FCCCF-191F-4AF4-891E-D07EA18BF08B}" dt="2018-11-30T07:27:32.322" v="3240"/>
          <ac:inkMkLst>
            <pc:docMk/>
            <pc:sldMk cId="2413068632" sldId="267"/>
            <ac:inkMk id="244" creationId="{55C40D44-1290-47EC-ADF3-C46D6C9C6D61}"/>
          </ac:inkMkLst>
        </pc:inkChg>
        <pc:inkChg chg="add del">
          <ac:chgData name="Gee Law" userId="aa04782fb936d3d0" providerId="LiveId" clId="{E46FCCCF-191F-4AF4-891E-D07EA18BF08B}" dt="2018-11-30T07:27:32.322" v="3240"/>
          <ac:inkMkLst>
            <pc:docMk/>
            <pc:sldMk cId="2413068632" sldId="267"/>
            <ac:inkMk id="245" creationId="{583EC3C3-64D1-41CF-AA11-505B05EA1010}"/>
          </ac:inkMkLst>
        </pc:inkChg>
        <pc:inkChg chg="add del">
          <ac:chgData name="Gee Law" userId="aa04782fb936d3d0" providerId="LiveId" clId="{E46FCCCF-191F-4AF4-891E-D07EA18BF08B}" dt="2018-11-30T07:27:32.322" v="3240"/>
          <ac:inkMkLst>
            <pc:docMk/>
            <pc:sldMk cId="2413068632" sldId="267"/>
            <ac:inkMk id="246" creationId="{B81D0089-66E7-462B-95A1-F23B6733C6D8}"/>
          </ac:inkMkLst>
        </pc:inkChg>
        <pc:inkChg chg="add del">
          <ac:chgData name="Gee Law" userId="aa04782fb936d3d0" providerId="LiveId" clId="{E46FCCCF-191F-4AF4-891E-D07EA18BF08B}" dt="2018-11-30T07:27:36.457" v="3241" actId="164"/>
          <ac:inkMkLst>
            <pc:docMk/>
            <pc:sldMk cId="2413068632" sldId="267"/>
            <ac:inkMk id="247" creationId="{ADD9719A-BCD0-4EE0-9342-D8EA64036943}"/>
          </ac:inkMkLst>
        </pc:inkChg>
        <pc:inkChg chg="add del">
          <ac:chgData name="Gee Law" userId="aa04782fb936d3d0" providerId="LiveId" clId="{E46FCCCF-191F-4AF4-891E-D07EA18BF08B}" dt="2018-11-30T07:27:36.457" v="3241" actId="164"/>
          <ac:inkMkLst>
            <pc:docMk/>
            <pc:sldMk cId="2413068632" sldId="267"/>
            <ac:inkMk id="248" creationId="{A1509933-548A-41FB-A740-E10710DB2022}"/>
          </ac:inkMkLst>
        </pc:inkChg>
        <pc:inkChg chg="add del mod">
          <ac:chgData name="Gee Law" userId="aa04782fb936d3d0" providerId="LiveId" clId="{E46FCCCF-191F-4AF4-891E-D07EA18BF08B}" dt="2018-11-30T07:30:35.987" v="3264" actId="478"/>
          <ac:inkMkLst>
            <pc:docMk/>
            <pc:sldMk cId="2413068632" sldId="267"/>
            <ac:inkMk id="249" creationId="{CE5081FF-E7B1-47D9-95BF-72F7802E74DF}"/>
          </ac:inkMkLst>
        </pc:inkChg>
        <pc:inkChg chg="add del">
          <ac:chgData name="Gee Law" userId="aa04782fb936d3d0" providerId="LiveId" clId="{E46FCCCF-191F-4AF4-891E-D07EA18BF08B}" dt="2018-11-30T07:31:07.975" v="3277"/>
          <ac:inkMkLst>
            <pc:docMk/>
            <pc:sldMk cId="2413068632" sldId="267"/>
            <ac:inkMk id="250" creationId="{F843A8EA-1F6C-49B6-ACA9-4C6B8FAE2521}"/>
          </ac:inkMkLst>
        </pc:inkChg>
        <pc:inkChg chg="add del">
          <ac:chgData name="Gee Law" userId="aa04782fb936d3d0" providerId="LiveId" clId="{E46FCCCF-191F-4AF4-891E-D07EA18BF08B}" dt="2018-11-30T07:31:07.975" v="3277"/>
          <ac:inkMkLst>
            <pc:docMk/>
            <pc:sldMk cId="2413068632" sldId="267"/>
            <ac:inkMk id="251" creationId="{3ECE2719-2A07-4738-8CE8-0AA2DFAF35F5}"/>
          </ac:inkMkLst>
        </pc:inkChg>
        <pc:inkChg chg="add del">
          <ac:chgData name="Gee Law" userId="aa04782fb936d3d0" providerId="LiveId" clId="{E46FCCCF-191F-4AF4-891E-D07EA18BF08B}" dt="2018-11-30T07:31:26.522" v="3291"/>
          <ac:inkMkLst>
            <pc:docMk/>
            <pc:sldMk cId="2413068632" sldId="267"/>
            <ac:inkMk id="252" creationId="{8A71B308-E2FA-4A05-A53B-6EC7F5DD7DBB}"/>
          </ac:inkMkLst>
        </pc:inkChg>
        <pc:inkChg chg="add del">
          <ac:chgData name="Gee Law" userId="aa04782fb936d3d0" providerId="LiveId" clId="{E46FCCCF-191F-4AF4-891E-D07EA18BF08B}" dt="2018-11-30T07:31:26.522" v="3291"/>
          <ac:inkMkLst>
            <pc:docMk/>
            <pc:sldMk cId="2413068632" sldId="267"/>
            <ac:inkMk id="253" creationId="{FEAA5A89-25FC-4E28-9C8D-3C1F8C8ACEF5}"/>
          </ac:inkMkLst>
        </pc:inkChg>
        <pc:inkChg chg="add del">
          <ac:chgData name="Gee Law" userId="aa04782fb936d3d0" providerId="LiveId" clId="{E46FCCCF-191F-4AF4-891E-D07EA18BF08B}" dt="2018-11-30T07:30:57.555" v="3271"/>
          <ac:inkMkLst>
            <pc:docMk/>
            <pc:sldMk cId="2413068632" sldId="267"/>
            <ac:inkMk id="254" creationId="{0CBDFBBF-AA82-45CE-9458-D23CEAF62B15}"/>
          </ac:inkMkLst>
        </pc:inkChg>
        <pc:inkChg chg="add del">
          <ac:chgData name="Gee Law" userId="aa04782fb936d3d0" providerId="LiveId" clId="{E46FCCCF-191F-4AF4-891E-D07EA18BF08B}" dt="2018-11-30T07:30:57.555" v="3271"/>
          <ac:inkMkLst>
            <pc:docMk/>
            <pc:sldMk cId="2413068632" sldId="267"/>
            <ac:inkMk id="255" creationId="{B40C2D3E-1126-4E08-AC01-8B9CA9AB235D}"/>
          </ac:inkMkLst>
        </pc:inkChg>
        <pc:inkChg chg="add del">
          <ac:chgData name="Gee Law" userId="aa04782fb936d3d0" providerId="LiveId" clId="{E46FCCCF-191F-4AF4-891E-D07EA18BF08B}" dt="2018-11-30T07:31:19.106" v="3289"/>
          <ac:inkMkLst>
            <pc:docMk/>
            <pc:sldMk cId="2413068632" sldId="267"/>
            <ac:inkMk id="256" creationId="{EEC28D3E-2B17-49A8-A05A-39C79D65D529}"/>
          </ac:inkMkLst>
        </pc:inkChg>
        <pc:inkChg chg="add del">
          <ac:chgData name="Gee Law" userId="aa04782fb936d3d0" providerId="LiveId" clId="{E46FCCCF-191F-4AF4-891E-D07EA18BF08B}" dt="2018-11-30T07:30:59.671" v="3274"/>
          <ac:inkMkLst>
            <pc:docMk/>
            <pc:sldMk cId="2413068632" sldId="267"/>
            <ac:inkMk id="257" creationId="{E559055C-AF2C-4C37-910A-5B3611119CED}"/>
          </ac:inkMkLst>
        </pc:inkChg>
        <pc:inkChg chg="add del">
          <ac:chgData name="Gee Law" userId="aa04782fb936d3d0" providerId="LiveId" clId="{E46FCCCF-191F-4AF4-891E-D07EA18BF08B}" dt="2018-11-30T07:30:59.671" v="3274"/>
          <ac:inkMkLst>
            <pc:docMk/>
            <pc:sldMk cId="2413068632" sldId="267"/>
            <ac:inkMk id="258" creationId="{EA6592A4-0678-43E5-907D-67116AF02D32}"/>
          </ac:inkMkLst>
        </pc:inkChg>
        <pc:inkChg chg="add del">
          <ac:chgData name="Gee Law" userId="aa04782fb936d3d0" providerId="LiveId" clId="{E46FCCCF-191F-4AF4-891E-D07EA18BF08B}" dt="2018-11-30T07:31:34.057" v="3299"/>
          <ac:inkMkLst>
            <pc:docMk/>
            <pc:sldMk cId="2413068632" sldId="267"/>
            <ac:inkMk id="259" creationId="{6492241A-2863-4591-B507-E56937ACE825}"/>
          </ac:inkMkLst>
        </pc:inkChg>
        <pc:inkChg chg="add del">
          <ac:chgData name="Gee Law" userId="aa04782fb936d3d0" providerId="LiveId" clId="{E46FCCCF-191F-4AF4-891E-D07EA18BF08B}" dt="2018-11-30T07:31:07.975" v="3277"/>
          <ac:inkMkLst>
            <pc:docMk/>
            <pc:sldMk cId="2413068632" sldId="267"/>
            <ac:inkMk id="260" creationId="{4FBA3991-A250-474F-8F7F-81C1BE634E7E}"/>
          </ac:inkMkLst>
        </pc:inkChg>
        <pc:inkChg chg="add del">
          <ac:chgData name="Gee Law" userId="aa04782fb936d3d0" providerId="LiveId" clId="{E46FCCCF-191F-4AF4-891E-D07EA18BF08B}" dt="2018-11-30T07:31:09.004" v="3279"/>
          <ac:inkMkLst>
            <pc:docMk/>
            <pc:sldMk cId="2413068632" sldId="267"/>
            <ac:inkMk id="261" creationId="{C548066E-F4DC-4EA1-BF95-A55EF55920B3}"/>
          </ac:inkMkLst>
        </pc:inkChg>
        <pc:inkChg chg="add del">
          <ac:chgData name="Gee Law" userId="aa04782fb936d3d0" providerId="LiveId" clId="{E46FCCCF-191F-4AF4-891E-D07EA18BF08B}" dt="2018-11-30T07:31:39.166" v="3300" actId="164"/>
          <ac:inkMkLst>
            <pc:docMk/>
            <pc:sldMk cId="2413068632" sldId="267"/>
            <ac:inkMk id="262" creationId="{65E48F21-C930-4BAA-A80E-0099A4022678}"/>
          </ac:inkMkLst>
        </pc:inkChg>
        <pc:inkChg chg="add del">
          <ac:chgData name="Gee Law" userId="aa04782fb936d3d0" providerId="LiveId" clId="{E46FCCCF-191F-4AF4-891E-D07EA18BF08B}" dt="2018-11-30T07:31:09.004" v="3279"/>
          <ac:inkMkLst>
            <pc:docMk/>
            <pc:sldMk cId="2413068632" sldId="267"/>
            <ac:inkMk id="263" creationId="{04DF53F9-2E46-431B-B850-A2337212ABA9}"/>
          </ac:inkMkLst>
        </pc:inkChg>
        <pc:inkChg chg="add del">
          <ac:chgData name="Gee Law" userId="aa04782fb936d3d0" providerId="LiveId" clId="{E46FCCCF-191F-4AF4-891E-D07EA18BF08B}" dt="2018-11-30T07:31:39.166" v="3300" actId="164"/>
          <ac:inkMkLst>
            <pc:docMk/>
            <pc:sldMk cId="2413068632" sldId="267"/>
            <ac:inkMk id="264" creationId="{D9A11ACA-EF38-4CAC-9E35-957042C6B43A}"/>
          </ac:inkMkLst>
        </pc:inkChg>
        <pc:inkChg chg="add del">
          <ac:chgData name="Gee Law" userId="aa04782fb936d3d0" providerId="LiveId" clId="{E46FCCCF-191F-4AF4-891E-D07EA18BF08B}" dt="2018-11-30T07:31:15.672" v="3284"/>
          <ac:inkMkLst>
            <pc:docMk/>
            <pc:sldMk cId="2413068632" sldId="267"/>
            <ac:inkMk id="265" creationId="{A261F0E2-317C-429A-AAB9-15F6A3EBBA88}"/>
          </ac:inkMkLst>
        </pc:inkChg>
        <pc:inkChg chg="add del">
          <ac:chgData name="Gee Law" userId="aa04782fb936d3d0" providerId="LiveId" clId="{E46FCCCF-191F-4AF4-891E-D07EA18BF08B}" dt="2018-11-30T07:31:15.672" v="3283"/>
          <ac:inkMkLst>
            <pc:docMk/>
            <pc:sldMk cId="2413068632" sldId="267"/>
            <ac:inkMk id="266" creationId="{73130F2B-CC5E-45E1-954E-90DED6FC60A4}"/>
          </ac:inkMkLst>
        </pc:inkChg>
        <pc:inkChg chg="add del">
          <ac:chgData name="Gee Law" userId="aa04782fb936d3d0" providerId="LiveId" clId="{E46FCCCF-191F-4AF4-891E-D07EA18BF08B}" dt="2018-11-30T07:31:15.677" v="3285"/>
          <ac:inkMkLst>
            <pc:docMk/>
            <pc:sldMk cId="2413068632" sldId="267"/>
            <ac:inkMk id="267" creationId="{F66D65CE-BDEE-46EF-B4FC-E9EDCC9FD4E2}"/>
          </ac:inkMkLst>
        </pc:inkChg>
        <pc:inkChg chg="add del">
          <ac:chgData name="Gee Law" userId="aa04782fb936d3d0" providerId="LiveId" clId="{E46FCCCF-191F-4AF4-891E-D07EA18BF08B}" dt="2018-11-30T07:31:19.106" v="3289"/>
          <ac:inkMkLst>
            <pc:docMk/>
            <pc:sldMk cId="2413068632" sldId="267"/>
            <ac:inkMk id="268" creationId="{D64E701A-7771-489C-B82E-049AB2000EEB}"/>
          </ac:inkMkLst>
        </pc:inkChg>
        <pc:inkChg chg="add del">
          <ac:chgData name="Gee Law" userId="aa04782fb936d3d0" providerId="LiveId" clId="{E46FCCCF-191F-4AF4-891E-D07EA18BF08B}" dt="2018-11-30T07:31:19.106" v="3289"/>
          <ac:inkMkLst>
            <pc:docMk/>
            <pc:sldMk cId="2413068632" sldId="267"/>
            <ac:inkMk id="269" creationId="{882FCE1D-5E8F-4F79-9412-DD07F51959C5}"/>
          </ac:inkMkLst>
        </pc:inkChg>
        <pc:inkChg chg="add del">
          <ac:chgData name="Gee Law" userId="aa04782fb936d3d0" providerId="LiveId" clId="{E46FCCCF-191F-4AF4-891E-D07EA18BF08B}" dt="2018-11-30T07:31:19.106" v="3289"/>
          <ac:inkMkLst>
            <pc:docMk/>
            <pc:sldMk cId="2413068632" sldId="267"/>
            <ac:inkMk id="270" creationId="{EEAF7F67-85F2-423A-A54B-24B3519D4C93}"/>
          </ac:inkMkLst>
        </pc:inkChg>
        <pc:inkChg chg="add del">
          <ac:chgData name="Gee Law" userId="aa04782fb936d3d0" providerId="LiveId" clId="{E46FCCCF-191F-4AF4-891E-D07EA18BF08B}" dt="2018-11-30T07:31:42.440" v="3301" actId="164"/>
          <ac:inkMkLst>
            <pc:docMk/>
            <pc:sldMk cId="2413068632" sldId="267"/>
            <ac:inkMk id="271" creationId="{790AF23B-AA82-4264-8D73-D70AA0DD87BE}"/>
          </ac:inkMkLst>
        </pc:inkChg>
        <pc:inkChg chg="add del">
          <ac:chgData name="Gee Law" userId="aa04782fb936d3d0" providerId="LiveId" clId="{E46FCCCF-191F-4AF4-891E-D07EA18BF08B}" dt="2018-11-30T07:31:42.440" v="3301" actId="164"/>
          <ac:inkMkLst>
            <pc:docMk/>
            <pc:sldMk cId="2413068632" sldId="267"/>
            <ac:inkMk id="272" creationId="{7ABAFDD7-A6B2-40D6-9C8F-7C5F5C71B129}"/>
          </ac:inkMkLst>
        </pc:inkChg>
        <pc:inkChg chg="add del">
          <ac:chgData name="Gee Law" userId="aa04782fb936d3d0" providerId="LiveId" clId="{E46FCCCF-191F-4AF4-891E-D07EA18BF08B}" dt="2018-11-30T07:31:26.522" v="3291"/>
          <ac:inkMkLst>
            <pc:docMk/>
            <pc:sldMk cId="2413068632" sldId="267"/>
            <ac:inkMk id="273" creationId="{9DE6C0DA-E900-4E37-9931-E906B84C2226}"/>
          </ac:inkMkLst>
        </pc:inkChg>
        <pc:inkChg chg="add del">
          <ac:chgData name="Gee Law" userId="aa04782fb936d3d0" providerId="LiveId" clId="{E46FCCCF-191F-4AF4-891E-D07EA18BF08B}" dt="2018-11-30T07:31:31.337" v="3295"/>
          <ac:inkMkLst>
            <pc:docMk/>
            <pc:sldMk cId="2413068632" sldId="267"/>
            <ac:inkMk id="274" creationId="{C93A8B6E-D83A-4752-9BDD-6716F2064238}"/>
          </ac:inkMkLst>
        </pc:inkChg>
        <pc:inkChg chg="add del">
          <ac:chgData name="Gee Law" userId="aa04782fb936d3d0" providerId="LiveId" clId="{E46FCCCF-191F-4AF4-891E-D07EA18BF08B}" dt="2018-11-30T07:31:31.337" v="3295"/>
          <ac:inkMkLst>
            <pc:docMk/>
            <pc:sldMk cId="2413068632" sldId="267"/>
            <ac:inkMk id="275" creationId="{D21E37A7-AA91-4E7B-85A6-07B10393E69C}"/>
          </ac:inkMkLst>
        </pc:inkChg>
        <pc:inkChg chg="add del">
          <ac:chgData name="Gee Law" userId="aa04782fb936d3d0" providerId="LiveId" clId="{E46FCCCF-191F-4AF4-891E-D07EA18BF08B}" dt="2018-11-30T07:31:31.337" v="3295"/>
          <ac:inkMkLst>
            <pc:docMk/>
            <pc:sldMk cId="2413068632" sldId="267"/>
            <ac:inkMk id="276" creationId="{143EE322-AC25-49BA-8160-6863EFB1D77D}"/>
          </ac:inkMkLst>
        </pc:inkChg>
        <pc:inkChg chg="add del">
          <ac:chgData name="Gee Law" userId="aa04782fb936d3d0" providerId="LiveId" clId="{E46FCCCF-191F-4AF4-891E-D07EA18BF08B}" dt="2018-11-30T07:31:31.337" v="3295"/>
          <ac:inkMkLst>
            <pc:docMk/>
            <pc:sldMk cId="2413068632" sldId="267"/>
            <ac:inkMk id="277" creationId="{859CC7B8-E941-4A7D-A732-2D8ECE4B12AA}"/>
          </ac:inkMkLst>
        </pc:inkChg>
        <pc:inkChg chg="add del">
          <ac:chgData name="Gee Law" userId="aa04782fb936d3d0" providerId="LiveId" clId="{E46FCCCF-191F-4AF4-891E-D07EA18BF08B}" dt="2018-11-30T07:31:45.180" v="3302" actId="164"/>
          <ac:inkMkLst>
            <pc:docMk/>
            <pc:sldMk cId="2413068632" sldId="267"/>
            <ac:inkMk id="278" creationId="{424A5254-FF5F-403A-9566-374665CA36C5}"/>
          </ac:inkMkLst>
        </pc:inkChg>
        <pc:inkChg chg="add del">
          <ac:chgData name="Gee Law" userId="aa04782fb936d3d0" providerId="LiveId" clId="{E46FCCCF-191F-4AF4-891E-D07EA18BF08B}" dt="2018-11-30T07:31:45.180" v="3302" actId="164"/>
          <ac:inkMkLst>
            <pc:docMk/>
            <pc:sldMk cId="2413068632" sldId="267"/>
            <ac:inkMk id="279" creationId="{48D6D7FB-54FA-4714-A8BF-830DAF076898}"/>
          </ac:inkMkLst>
        </pc:inkChg>
        <pc:inkChg chg="add del">
          <ac:chgData name="Gee Law" userId="aa04782fb936d3d0" providerId="LiveId" clId="{E46FCCCF-191F-4AF4-891E-D07EA18BF08B}" dt="2018-11-30T07:31:34.057" v="3299"/>
          <ac:inkMkLst>
            <pc:docMk/>
            <pc:sldMk cId="2413068632" sldId="267"/>
            <ac:inkMk id="280" creationId="{90909B42-2918-4F69-8364-EEE1C1A3B1D0}"/>
          </ac:inkMkLst>
        </pc:inkChg>
        <pc:inkChg chg="add del">
          <ac:chgData name="Gee Law" userId="aa04782fb936d3d0" providerId="LiveId" clId="{E46FCCCF-191F-4AF4-891E-D07EA18BF08B}" dt="2018-11-30T07:31:34.057" v="3299"/>
          <ac:inkMkLst>
            <pc:docMk/>
            <pc:sldMk cId="2413068632" sldId="267"/>
            <ac:inkMk id="281" creationId="{4B0A4EA6-98E9-4A72-8005-CFE8B281F4EC}"/>
          </ac:inkMkLst>
        </pc:inkChg>
        <pc:inkChg chg="add del">
          <ac:chgData name="Gee Law" userId="aa04782fb936d3d0" providerId="LiveId" clId="{E46FCCCF-191F-4AF4-891E-D07EA18BF08B}" dt="2018-11-30T07:31:34.057" v="3299"/>
          <ac:inkMkLst>
            <pc:docMk/>
            <pc:sldMk cId="2413068632" sldId="267"/>
            <ac:inkMk id="282" creationId="{96448A73-1024-4764-AA6E-31981A9083F2}"/>
          </ac:inkMkLst>
        </pc:inkChg>
        <pc:inkChg chg="add del">
          <ac:chgData name="Gee Law" userId="aa04782fb936d3d0" providerId="LiveId" clId="{E46FCCCF-191F-4AF4-891E-D07EA18BF08B}" dt="2018-11-30T07:31:48.566" v="3303" actId="164"/>
          <ac:inkMkLst>
            <pc:docMk/>
            <pc:sldMk cId="2413068632" sldId="267"/>
            <ac:inkMk id="283" creationId="{2A235D3B-5B17-4782-8572-A25C804CACEF}"/>
          </ac:inkMkLst>
        </pc:inkChg>
        <pc:inkChg chg="add del">
          <ac:chgData name="Gee Law" userId="aa04782fb936d3d0" providerId="LiveId" clId="{E46FCCCF-191F-4AF4-891E-D07EA18BF08B}" dt="2018-11-30T07:31:48.566" v="3303" actId="164"/>
          <ac:inkMkLst>
            <pc:docMk/>
            <pc:sldMk cId="2413068632" sldId="267"/>
            <ac:inkMk id="284" creationId="{94166DD2-5595-43BA-B47D-F8C386D06B70}"/>
          </ac:inkMkLst>
        </pc:inkChg>
        <pc:inkChg chg="add mod">
          <ac:chgData name="Gee Law" userId="aa04782fb936d3d0" providerId="LiveId" clId="{E46FCCCF-191F-4AF4-891E-D07EA18BF08B}" dt="2018-11-30T07:33:26.852" v="3312" actId="1076"/>
          <ac:inkMkLst>
            <pc:docMk/>
            <pc:sldMk cId="2413068632" sldId="267"/>
            <ac:inkMk id="285" creationId="{FFA76F14-7D78-4F49-A5D2-918224AD532D}"/>
          </ac:inkMkLst>
        </pc:inkChg>
        <pc:inkChg chg="add mod">
          <ac:chgData name="Gee Law" userId="aa04782fb936d3d0" providerId="LiveId" clId="{E46FCCCF-191F-4AF4-891E-D07EA18BF08B}" dt="2018-11-30T07:33:26.852" v="3312" actId="1076"/>
          <ac:inkMkLst>
            <pc:docMk/>
            <pc:sldMk cId="2413068632" sldId="267"/>
            <ac:inkMk id="286" creationId="{80556C12-97A4-415C-8266-3A703269DCD5}"/>
          </ac:inkMkLst>
        </pc:inkChg>
        <pc:inkChg chg="add mod">
          <ac:chgData name="Gee Law" userId="aa04782fb936d3d0" providerId="LiveId" clId="{E46FCCCF-191F-4AF4-891E-D07EA18BF08B}" dt="2018-11-30T07:33:26.852" v="3312" actId="1076"/>
          <ac:inkMkLst>
            <pc:docMk/>
            <pc:sldMk cId="2413068632" sldId="267"/>
            <ac:inkMk id="287" creationId="{11B198CB-D579-4F12-B4C1-365BC5F409BC}"/>
          </ac:inkMkLst>
        </pc:inkChg>
        <pc:inkChg chg="add mod">
          <ac:chgData name="Gee Law" userId="aa04782fb936d3d0" providerId="LiveId" clId="{E46FCCCF-191F-4AF4-891E-D07EA18BF08B}" dt="2018-11-30T07:33:26.852" v="3312" actId="1076"/>
          <ac:inkMkLst>
            <pc:docMk/>
            <pc:sldMk cId="2413068632" sldId="267"/>
            <ac:inkMk id="288" creationId="{8DD59A42-2C42-4B4D-AC1F-3CDF9DCA26F8}"/>
          </ac:inkMkLst>
        </pc:inkChg>
      </pc:sldChg>
      <pc:sldChg chg="addSp delSp modSp add modAnim">
        <pc:chgData name="Gee Law" userId="aa04782fb936d3d0" providerId="LiveId" clId="{E46FCCCF-191F-4AF4-891E-D07EA18BF08B}" dt="2018-12-01T05:19:16.043" v="11585" actId="20577"/>
        <pc:sldMkLst>
          <pc:docMk/>
          <pc:sldMk cId="3432262003" sldId="269"/>
        </pc:sldMkLst>
        <pc:spChg chg="mod">
          <ac:chgData name="Gee Law" userId="aa04782fb936d3d0" providerId="LiveId" clId="{E46FCCCF-191F-4AF4-891E-D07EA18BF08B}" dt="2018-12-01T05:19:16.043" v="11585" actId="20577"/>
          <ac:spMkLst>
            <pc:docMk/>
            <pc:sldMk cId="3432262003" sldId="269"/>
            <ac:spMk id="2" creationId="{7E1D90C4-1238-49A8-BFB5-F6F9809719A5}"/>
          </ac:spMkLst>
        </pc:spChg>
        <pc:spChg chg="mod">
          <ac:chgData name="Gee Law" userId="aa04782fb936d3d0" providerId="LiveId" clId="{E46FCCCF-191F-4AF4-891E-D07EA18BF08B}" dt="2018-11-30T07:09:19.719" v="2976" actId="27636"/>
          <ac:spMkLst>
            <pc:docMk/>
            <pc:sldMk cId="3432262003" sldId="269"/>
            <ac:spMk id="3" creationId="{DAF3BB76-E65F-406B-AD55-2F47CD6FE878}"/>
          </ac:spMkLst>
        </pc:spChg>
        <pc:spChg chg="add del mod">
          <ac:chgData name="Gee Law" userId="aa04782fb936d3d0" providerId="LiveId" clId="{E46FCCCF-191F-4AF4-891E-D07EA18BF08B}" dt="2018-11-30T07:11:53.048" v="3060"/>
          <ac:spMkLst>
            <pc:docMk/>
            <pc:sldMk cId="3432262003" sldId="269"/>
            <ac:spMk id="4" creationId="{0901D892-B94E-43AE-9C3F-B870125665FD}"/>
          </ac:spMkLst>
        </pc:spChg>
        <pc:spChg chg="add del mod">
          <ac:chgData name="Gee Law" userId="aa04782fb936d3d0" providerId="LiveId" clId="{E46FCCCF-191F-4AF4-891E-D07EA18BF08B}" dt="2018-11-30T07:11:53.048" v="3060"/>
          <ac:spMkLst>
            <pc:docMk/>
            <pc:sldMk cId="3432262003" sldId="269"/>
            <ac:spMk id="5" creationId="{A7AA1571-D97D-42BE-ADFF-E0806E91D911}"/>
          </ac:spMkLst>
        </pc:spChg>
      </pc:sldChg>
      <pc:sldChg chg="addSp delSp modSp add ord">
        <pc:chgData name="Gee Law" userId="aa04782fb936d3d0" providerId="LiveId" clId="{E46FCCCF-191F-4AF4-891E-D07EA18BF08B}" dt="2018-12-05T02:34:17.386" v="17902" actId="692"/>
        <pc:sldMkLst>
          <pc:docMk/>
          <pc:sldMk cId="3279114505" sldId="271"/>
        </pc:sldMkLst>
        <pc:spChg chg="del">
          <ac:chgData name="Gee Law" userId="aa04782fb936d3d0" providerId="LiveId" clId="{E46FCCCF-191F-4AF4-891E-D07EA18BF08B}" dt="2018-12-01T03:30:29.280" v="3998"/>
          <ac:spMkLst>
            <pc:docMk/>
            <pc:sldMk cId="3279114505" sldId="271"/>
            <ac:spMk id="2" creationId="{40FDF673-A152-4DD0-BABA-C0763F8E01E9}"/>
          </ac:spMkLst>
        </pc:spChg>
        <pc:spChg chg="del">
          <ac:chgData name="Gee Law" userId="aa04782fb936d3d0" providerId="LiveId" clId="{E46FCCCF-191F-4AF4-891E-D07EA18BF08B}" dt="2018-12-01T03:30:29.280" v="3998"/>
          <ac:spMkLst>
            <pc:docMk/>
            <pc:sldMk cId="3279114505" sldId="271"/>
            <ac:spMk id="3" creationId="{EA713F9E-41F7-4989-8464-C4E8AA9E5FFD}"/>
          </ac:spMkLst>
        </pc:spChg>
        <pc:spChg chg="add mod">
          <ac:chgData name="Gee Law" userId="aa04782fb936d3d0" providerId="LiveId" clId="{E46FCCCF-191F-4AF4-891E-D07EA18BF08B}" dt="2018-12-02T00:11:09.037" v="15425" actId="20577"/>
          <ac:spMkLst>
            <pc:docMk/>
            <pc:sldMk cId="3279114505" sldId="271"/>
            <ac:spMk id="4" creationId="{25921FDE-75C7-4193-AB71-9E2A6D030C9E}"/>
          </ac:spMkLst>
        </pc:spChg>
        <pc:spChg chg="add mod topLvl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5" creationId="{CBA6732F-BE5C-4D86-912D-26E0D671E83B}"/>
          </ac:spMkLst>
        </pc:spChg>
        <pc:spChg chg="add mod topLvl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6" creationId="{FA425542-5D76-438E-83EA-45B8FB7EB27B}"/>
          </ac:spMkLst>
        </pc:spChg>
        <pc:spChg chg="add mod topLvl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7" creationId="{89C549E9-90FE-4085-A213-FA6DAF059981}"/>
          </ac:spMkLst>
        </pc:spChg>
        <pc:spChg chg="add mod topLvl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8" creationId="{016E6B35-72A6-4CF8-B934-430074D72FBE}"/>
          </ac:spMkLst>
        </pc:spChg>
        <pc:spChg chg="add mod topLvl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9" creationId="{57C82087-4B55-425E-A421-E8357B620211}"/>
          </ac:spMkLst>
        </pc:spChg>
        <pc:spChg chg="add mod topLvl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10" creationId="{11A13EBD-E1AE-423F-9B1A-AA181CA094BD}"/>
          </ac:spMkLst>
        </pc:spChg>
        <pc:spChg chg="add mod topLvl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11" creationId="{C7407F44-98DF-416D-914E-93A8746008B9}"/>
          </ac:spMkLst>
        </pc:spChg>
        <pc:spChg chg="add mod topLvl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12" creationId="{EBDA40F3-AA4A-4572-9A34-510CCA68035B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13" creationId="{FBD75D09-9C32-44B5-AB56-5B00BE8CED8A}"/>
          </ac:spMkLst>
        </pc:spChg>
        <pc:spChg chg="add 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14" creationId="{042DEC3D-7F9B-4160-88DF-599016081D63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175" creationId="{4548E989-2319-48EC-9911-362493EA9424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09" creationId="{19B03F69-3A89-4C34-A897-7CE4CAA89BEE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10" creationId="{656F9926-FA58-4E59-BCA0-CA5D0F36F4BB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11" creationId="{8E0F681E-66E2-42D1-918E-C47E6A109400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12" creationId="{449846A2-B142-44F8-9D78-FCB12225022A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13" creationId="{2B95CAA1-A686-4E65-802D-1601B9A3CEA8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14" creationId="{256064BB-19D8-49D9-BDD7-D69AEA9F6EE3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15" creationId="{A6A4640E-314C-4648-96AF-D5FE1DFCE1CF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16" creationId="{2EE5C1F4-D0CA-4320-89A5-9243F2102E3D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17" creationId="{13F54AF3-3C89-4E80-9D75-72CFBD9B9213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18" creationId="{F0F7342C-0164-4789-AC7B-9531BB2E90C8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28" creationId="{367E153A-B55D-40BB-A71B-53AC3D1B46A5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38" creationId="{83521CE6-FF1C-41C4-A42A-F8EA5EFABCB0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39" creationId="{18FB141C-C521-433A-9556-39524DB4BC60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40" creationId="{44BAA503-4DCC-4FA3-85D0-EE818F1FA741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41" creationId="{D220A131-8074-418C-BE4D-468A9D37DD5F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42" creationId="{68689FC8-CAAA-4EB5-9319-97959200F69E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43" creationId="{BBF99584-AFD4-4072-98DD-B8809385CFC6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44" creationId="{CB2B909B-91DC-4C93-BC8F-0025601D01AE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45" creationId="{CE97149A-C862-4212-B188-255276D79F97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46" creationId="{0DD9ECB4-E905-462C-9FEB-679561D545C9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47" creationId="{2AF05AEA-8801-4508-BEC3-58B4256A39ED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57" creationId="{9B33A825-0023-45C3-BCA7-45357C266573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67" creationId="{54792194-6F23-4621-90D1-3CCC76E536E2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68" creationId="{D10149B2-507D-44D5-8FF0-7E865F96C1A3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69" creationId="{664F8CE9-FA84-4A2D-9984-90007C403D02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70" creationId="{FE94BFF3-BF59-4F7A-8F84-CBBBB060856E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71" creationId="{1339A2BF-21FC-4C6E-A87C-8B56684ECA35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72" creationId="{EE609603-FC29-47FB-8BC9-F2D88F43994D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73" creationId="{89E21087-D87B-402E-B511-3211139E2ECD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74" creationId="{A8675247-C4AD-473C-A885-873F5510E19B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75" creationId="{CA79D127-EF6C-49F3-B90A-421DC9833145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76" creationId="{F470BF11-4B11-4061-9B6A-73DD893B64C7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86" creationId="{789DA39F-E741-4882-949E-BCF3BBCC9617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96" creationId="{EF5DBFFD-07E8-4689-A213-0C519B97F97B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97" creationId="{6AD80987-48E9-4605-A875-86F9DF1975EE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98" creationId="{2694E986-BC39-4327-B70B-4F8C9127E031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299" creationId="{C1EAC8E7-35F2-4167-AB58-8C4065587F77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00" creationId="{1ACE6A70-CA9A-4ED4-9A80-B111DF2DD028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01" creationId="{E55270FF-3BFF-4D06-BCAD-3D0F7AA84705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02" creationId="{E947A144-D57A-471D-A3FF-D379E167AD1A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03" creationId="{7969C0D7-9420-46B7-A527-E1C47A671B35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04" creationId="{FF8DA5BB-9A63-4053-BFAD-5CD0310CDAA4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05" creationId="{C8605504-C7E6-4AB1-A0B3-ABB6358F8A1C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15" creationId="{76A71AE2-54F8-4D86-A260-411FF2D83BB8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25" creationId="{3FBBEAAB-6AFD-4D17-BCC0-E4CF5F7E79BE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26" creationId="{C6BA852D-F8B6-4E89-85E5-1936EA9B65A9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27" creationId="{2CA92AAA-48A1-42B6-A9F2-F815EC4A3589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28" creationId="{C6883B44-9DA5-452A-A46B-8E7979817360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29" creationId="{ABF27C5F-8D97-4688-A65C-E177C90F329D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30" creationId="{81599CD4-9A96-4656-894D-900F9F0663E4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31" creationId="{B4E99917-6A7C-42B4-86F0-40F20D580984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32" creationId="{0FCD4BE0-8746-4D54-B96E-9F489003BCC0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33" creationId="{5594BBB4-9AF9-4CA5-BFC1-D71785DFC6D0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34" creationId="{7E175E64-F87B-449A-839F-3E14E7C12D14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44" creationId="{16392CD8-6ADD-48B9-8B5D-39F73D9C4186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54" creationId="{1EA66661-EFB6-4C96-98B7-4C6F8408DD58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55" creationId="{E09D3272-C316-450A-9CB1-9FA920A56903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56" creationId="{356B532A-C5FB-4FD0-8A61-F455F924B97B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57" creationId="{CD3432D7-F24E-4E16-8A84-C13AFF408B88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58" creationId="{188759E6-DB4C-49E1-AE9B-75535232C01C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59" creationId="{ABFE653E-BCB8-48FB-A5D3-00C5C99F2EDF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60" creationId="{6537E2B2-E20E-4DB1-AF73-9BE8452B7D59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61" creationId="{670841E9-10EF-4D92-975A-D1A2D43AFFCA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62" creationId="{36E2462B-3B31-4D00-9807-B11E70134F60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63" creationId="{B3FE8F97-06C9-48DB-95DE-4FA80173757A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73" creationId="{3460392B-CCB3-4698-BA02-BCF30D2FF6D4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83" creationId="{4B67496F-1E17-430C-B2FA-B8FF419E5B11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84" creationId="{D74EF937-D5B4-455B-B27B-951A8F7F921A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85" creationId="{1939C2AC-849C-4DAF-8904-03AE39C25AB5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86" creationId="{D9359BE6-AC7F-4CF4-9195-B9BCE2B6A09C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87" creationId="{A50B1617-61E4-45CD-A5AE-B1F6851B208A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88" creationId="{7FDE02EE-1262-4A60-8404-64ECFDCDB6DA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89" creationId="{3028298F-1326-422E-ADCF-135ABAB86F96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90" creationId="{C202B747-BC06-42AD-BB20-6FFBA0905C6E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91" creationId="{F1C5A4FD-9CC7-4BD7-A298-13DB37DBC6D1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392" creationId="{8A213205-47B0-489D-A9CF-7B70160EAABB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02" creationId="{4480287B-8DA3-4C10-9CF2-47AC6E956213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68" creationId="{5F0A753E-7CC2-4F19-877C-284CB18C97A1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69" creationId="{07B0DD25-B8EB-466C-8E33-6BEA404D1B90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70" creationId="{E1D6559A-759F-4468-9A03-BEA0FA52DD6A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71" creationId="{34981093-7DFB-400C-9E2F-2D5C917E8A21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72" creationId="{FE514794-44F3-4C69-A80D-5B23B81EDBCD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73" creationId="{B84F50F2-5785-4AD6-B5D2-BF9AA6EC98AD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74" creationId="{2122C36B-6634-4E53-B082-27A25366A888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75" creationId="{016475CC-809B-4486-804A-32ED9ADD4274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76" creationId="{64C2965E-421A-4AA6-AE24-9D6C333A3A7C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77" creationId="{0B9AE4B8-1C5C-4D03-B358-15EB20B71D23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87" creationId="{BDF06143-9694-4689-8F74-BAAD5C6D3D7D}"/>
          </ac:spMkLst>
        </pc:spChg>
        <pc:spChg chg="mod">
          <ac:chgData name="Gee Law" userId="aa04782fb936d3d0" providerId="LiveId" clId="{E46FCCCF-191F-4AF4-891E-D07EA18BF08B}" dt="2018-12-05T02:34:17.386" v="17902" actId="692"/>
          <ac:spMkLst>
            <pc:docMk/>
            <pc:sldMk cId="3279114505" sldId="271"/>
            <ac:spMk id="497" creationId="{891F33D3-1937-47B1-A822-A7B436717B0C}"/>
          </ac:spMkLst>
        </pc:spChg>
        <pc:grpChg chg="add del mod">
          <ac:chgData name="Gee Law" userId="aa04782fb936d3d0" providerId="LiveId" clId="{E46FCCCF-191F-4AF4-891E-D07EA18BF08B}" dt="2018-12-01T03:31:22.014" v="4014" actId="165"/>
          <ac:grpSpMkLst>
            <pc:docMk/>
            <pc:sldMk cId="3279114505" sldId="271"/>
            <ac:grpSpMk id="13" creationId="{98BA3467-E4E9-4E0A-BFD1-939457AA8A4F}"/>
          </ac:grpSpMkLst>
        </pc:grp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" creationId="{D3F0F7C4-C0E6-4F0D-A360-B445CA7BEE3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59" creationId="{41B69144-6CCD-4D30-AF91-B7A19679D84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61" creationId="{0AAC07A5-4319-46F9-9C90-C3A498F7516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64" creationId="{096F647D-C336-4B2E-9523-51921C20931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66" creationId="{02F48CE2-7B79-4149-A311-83A8E5D3254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68" creationId="{4F962FFF-4A05-4F97-A234-0B0989AB5B8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70" creationId="{70546767-893F-4659-9471-FBF9E4B9C48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72" creationId="{2FCF0D96-AFD1-4C9B-83D7-ADB8A3F59CE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74" creationId="{43DCB972-15DE-4710-92C0-30CC8AA96CA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77" creationId="{727F591F-0601-480F-8501-347A446B6DE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79" creationId="{28586B7A-6575-4161-AB4A-E8D44E87751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81" creationId="{1CA9757A-44C0-4024-9ED6-B44A9F069E7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83" creationId="{FAA9F498-84EB-4340-BFF8-D02D86FFE2E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185" creationId="{691F5135-28E2-48D0-B3AE-608E11303F8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00" creationId="{C427564B-7367-4B29-BA6E-BD297851D315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02" creationId="{C4C1AD02-DF27-4392-9138-E05A0C9A2133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04" creationId="{E921E367-E0DE-4637-B634-22A1EFF3F5E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08" creationId="{AABF48F4-2937-41EE-941C-23B1B19FC71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19" creationId="{C09CB3BA-7994-4892-BF28-CCB912CEA1C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20" creationId="{3B4B1533-B809-42EC-BEF3-6E2C2A07E1F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21" creationId="{A3CD57B3-3500-428C-855C-BA9FF9DA5D4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22" creationId="{3219A54B-43CC-45BD-8E26-AB4DF4200E1E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23" creationId="{A72DE5B7-ACFE-448E-827A-A092900E1DA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24" creationId="{9D161DA4-2D23-42AB-AB1A-847B19E0CA1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25" creationId="{1B1F8FA8-177C-407B-B782-7A32329F7065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26" creationId="{D601A139-CBC4-4432-8B2E-8FD00A9DECB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27" creationId="{3191D0AE-D769-4391-8C2F-7A86BD04468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29" creationId="{737DF863-2AFD-407C-877A-A183D60DD92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30" creationId="{83D4012E-9915-45A1-B1DF-75554597C5A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31" creationId="{52629B53-0AAC-4EDC-873A-036DDD696AF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32" creationId="{E209C687-A430-4166-B869-315BF237463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33" creationId="{61C498CC-8B1B-41C7-BC75-9BC058CD5195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34" creationId="{88498D25-DD8F-4672-A4D1-BB55A63C4ACE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35" creationId="{372A0CA1-8895-4E88-B039-B24D90F46C8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36" creationId="{644403B0-7FF2-448A-B14D-64FC9F459DAA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37" creationId="{6855FD88-C334-48B4-8835-283F4686F70A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48" creationId="{FBD28D4C-3F61-4CF0-BD93-B4A015AF920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49" creationId="{3E419BD8-FF24-415E-8753-DD53F57E9E9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50" creationId="{2BB53534-E3D6-4F6C-A40D-AFA5F4E8E933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51" creationId="{8646671B-7DB3-41F1-A5C8-B3FEB0084B36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52" creationId="{71BB6794-20E3-4281-865E-89A5E691D9C6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53" creationId="{E339F2ED-4B08-462E-BB35-D51EFFE051BF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54" creationId="{57856AE6-8A3D-494C-BC1B-7BD1B65CCB3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55" creationId="{8E2D4E91-604C-4AD1-8BC4-9E572BFAC2C2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56" creationId="{3478C8BB-5428-48BF-A405-E0109FDA9AD2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58" creationId="{C42440FD-2CD0-4D2B-B2F3-7842EE2FA60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59" creationId="{23AE2968-89AB-4D6A-B27F-B94C466E686F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60" creationId="{1A039FB7-8C22-43E0-B965-82A1C1AFF86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61" creationId="{CB00BAC2-CB39-45F8-93B2-17934170EDA2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62" creationId="{0CBE3135-FB01-4BC8-97AA-49EB4EDE7A0A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63" creationId="{345F3162-7C31-47A5-9C1A-E9B0BA54999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64" creationId="{68CD7E54-B7C5-49C9-AC56-5701A588A02A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65" creationId="{65C145DB-ACFD-441D-96BA-10F256CA935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66" creationId="{661C4394-E6EB-47B5-9CF8-D39F2783E92A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77" creationId="{E6C6346E-D7BB-40F5-8105-486B5B4E440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78" creationId="{318B1605-4B11-488A-8D00-2694FF271B5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79" creationId="{5C13A3DD-1A57-4B44-9FD0-95AE26EAF60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80" creationId="{FA3A6C2A-509A-4ABD-9836-5B8285A2B02E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81" creationId="{3391C347-4982-4DEB-A82E-33A0F86F4E7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82" creationId="{3932868C-5B8B-4A67-8E07-3CF4A5E0C98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83" creationId="{28869290-136E-4A2F-9392-CEF8C362DA4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84" creationId="{C636E5BC-2188-47DB-BD57-9D011C373B3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85" creationId="{EE35CBC5-4B44-4FA1-8650-E250A830859F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87" creationId="{F95B56EB-2B1F-4E09-9F5E-D1AEB70830D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88" creationId="{3F88FE23-BBBC-41D2-9B13-0F3A2FFAFEAF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89" creationId="{D3DE0B66-891A-4EDD-8EBE-D29DAAE02735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90" creationId="{5C30C79E-8BD6-402A-BF14-A30FB54620D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91" creationId="{2FE48268-1236-424E-97FB-D8BCE8BD6126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92" creationId="{428C7B30-EF33-46D0-98B6-7F27FDCE48D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93" creationId="{ED71EF4C-037F-4F86-B3C8-9B85F523DE23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94" creationId="{538C040F-B5B2-4572-9F5C-8A83E0B3834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295" creationId="{B2FF23AA-646A-4C1E-830C-507B19B02095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06" creationId="{DC0DCA1C-6C6D-46C2-98BE-CB5A5AE78D7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07" creationId="{0C1EF6B0-E732-4A0A-B351-09A3A986E64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08" creationId="{5B58D140-5C43-407B-8F1A-3ED51C32E10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09" creationId="{42B9E580-0F84-46EA-AB97-B0F22CF06C4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10" creationId="{DC82754E-9351-485C-9114-E8FC95B1705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11" creationId="{F1AD1BC6-06F8-4D88-B93E-BF126B931CD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12" creationId="{F95C5916-44AB-4142-85F7-7046CEDBB51F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13" creationId="{EF5F6C7B-2477-4C42-A19D-6E2376F26AEE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14" creationId="{9560EBE5-7688-4881-BDDE-F15F4995C33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16" creationId="{F1EB49C2-E7E4-4CA9-92FE-4C09157B17B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17" creationId="{81205D03-EF46-4950-B38D-4FFD99D571B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18" creationId="{29A895EB-55F9-48DF-885D-F0E018D0A33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19" creationId="{FBF58EF7-3A2B-45DC-857B-E31FEF695A7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20" creationId="{24743EDE-CFA3-4CE4-BC24-AC73399F79B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21" creationId="{57472202-174B-409A-8A72-638C0AA0A2C2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22" creationId="{F7DEA401-AA4B-440A-AC58-195DDC8A94D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23" creationId="{77D18437-933A-4245-8CE7-8B176578F49E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24" creationId="{8CB65BD9-ECD2-44F1-A82D-4C24C5E9B9B5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35" creationId="{1691D024-BEAF-4E8A-9713-9F8CC461A48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36" creationId="{F6FCB02A-5AF3-4A54-9D0C-FAAD077634C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37" creationId="{16B18DD9-2C4C-4742-9333-1D66103F1CC5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38" creationId="{3DF1C7CD-31EB-4F80-9EE8-4B0BC20A0113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39" creationId="{84ED7C86-FABB-4F40-99AA-8BC24166D9EA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40" creationId="{66D50E22-1CC5-4A5E-B43F-F39DB9EA13A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41" creationId="{6D824CA2-20CD-4050-8CEE-CE16430D9592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42" creationId="{4A8591F0-0879-4945-868D-6383FBEB70F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43" creationId="{C9A27A08-4785-407F-9E2F-ECDD01281CB5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45" creationId="{CBE54EDF-76D2-4369-BB73-83E2C84268B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46" creationId="{51E3F538-9C6A-4E4A-9348-5EDC59BCF5BA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47" creationId="{069078ED-C0AA-410F-B049-E28D4E97424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48" creationId="{C47257F0-B885-4AF8-9BA8-03F31CA47C5E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49" creationId="{EBFADBF6-622E-4F84-BE83-07D4E8AECB9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50" creationId="{6C8B2117-8403-41BE-A463-BD6D5472040A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51" creationId="{9C1F3549-1C81-46B8-81DD-44E798E4777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52" creationId="{92D9C1A9-4CF3-49AF-8716-483A1398A62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53" creationId="{D4BF9C34-5C0E-4533-AF0C-1F93ABE74DA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64" creationId="{589F7BFC-40C7-4C2E-8ABD-AD501CC12FC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65" creationId="{D9386F46-AF86-4DBE-A06D-D0B970B6028F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66" creationId="{B9A8D705-A338-474D-9A85-9B0D4DC77C4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67" creationId="{EE10C881-15C6-4875-8639-912A80950B1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68" creationId="{720D8E0D-4026-4E41-88D1-77B9F708B83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69" creationId="{C181EC5B-7F12-4879-AA15-EDE333B8FC7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70" creationId="{9C7A459D-3093-4221-910B-DD4811D528BA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71" creationId="{61F2ECBD-8883-4F43-89D6-92804031EFBE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72" creationId="{2E7A4839-E0C3-4DD3-BB20-BA4C78E52C7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74" creationId="{D14552C4-DE27-43C3-8875-A50162B419C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75" creationId="{37BBC946-8AA3-4AD2-84A4-B399345C94C4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76" creationId="{EB2B08A4-7A1B-4ED2-8FF1-D12CFDB39D0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77" creationId="{4E0C1667-E323-4E53-B090-3388BA10F98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78" creationId="{4B73AE47-DD0C-4CF2-84A6-BA08F75F288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79" creationId="{5BFFEF11-0085-4B5A-9FAA-6780A2757B7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80" creationId="{6370C092-9035-4F4A-83B0-44A9AC64ECD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81" creationId="{008A0CD4-0015-4209-8B00-5512E99E454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82" creationId="{5045286D-481D-4AEC-8F20-774BE436EA3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93" creationId="{6A11BF75-D89F-423D-B17F-98F8718CE3B3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94" creationId="{A20961C5-C83F-42FC-AF89-2FC42860D6AF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95" creationId="{12693E0D-0A85-4F6C-AFD8-B2D5C817D39B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96" creationId="{5BCC449D-BA95-4EC3-A644-1822C05194B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97" creationId="{74A2BE40-F0EB-4D26-9829-874F6890F84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98" creationId="{C1D43C02-5CD3-4BD1-B450-280A71065D5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399" creationId="{97587A56-594F-43E6-8960-83806054D68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00" creationId="{F8B404EE-0FC9-410B-BCBA-FC4284DCC4A2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01" creationId="{435BA3E8-75EE-4DBC-B36D-0FD4A45EC61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03" creationId="{44BE8F67-D812-454B-BB49-5A6A8BB2EFB6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04" creationId="{566CAFF1-E2A3-4C65-858E-EACEF37F075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05" creationId="{0100E41B-EA96-43E5-92F1-25A1D807DB6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06" creationId="{9FA759B6-5C1A-4F2E-9EF9-50B9516962E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07" creationId="{E5C58DF4-2ED5-4D3B-8536-4454A7265FF2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08" creationId="{E98109D2-A188-4E8D-9C9A-99AE785E5BC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09" creationId="{EB1AE14E-6D51-4D04-AE53-E4F9920252E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10" creationId="{3206434C-F3A2-48D8-A47F-D4F8EE2220A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11" creationId="{5ED8B986-3A68-4875-8D76-F6B19A696A2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78" creationId="{5A916258-EA70-42B6-9869-38C83D4E0F8C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79" creationId="{A7F5A428-A963-4632-BBFE-A7A1F4A08BC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80" creationId="{40A88C61-19FF-406C-B791-87ADD838D69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81" creationId="{BBDA98DE-4202-463D-B466-DFBBD9496AD1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82" creationId="{41F4A5BA-2234-42A1-A313-6D3B3CA0717D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83" creationId="{D61D4BA4-B676-4377-B3C0-F37EA9D3FF32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84" creationId="{7729C78B-1B02-4991-BC69-94F88830C51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85" creationId="{2937B0E4-4A43-49E1-8772-7BE7FC88DD76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86" creationId="{0CF1A0C1-6D5A-48AE-929F-0A4ED4DC91C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88" creationId="{63851A97-A3D9-4469-A9BE-F913D4AD660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89" creationId="{CEE0DC52-AA6D-4A57-B312-F45336F374C2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90" creationId="{AFFA29B8-2449-496B-A350-8E2D31E0D067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91" creationId="{A96242DD-40A5-40E3-9DE3-E8702E3B9716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92" creationId="{A93EE8F1-7E98-4BC8-9777-E51F3BE513F3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93" creationId="{F6DC20DF-2787-4D31-9164-6199328853C8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94" creationId="{6D30F7F6-B0B9-4F17-8BCB-FAE5E863BE09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95" creationId="{C4FD62D0-F520-4F6E-B1C1-549EB22E6A50}"/>
          </ac:cxnSpMkLst>
        </pc:cxnChg>
        <pc:cxnChg chg="mod ord">
          <ac:chgData name="Gee Law" userId="aa04782fb936d3d0" providerId="LiveId" clId="{E46FCCCF-191F-4AF4-891E-D07EA18BF08B}" dt="2018-12-05T02:34:17.386" v="17902" actId="692"/>
          <ac:cxnSpMkLst>
            <pc:docMk/>
            <pc:sldMk cId="3279114505" sldId="271"/>
            <ac:cxnSpMk id="496" creationId="{88F32727-1AED-483C-B4ED-B093323AB9C3}"/>
          </ac:cxnSpMkLst>
        </pc:cxnChg>
      </pc:sldChg>
      <pc:sldChg chg="modSp ord">
        <pc:chgData name="Gee Law" userId="aa04782fb936d3d0" providerId="LiveId" clId="{E46FCCCF-191F-4AF4-891E-D07EA18BF08B}" dt="2018-12-02T00:11:19.211" v="15427"/>
        <pc:sldMkLst>
          <pc:docMk/>
          <pc:sldMk cId="3039260696" sldId="272"/>
        </pc:sldMkLst>
        <pc:spChg chg="mod">
          <ac:chgData name="Gee Law" userId="aa04782fb936d3d0" providerId="LiveId" clId="{E46FCCCF-191F-4AF4-891E-D07EA18BF08B}" dt="2018-12-01T05:38:13.805" v="11772" actId="207"/>
          <ac:spMkLst>
            <pc:docMk/>
            <pc:sldMk cId="3039260696" sldId="272"/>
            <ac:spMk id="2" creationId="{69598B76-3A2A-4275-80EB-2A3CAC80F98D}"/>
          </ac:spMkLst>
        </pc:spChg>
        <pc:spChg chg="mod">
          <ac:chgData name="Gee Law" userId="aa04782fb936d3d0" providerId="LiveId" clId="{E46FCCCF-191F-4AF4-891E-D07EA18BF08B}" dt="2018-12-02T00:11:19.211" v="15427"/>
          <ac:spMkLst>
            <pc:docMk/>
            <pc:sldMk cId="3039260696" sldId="272"/>
            <ac:spMk id="4" creationId="{25921FDE-75C7-4193-AB71-9E2A6D030C9E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5" creationId="{CBA6732F-BE5C-4D86-912D-26E0D671E83B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6" creationId="{FA425542-5D76-438E-83EA-45B8FB7EB27B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7" creationId="{89C549E9-90FE-4085-A213-FA6DAF059981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8" creationId="{016E6B35-72A6-4CF8-B934-430074D72FBE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9" creationId="{57C82087-4B55-425E-A421-E8357B620211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10" creationId="{11A13EBD-E1AE-423F-9B1A-AA181CA094BD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11" creationId="{C7407F44-98DF-416D-914E-93A8746008B9}"/>
          </ac:spMkLst>
        </pc:spChg>
        <pc:spChg chg="mod">
          <ac:chgData name="Gee Law" userId="aa04782fb936d3d0" providerId="LiveId" clId="{E46FCCCF-191F-4AF4-891E-D07EA18BF08B}" dt="2018-12-01T04:11:51.434" v="8246" actId="13822"/>
          <ac:spMkLst>
            <pc:docMk/>
            <pc:sldMk cId="3039260696" sldId="272"/>
            <ac:spMk id="12" creationId="{EBDA40F3-AA4A-4572-9A34-510CCA68035B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13" creationId="{FBD75D09-9C32-44B5-AB56-5B00BE8CED8A}"/>
          </ac:spMkLst>
        </pc:spChg>
        <pc:spChg chg="mod">
          <ac:chgData name="Gee Law" userId="aa04782fb936d3d0" providerId="LiveId" clId="{E46FCCCF-191F-4AF4-891E-D07EA18BF08B}" dt="2018-12-01T04:11:57.360" v="8247" actId="13822"/>
          <ac:spMkLst>
            <pc:docMk/>
            <pc:sldMk cId="3039260696" sldId="272"/>
            <ac:spMk id="14" creationId="{042DEC3D-7F9B-4160-88DF-599016081D63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175" creationId="{4548E989-2319-48EC-9911-362493EA9424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09" creationId="{19B03F69-3A89-4C34-A897-7CE4CAA89BEE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10" creationId="{656F9926-FA58-4E59-BCA0-CA5D0F36F4BB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11" creationId="{8E0F681E-66E2-42D1-918E-C47E6A109400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12" creationId="{449846A2-B142-44F8-9D78-FCB12225022A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13" creationId="{2B95CAA1-A686-4E65-802D-1601B9A3CEA8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14" creationId="{256064BB-19D8-49D9-BDD7-D69AEA9F6EE3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15" creationId="{A6A4640E-314C-4648-96AF-D5FE1DFCE1CF}"/>
          </ac:spMkLst>
        </pc:spChg>
        <pc:spChg chg="mod">
          <ac:chgData name="Gee Law" userId="aa04782fb936d3d0" providerId="LiveId" clId="{E46FCCCF-191F-4AF4-891E-D07EA18BF08B}" dt="2018-12-01T04:11:51.434" v="8246" actId="13822"/>
          <ac:spMkLst>
            <pc:docMk/>
            <pc:sldMk cId="3039260696" sldId="272"/>
            <ac:spMk id="216" creationId="{2EE5C1F4-D0CA-4320-89A5-9243F2102E3D}"/>
          </ac:spMkLst>
        </pc:spChg>
        <pc:spChg chg="mod">
          <ac:chgData name="Gee Law" userId="aa04782fb936d3d0" providerId="LiveId" clId="{E46FCCCF-191F-4AF4-891E-D07EA18BF08B}" dt="2018-12-01T04:11:57.360" v="8247" actId="13822"/>
          <ac:spMkLst>
            <pc:docMk/>
            <pc:sldMk cId="3039260696" sldId="272"/>
            <ac:spMk id="217" creationId="{13F54AF3-3C89-4E80-9D75-72CFBD9B9213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18" creationId="{F0F7342C-0164-4789-AC7B-9531BB2E90C8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28" creationId="{367E153A-B55D-40BB-A71B-53AC3D1B46A5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38" creationId="{83521CE6-FF1C-41C4-A42A-F8EA5EFABCB0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39" creationId="{18FB141C-C521-433A-9556-39524DB4BC60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40" creationId="{44BAA503-4DCC-4FA3-85D0-EE818F1FA741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41" creationId="{D220A131-8074-418C-BE4D-468A9D37DD5F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42" creationId="{68689FC8-CAAA-4EB5-9319-97959200F69E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43" creationId="{BBF99584-AFD4-4072-98DD-B8809385CFC6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44" creationId="{CB2B909B-91DC-4C93-BC8F-0025601D01AE}"/>
          </ac:spMkLst>
        </pc:spChg>
        <pc:spChg chg="mod">
          <ac:chgData name="Gee Law" userId="aa04782fb936d3d0" providerId="LiveId" clId="{E46FCCCF-191F-4AF4-891E-D07EA18BF08B}" dt="2018-12-01T04:11:51.434" v="8246" actId="13822"/>
          <ac:spMkLst>
            <pc:docMk/>
            <pc:sldMk cId="3039260696" sldId="272"/>
            <ac:spMk id="245" creationId="{CE97149A-C862-4212-B188-255276D79F97}"/>
          </ac:spMkLst>
        </pc:spChg>
        <pc:spChg chg="mod">
          <ac:chgData name="Gee Law" userId="aa04782fb936d3d0" providerId="LiveId" clId="{E46FCCCF-191F-4AF4-891E-D07EA18BF08B}" dt="2018-12-01T04:11:57.360" v="8247" actId="13822"/>
          <ac:spMkLst>
            <pc:docMk/>
            <pc:sldMk cId="3039260696" sldId="272"/>
            <ac:spMk id="246" creationId="{0DD9ECB4-E905-462C-9FEB-679561D545C9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47" creationId="{2AF05AEA-8801-4508-BEC3-58B4256A39ED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57" creationId="{9B33A825-0023-45C3-BCA7-45357C266573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67" creationId="{54792194-6F23-4621-90D1-3CCC76E536E2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68" creationId="{D10149B2-507D-44D5-8FF0-7E865F96C1A3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69" creationId="{664F8CE9-FA84-4A2D-9984-90007C403D02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70" creationId="{FE94BFF3-BF59-4F7A-8F84-CBBBB060856E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71" creationId="{1339A2BF-21FC-4C6E-A87C-8B56684ECA35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72" creationId="{EE609603-FC29-47FB-8BC9-F2D88F43994D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73" creationId="{89E21087-D87B-402E-B511-3211139E2ECD}"/>
          </ac:spMkLst>
        </pc:spChg>
        <pc:spChg chg="mod">
          <ac:chgData name="Gee Law" userId="aa04782fb936d3d0" providerId="LiveId" clId="{E46FCCCF-191F-4AF4-891E-D07EA18BF08B}" dt="2018-12-01T04:11:51.434" v="8246" actId="13822"/>
          <ac:spMkLst>
            <pc:docMk/>
            <pc:sldMk cId="3039260696" sldId="272"/>
            <ac:spMk id="274" creationId="{A8675247-C4AD-473C-A885-873F5510E19B}"/>
          </ac:spMkLst>
        </pc:spChg>
        <pc:spChg chg="mod">
          <ac:chgData name="Gee Law" userId="aa04782fb936d3d0" providerId="LiveId" clId="{E46FCCCF-191F-4AF4-891E-D07EA18BF08B}" dt="2018-12-01T04:11:57.360" v="8247" actId="13822"/>
          <ac:spMkLst>
            <pc:docMk/>
            <pc:sldMk cId="3039260696" sldId="272"/>
            <ac:spMk id="275" creationId="{CA79D127-EF6C-49F3-B90A-421DC9833145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76" creationId="{F470BF11-4B11-4061-9B6A-73DD893B64C7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86" creationId="{789DA39F-E741-4882-949E-BCF3BBCC9617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96" creationId="{EF5DBFFD-07E8-4689-A213-0C519B97F97B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97" creationId="{6AD80987-48E9-4605-A875-86F9DF1975EE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98" creationId="{2694E986-BC39-4327-B70B-4F8C9127E031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299" creationId="{C1EAC8E7-35F2-4167-AB58-8C4065587F77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00" creationId="{1ACE6A70-CA9A-4ED4-9A80-B111DF2DD028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01" creationId="{E55270FF-3BFF-4D06-BCAD-3D0F7AA84705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02" creationId="{E947A144-D57A-471D-A3FF-D379E167AD1A}"/>
          </ac:spMkLst>
        </pc:spChg>
        <pc:spChg chg="mod">
          <ac:chgData name="Gee Law" userId="aa04782fb936d3d0" providerId="LiveId" clId="{E46FCCCF-191F-4AF4-891E-D07EA18BF08B}" dt="2018-12-01T04:11:51.434" v="8246" actId="13822"/>
          <ac:spMkLst>
            <pc:docMk/>
            <pc:sldMk cId="3039260696" sldId="272"/>
            <ac:spMk id="303" creationId="{7969C0D7-9420-46B7-A527-E1C47A671B35}"/>
          </ac:spMkLst>
        </pc:spChg>
        <pc:spChg chg="mod">
          <ac:chgData name="Gee Law" userId="aa04782fb936d3d0" providerId="LiveId" clId="{E46FCCCF-191F-4AF4-891E-D07EA18BF08B}" dt="2018-12-01T04:11:57.360" v="8247" actId="13822"/>
          <ac:spMkLst>
            <pc:docMk/>
            <pc:sldMk cId="3039260696" sldId="272"/>
            <ac:spMk id="304" creationId="{FF8DA5BB-9A63-4053-BFAD-5CD0310CDAA4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05" creationId="{C8605504-C7E6-4AB1-A0B3-ABB6358F8A1C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15" creationId="{76A71AE2-54F8-4D86-A260-411FF2D83BB8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25" creationId="{3FBBEAAB-6AFD-4D17-BCC0-E4CF5F7E79BE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26" creationId="{C6BA852D-F8B6-4E89-85E5-1936EA9B65A9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27" creationId="{2CA92AAA-48A1-42B6-A9F2-F815EC4A3589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28" creationId="{C6883B44-9DA5-452A-A46B-8E7979817360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29" creationId="{ABF27C5F-8D97-4688-A65C-E177C90F329D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30" creationId="{81599CD4-9A96-4656-894D-900F9F0663E4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31" creationId="{B4E99917-6A7C-42B4-86F0-40F20D580984}"/>
          </ac:spMkLst>
        </pc:spChg>
        <pc:spChg chg="mod">
          <ac:chgData name="Gee Law" userId="aa04782fb936d3d0" providerId="LiveId" clId="{E46FCCCF-191F-4AF4-891E-D07EA18BF08B}" dt="2018-12-01T04:11:51.434" v="8246" actId="13822"/>
          <ac:spMkLst>
            <pc:docMk/>
            <pc:sldMk cId="3039260696" sldId="272"/>
            <ac:spMk id="332" creationId="{0FCD4BE0-8746-4D54-B96E-9F489003BCC0}"/>
          </ac:spMkLst>
        </pc:spChg>
        <pc:spChg chg="mod">
          <ac:chgData name="Gee Law" userId="aa04782fb936d3d0" providerId="LiveId" clId="{E46FCCCF-191F-4AF4-891E-D07EA18BF08B}" dt="2018-12-01T04:11:57.360" v="8247" actId="13822"/>
          <ac:spMkLst>
            <pc:docMk/>
            <pc:sldMk cId="3039260696" sldId="272"/>
            <ac:spMk id="333" creationId="{5594BBB4-9AF9-4CA5-BFC1-D71785DFC6D0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34" creationId="{7E175E64-F87B-449A-839F-3E14E7C12D14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44" creationId="{16392CD8-6ADD-48B9-8B5D-39F73D9C4186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54" creationId="{1EA66661-EFB6-4C96-98B7-4C6F8408DD58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55" creationId="{E09D3272-C316-450A-9CB1-9FA920A56903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56" creationId="{356B532A-C5FB-4FD0-8A61-F455F924B97B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57" creationId="{CD3432D7-F24E-4E16-8A84-C13AFF408B88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58" creationId="{188759E6-DB4C-49E1-AE9B-75535232C01C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59" creationId="{ABFE653E-BCB8-48FB-A5D3-00C5C99F2EDF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60" creationId="{6537E2B2-E20E-4DB1-AF73-9BE8452B7D59}"/>
          </ac:spMkLst>
        </pc:spChg>
        <pc:spChg chg="mod">
          <ac:chgData name="Gee Law" userId="aa04782fb936d3d0" providerId="LiveId" clId="{E46FCCCF-191F-4AF4-891E-D07EA18BF08B}" dt="2018-12-01T04:11:51.434" v="8246" actId="13822"/>
          <ac:spMkLst>
            <pc:docMk/>
            <pc:sldMk cId="3039260696" sldId="272"/>
            <ac:spMk id="361" creationId="{670841E9-10EF-4D92-975A-D1A2D43AFFCA}"/>
          </ac:spMkLst>
        </pc:spChg>
        <pc:spChg chg="mod">
          <ac:chgData name="Gee Law" userId="aa04782fb936d3d0" providerId="LiveId" clId="{E46FCCCF-191F-4AF4-891E-D07EA18BF08B}" dt="2018-12-01T04:11:57.360" v="8247" actId="13822"/>
          <ac:spMkLst>
            <pc:docMk/>
            <pc:sldMk cId="3039260696" sldId="272"/>
            <ac:spMk id="362" creationId="{36E2462B-3B31-4D00-9807-B11E70134F60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63" creationId="{B3FE8F97-06C9-48DB-95DE-4FA80173757A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73" creationId="{3460392B-CCB3-4698-BA02-BCF30D2FF6D4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83" creationId="{4B67496F-1E17-430C-B2FA-B8FF419E5B11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84" creationId="{D74EF937-D5B4-455B-B27B-951A8F7F921A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85" creationId="{1939C2AC-849C-4DAF-8904-03AE39C25AB5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86" creationId="{D9359BE6-AC7F-4CF4-9195-B9BCE2B6A09C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87" creationId="{A50B1617-61E4-45CD-A5AE-B1F6851B208A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88" creationId="{7FDE02EE-1262-4A60-8404-64ECFDCDB6DA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89" creationId="{3028298F-1326-422E-ADCF-135ABAB86F96}"/>
          </ac:spMkLst>
        </pc:spChg>
        <pc:spChg chg="mod">
          <ac:chgData name="Gee Law" userId="aa04782fb936d3d0" providerId="LiveId" clId="{E46FCCCF-191F-4AF4-891E-D07EA18BF08B}" dt="2018-12-01T04:11:51.434" v="8246" actId="13822"/>
          <ac:spMkLst>
            <pc:docMk/>
            <pc:sldMk cId="3039260696" sldId="272"/>
            <ac:spMk id="390" creationId="{C202B747-BC06-42AD-BB20-6FFBA0905C6E}"/>
          </ac:spMkLst>
        </pc:spChg>
        <pc:spChg chg="mod">
          <ac:chgData name="Gee Law" userId="aa04782fb936d3d0" providerId="LiveId" clId="{E46FCCCF-191F-4AF4-891E-D07EA18BF08B}" dt="2018-12-01T04:11:57.360" v="8247" actId="13822"/>
          <ac:spMkLst>
            <pc:docMk/>
            <pc:sldMk cId="3039260696" sldId="272"/>
            <ac:spMk id="391" creationId="{F1C5A4FD-9CC7-4BD7-A298-13DB37DBC6D1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392" creationId="{8A213205-47B0-489D-A9CF-7B70160EAABB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02" creationId="{4480287B-8DA3-4C10-9CF2-47AC6E956213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68" creationId="{5F0A753E-7CC2-4F19-877C-284CB18C97A1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69" creationId="{07B0DD25-B8EB-466C-8E33-6BEA404D1B90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70" creationId="{E1D6559A-759F-4468-9A03-BEA0FA52DD6A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71" creationId="{34981093-7DFB-400C-9E2F-2D5C917E8A21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72" creationId="{FE514794-44F3-4C69-A80D-5B23B81EDBCD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73" creationId="{B84F50F2-5785-4AD6-B5D2-BF9AA6EC98AD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74" creationId="{2122C36B-6634-4E53-B082-27A25366A888}"/>
          </ac:spMkLst>
        </pc:spChg>
        <pc:spChg chg="mod">
          <ac:chgData name="Gee Law" userId="aa04782fb936d3d0" providerId="LiveId" clId="{E46FCCCF-191F-4AF4-891E-D07EA18BF08B}" dt="2018-12-01T04:11:51.434" v="8246" actId="13822"/>
          <ac:spMkLst>
            <pc:docMk/>
            <pc:sldMk cId="3039260696" sldId="272"/>
            <ac:spMk id="475" creationId="{016475CC-809B-4486-804A-32ED9ADD4274}"/>
          </ac:spMkLst>
        </pc:spChg>
        <pc:spChg chg="mod">
          <ac:chgData name="Gee Law" userId="aa04782fb936d3d0" providerId="LiveId" clId="{E46FCCCF-191F-4AF4-891E-D07EA18BF08B}" dt="2018-12-01T04:11:57.360" v="8247" actId="13822"/>
          <ac:spMkLst>
            <pc:docMk/>
            <pc:sldMk cId="3039260696" sldId="272"/>
            <ac:spMk id="476" creationId="{64C2965E-421A-4AA6-AE24-9D6C333A3A7C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77" creationId="{0B9AE4B8-1C5C-4D03-B358-15EB20B71D23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87" creationId="{BDF06143-9694-4689-8F74-BAAD5C6D3D7D}"/>
          </ac:spMkLst>
        </pc:spChg>
        <pc:spChg chg="mod">
          <ac:chgData name="Gee Law" userId="aa04782fb936d3d0" providerId="LiveId" clId="{E46FCCCF-191F-4AF4-891E-D07EA18BF08B}" dt="2018-12-01T04:11:43.577" v="8245" actId="692"/>
          <ac:spMkLst>
            <pc:docMk/>
            <pc:sldMk cId="3039260696" sldId="272"/>
            <ac:spMk id="497" creationId="{891F33D3-1937-47B1-A822-A7B436717B0C}"/>
          </ac:spMkLst>
        </pc:sp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" creationId="{D3F0F7C4-C0E6-4F0D-A360-B445CA7BEE3B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59" creationId="{41B69144-6CCD-4D30-AF91-B7A19679D84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61" creationId="{0AAC07A5-4319-46F9-9C90-C3A498F7516C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64" creationId="{096F647D-C336-4B2E-9523-51921C209314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66" creationId="{02F48CE2-7B79-4149-A311-83A8E5D32549}"/>
          </ac:cxnSpMkLst>
        </pc:cxnChg>
        <pc:cxnChg chg="mod ord">
          <ac:chgData name="Gee Law" userId="aa04782fb936d3d0" providerId="LiveId" clId="{E46FCCCF-191F-4AF4-891E-D07EA18BF08B}" dt="2018-12-01T04:14:41.845" v="8342" actId="208"/>
          <ac:cxnSpMkLst>
            <pc:docMk/>
            <pc:sldMk cId="3039260696" sldId="272"/>
            <ac:cxnSpMk id="168" creationId="{4F962FFF-4A05-4F97-A234-0B0989AB5B89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70" creationId="{70546767-893F-4659-9471-FBF9E4B9C48B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72" creationId="{2FCF0D96-AFD1-4C9B-83D7-ADB8A3F59CE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74" creationId="{43DCB972-15DE-4710-92C0-30CC8AA96CA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77" creationId="{727F591F-0601-480F-8501-347A446B6DE9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79" creationId="{28586B7A-6575-4161-AB4A-E8D44E877514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81" creationId="{1CA9757A-44C0-4024-9ED6-B44A9F069E7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83" creationId="{FAA9F498-84EB-4340-BFF8-D02D86FFE2E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185" creationId="{691F5135-28E2-48D0-B3AE-608E11303F8B}"/>
          </ac:cxnSpMkLst>
        </pc:cxnChg>
        <pc:cxnChg chg="mod ord">
          <ac:chgData name="Gee Law" userId="aa04782fb936d3d0" providerId="LiveId" clId="{E46FCCCF-191F-4AF4-891E-D07EA18BF08B}" dt="2018-12-01T04:14:41.898" v="8344" actId="208"/>
          <ac:cxnSpMkLst>
            <pc:docMk/>
            <pc:sldMk cId="3039260696" sldId="272"/>
            <ac:cxnSpMk id="200" creationId="{C427564B-7367-4B29-BA6E-BD297851D315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02" creationId="{C4C1AD02-DF27-4392-9138-E05A0C9A2133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04" creationId="{E921E367-E0DE-4637-B634-22A1EFF3F5E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08" creationId="{AABF48F4-2937-41EE-941C-23B1B19FC71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19" creationId="{C09CB3BA-7994-4892-BF28-CCB912CEA1C4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20" creationId="{3B4B1533-B809-42EC-BEF3-6E2C2A07E1F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21" creationId="{A3CD57B3-3500-428C-855C-BA9FF9DA5D4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22" creationId="{3219A54B-43CC-45BD-8E26-AB4DF4200E1E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23" creationId="{A72DE5B7-ACFE-448E-827A-A092900E1DA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24" creationId="{9D161DA4-2D23-42AB-AB1A-847B19E0CA1B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25" creationId="{1B1F8FA8-177C-407B-B782-7A32329F7065}"/>
          </ac:cxnSpMkLst>
        </pc:cxnChg>
        <pc:cxnChg chg="mod ord">
          <ac:chgData name="Gee Law" userId="aa04782fb936d3d0" providerId="LiveId" clId="{E46FCCCF-191F-4AF4-891E-D07EA18BF08B}" dt="2018-12-01T04:14:41.936" v="8346" actId="208"/>
          <ac:cxnSpMkLst>
            <pc:docMk/>
            <pc:sldMk cId="3039260696" sldId="272"/>
            <ac:cxnSpMk id="226" creationId="{D601A139-CBC4-4432-8B2E-8FD00A9DECB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27" creationId="{3191D0AE-D769-4391-8C2F-7A86BD04468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29" creationId="{737DF863-2AFD-407C-877A-A183D60DD92B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30" creationId="{83D4012E-9915-45A1-B1DF-75554597C5A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31" creationId="{52629B53-0AAC-4EDC-873A-036DDD696AF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32" creationId="{E209C687-A430-4166-B869-315BF237463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33" creationId="{61C498CC-8B1B-41C7-BC75-9BC058CD5195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34" creationId="{88498D25-DD8F-4672-A4D1-BB55A63C4ACE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35" creationId="{372A0CA1-8895-4E88-B039-B24D90F46C89}"/>
          </ac:cxnSpMkLst>
        </pc:cxnChg>
        <pc:cxnChg chg="mod ord">
          <ac:chgData name="Gee Law" userId="aa04782fb936d3d0" providerId="LiveId" clId="{E46FCCCF-191F-4AF4-891E-D07EA18BF08B}" dt="2018-12-01T04:14:41.975" v="8348" actId="208"/>
          <ac:cxnSpMkLst>
            <pc:docMk/>
            <pc:sldMk cId="3039260696" sldId="272"/>
            <ac:cxnSpMk id="236" creationId="{644403B0-7FF2-448A-B14D-64FC9F459DAA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37" creationId="{6855FD88-C334-48B4-8835-283F4686F70A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48" creationId="{FBD28D4C-3F61-4CF0-BD93-B4A015AF9204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49" creationId="{3E419BD8-FF24-415E-8753-DD53F57E9E94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50" creationId="{2BB53534-E3D6-4F6C-A40D-AFA5F4E8E933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51" creationId="{8646671B-7DB3-41F1-A5C8-B3FEB0084B36}"/>
          </ac:cxnSpMkLst>
        </pc:cxnChg>
        <pc:cxnChg chg="mod ord">
          <ac:chgData name="Gee Law" userId="aa04782fb936d3d0" providerId="LiveId" clId="{E46FCCCF-191F-4AF4-891E-D07EA18BF08B}" dt="2018-12-01T04:14:42.014" v="8350" actId="208"/>
          <ac:cxnSpMkLst>
            <pc:docMk/>
            <pc:sldMk cId="3039260696" sldId="272"/>
            <ac:cxnSpMk id="252" creationId="{71BB6794-20E3-4281-865E-89A5E691D9C6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53" creationId="{E339F2ED-4B08-462E-BB35-D51EFFE051BF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54" creationId="{57856AE6-8A3D-494C-BC1B-7BD1B65CCB3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55" creationId="{8E2D4E91-604C-4AD1-8BC4-9E572BFAC2C2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56" creationId="{3478C8BB-5428-48BF-A405-E0109FDA9AD2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58" creationId="{C42440FD-2CD0-4D2B-B2F3-7842EE2FA60B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59" creationId="{23AE2968-89AB-4D6A-B27F-B94C466E686F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60" creationId="{1A039FB7-8C22-43E0-B965-82A1C1AFF868}"/>
          </ac:cxnSpMkLst>
        </pc:cxnChg>
        <pc:cxnChg chg="mod ord">
          <ac:chgData name="Gee Law" userId="aa04782fb936d3d0" providerId="LiveId" clId="{E46FCCCF-191F-4AF4-891E-D07EA18BF08B}" dt="2018-12-01T04:14:42.054" v="8352" actId="208"/>
          <ac:cxnSpMkLst>
            <pc:docMk/>
            <pc:sldMk cId="3039260696" sldId="272"/>
            <ac:cxnSpMk id="261" creationId="{CB00BAC2-CB39-45F8-93B2-17934170EDA2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62" creationId="{0CBE3135-FB01-4BC8-97AA-49EB4EDE7A0A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63" creationId="{345F3162-7C31-47A5-9C1A-E9B0BA54999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64" creationId="{68CD7E54-B7C5-49C9-AC56-5701A588A02A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65" creationId="{65C145DB-ACFD-441D-96BA-10F256CA935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66" creationId="{661C4394-E6EB-47B5-9CF8-D39F2783E92A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77" creationId="{E6C6346E-D7BB-40F5-8105-486B5B4E440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78" creationId="{318B1605-4B11-488A-8D00-2694FF271B54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79" creationId="{5C13A3DD-1A57-4B44-9FD0-95AE26EAF60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80" creationId="{FA3A6C2A-509A-4ABD-9836-5B8285A2B02E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81" creationId="{3391C347-4982-4DEB-A82E-33A0F86F4E70}"/>
          </ac:cxnSpMkLst>
        </pc:cxnChg>
        <pc:cxnChg chg="mod ord">
          <ac:chgData name="Gee Law" userId="aa04782fb936d3d0" providerId="LiveId" clId="{E46FCCCF-191F-4AF4-891E-D07EA18BF08B}" dt="2018-12-01T04:14:42.094" v="8354" actId="208"/>
          <ac:cxnSpMkLst>
            <pc:docMk/>
            <pc:sldMk cId="3039260696" sldId="272"/>
            <ac:cxnSpMk id="282" creationId="{3932868C-5B8B-4A67-8E07-3CF4A5E0C98C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83" creationId="{28869290-136E-4A2F-9392-CEF8C362DA4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84" creationId="{C636E5BC-2188-47DB-BD57-9D011C373B3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85" creationId="{EE35CBC5-4B44-4FA1-8650-E250A830859F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87" creationId="{F95B56EB-2B1F-4E09-9F5E-D1AEB70830D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88" creationId="{3F88FE23-BBBC-41D2-9B13-0F3A2FFAFEAF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89" creationId="{D3DE0B66-891A-4EDD-8EBE-D29DAAE02735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90" creationId="{5C30C79E-8BD6-402A-BF14-A30FB54620D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91" creationId="{2FE48268-1236-424E-97FB-D8BCE8BD6126}"/>
          </ac:cxnSpMkLst>
        </pc:cxnChg>
        <pc:cxnChg chg="mod ord">
          <ac:chgData name="Gee Law" userId="aa04782fb936d3d0" providerId="LiveId" clId="{E46FCCCF-191F-4AF4-891E-D07EA18BF08B}" dt="2018-12-01T04:14:42.151" v="8356" actId="208"/>
          <ac:cxnSpMkLst>
            <pc:docMk/>
            <pc:sldMk cId="3039260696" sldId="272"/>
            <ac:cxnSpMk id="292" creationId="{428C7B30-EF33-46D0-98B6-7F27FDCE48D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93" creationId="{ED71EF4C-037F-4F86-B3C8-9B85F523DE23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94" creationId="{538C040F-B5B2-4572-9F5C-8A83E0B3834B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295" creationId="{B2FF23AA-646A-4C1E-830C-507B19B02095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06" creationId="{DC0DCA1C-6C6D-46C2-98BE-CB5A5AE78D7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07" creationId="{0C1EF6B0-E732-4A0A-B351-09A3A986E64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08" creationId="{5B58D140-5C43-407B-8F1A-3ED51C32E10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09" creationId="{42B9E580-0F84-46EA-AB97-B0F22CF06C4C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10" creationId="{DC82754E-9351-485C-9114-E8FC95B1705B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11" creationId="{F1AD1BC6-06F8-4D88-B93E-BF126B931CD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12" creationId="{F95C5916-44AB-4142-85F7-7046CEDBB51F}"/>
          </ac:cxnSpMkLst>
        </pc:cxnChg>
        <pc:cxnChg chg="mod ord">
          <ac:chgData name="Gee Law" userId="aa04782fb936d3d0" providerId="LiveId" clId="{E46FCCCF-191F-4AF4-891E-D07EA18BF08B}" dt="2018-12-01T04:14:42.215" v="8358" actId="208"/>
          <ac:cxnSpMkLst>
            <pc:docMk/>
            <pc:sldMk cId="3039260696" sldId="272"/>
            <ac:cxnSpMk id="313" creationId="{EF5F6C7B-2477-4C42-A19D-6E2376F26AEE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14" creationId="{9560EBE5-7688-4881-BDDE-F15F4995C334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16" creationId="{F1EB49C2-E7E4-4CA9-92FE-4C09157B17B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17" creationId="{81205D03-EF46-4950-B38D-4FFD99D571B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18" creationId="{29A895EB-55F9-48DF-885D-F0E018D0A339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19" creationId="{FBF58EF7-3A2B-45DC-857B-E31FEF695A7B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20" creationId="{24743EDE-CFA3-4CE4-BC24-AC73399F79B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21" creationId="{57472202-174B-409A-8A72-638C0AA0A2C2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22" creationId="{F7DEA401-AA4B-440A-AC58-195DDC8A94D0}"/>
          </ac:cxnSpMkLst>
        </pc:cxnChg>
        <pc:cxnChg chg="mod ord">
          <ac:chgData name="Gee Law" userId="aa04782fb936d3d0" providerId="LiveId" clId="{E46FCCCF-191F-4AF4-891E-D07EA18BF08B}" dt="2018-12-01T04:14:42.255" v="8360" actId="208"/>
          <ac:cxnSpMkLst>
            <pc:docMk/>
            <pc:sldMk cId="3039260696" sldId="272"/>
            <ac:cxnSpMk id="323" creationId="{77D18437-933A-4245-8CE7-8B176578F49E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24" creationId="{8CB65BD9-ECD2-44F1-A82D-4C24C5E9B9B5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35" creationId="{1691D024-BEAF-4E8A-9713-9F8CC461A48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36" creationId="{F6FCB02A-5AF3-4A54-9D0C-FAAD077634C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37" creationId="{16B18DD9-2C4C-4742-9333-1D66103F1CC5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38" creationId="{3DF1C7CD-31EB-4F80-9EE8-4B0BC20A0113}"/>
          </ac:cxnSpMkLst>
        </pc:cxnChg>
        <pc:cxnChg chg="mod ord">
          <ac:chgData name="Gee Law" userId="aa04782fb936d3d0" providerId="LiveId" clId="{E46FCCCF-191F-4AF4-891E-D07EA18BF08B}" dt="2018-12-01T04:14:42.295" v="8362" actId="208"/>
          <ac:cxnSpMkLst>
            <pc:docMk/>
            <pc:sldMk cId="3039260696" sldId="272"/>
            <ac:cxnSpMk id="339" creationId="{84ED7C86-FABB-4F40-99AA-8BC24166D9EA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40" creationId="{66D50E22-1CC5-4A5E-B43F-F39DB9EA13A9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41" creationId="{6D824CA2-20CD-4050-8CEE-CE16430D9592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42" creationId="{4A8591F0-0879-4945-868D-6383FBEB70F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43" creationId="{C9A27A08-4785-407F-9E2F-ECDD01281CB5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45" creationId="{CBE54EDF-76D2-4369-BB73-83E2C84268B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46" creationId="{51E3F538-9C6A-4E4A-9348-5EDC59BCF5BA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47" creationId="{069078ED-C0AA-410F-B049-E28D4E97424C}"/>
          </ac:cxnSpMkLst>
        </pc:cxnChg>
        <pc:cxnChg chg="mod ord">
          <ac:chgData name="Gee Law" userId="aa04782fb936d3d0" providerId="LiveId" clId="{E46FCCCF-191F-4AF4-891E-D07EA18BF08B}" dt="2018-12-01T04:14:42.323" v="8364" actId="208"/>
          <ac:cxnSpMkLst>
            <pc:docMk/>
            <pc:sldMk cId="3039260696" sldId="272"/>
            <ac:cxnSpMk id="348" creationId="{C47257F0-B885-4AF8-9BA8-03F31CA47C5E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49" creationId="{EBFADBF6-622E-4F84-BE83-07D4E8AECB99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50" creationId="{6C8B2117-8403-41BE-A463-BD6D5472040A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51" creationId="{9C1F3549-1C81-46B8-81DD-44E798E4777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52" creationId="{92D9C1A9-4CF3-49AF-8716-483A1398A62C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53" creationId="{D4BF9C34-5C0E-4533-AF0C-1F93ABE74DA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64" creationId="{589F7BFC-40C7-4C2E-8ABD-AD501CC12FC4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65" creationId="{D9386F46-AF86-4DBE-A06D-D0B970B6028F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66" creationId="{B9A8D705-A338-474D-9A85-9B0D4DC77C4C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67" creationId="{EE10C881-15C6-4875-8639-912A80950B1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68" creationId="{720D8E0D-4026-4E41-88D1-77B9F708B834}"/>
          </ac:cxnSpMkLst>
        </pc:cxnChg>
        <pc:cxnChg chg="mod ord">
          <ac:chgData name="Gee Law" userId="aa04782fb936d3d0" providerId="LiveId" clId="{E46FCCCF-191F-4AF4-891E-D07EA18BF08B}" dt="2018-12-01T04:14:42.365" v="8366" actId="208"/>
          <ac:cxnSpMkLst>
            <pc:docMk/>
            <pc:sldMk cId="3039260696" sldId="272"/>
            <ac:cxnSpMk id="369" creationId="{C181EC5B-7F12-4879-AA15-EDE333B8FC7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70" creationId="{9C7A459D-3093-4221-910B-DD4811D528BA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71" creationId="{61F2ECBD-8883-4F43-89D6-92804031EFBE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72" creationId="{2E7A4839-E0C3-4DD3-BB20-BA4C78E52C7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74" creationId="{D14552C4-DE27-43C3-8875-A50162B419CC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75" creationId="{37BBC946-8AA3-4AD2-84A4-B399345C94C4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76" creationId="{EB2B08A4-7A1B-4ED2-8FF1-D12CFDB39D0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77" creationId="{4E0C1667-E323-4E53-B090-3388BA10F98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78" creationId="{4B73AE47-DD0C-4CF2-84A6-BA08F75F2889}"/>
          </ac:cxnSpMkLst>
        </pc:cxnChg>
        <pc:cxnChg chg="mod ord">
          <ac:chgData name="Gee Law" userId="aa04782fb936d3d0" providerId="LiveId" clId="{E46FCCCF-191F-4AF4-891E-D07EA18BF08B}" dt="2018-12-01T04:14:42.422" v="8368" actId="208"/>
          <ac:cxnSpMkLst>
            <pc:docMk/>
            <pc:sldMk cId="3039260696" sldId="272"/>
            <ac:cxnSpMk id="379" creationId="{5BFFEF11-0085-4B5A-9FAA-6780A2757B7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80" creationId="{6370C092-9035-4F4A-83B0-44A9AC64ECD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81" creationId="{008A0CD4-0015-4209-8B00-5512E99E4549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82" creationId="{5045286D-481D-4AEC-8F20-774BE436EA3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93" creationId="{6A11BF75-D89F-423D-B17F-98F8718CE3B3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94" creationId="{A20961C5-C83F-42FC-AF89-2FC42860D6AF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95" creationId="{12693E0D-0A85-4F6C-AFD8-B2D5C817D39B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96" creationId="{5BCC449D-BA95-4EC3-A644-1822C05194B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97" creationId="{74A2BE40-F0EB-4D26-9829-874F6890F84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98" creationId="{C1D43C02-5CD3-4BD1-B450-280A71065D59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399" creationId="{97587A56-594F-43E6-8960-83806054D688}"/>
          </ac:cxnSpMkLst>
        </pc:cxnChg>
        <pc:cxnChg chg="mod ord">
          <ac:chgData name="Gee Law" userId="aa04782fb936d3d0" providerId="LiveId" clId="{E46FCCCF-191F-4AF4-891E-D07EA18BF08B}" dt="2018-12-01T04:14:42.459" v="8370" actId="208"/>
          <ac:cxnSpMkLst>
            <pc:docMk/>
            <pc:sldMk cId="3039260696" sldId="272"/>
            <ac:cxnSpMk id="400" creationId="{F8B404EE-0FC9-410B-BCBA-FC4284DCC4A2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01" creationId="{435BA3E8-75EE-4DBC-B36D-0FD4A45EC61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03" creationId="{44BE8F67-D812-454B-BB49-5A6A8BB2EFB6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04" creationId="{566CAFF1-E2A3-4C65-858E-EACEF37F075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05" creationId="{0100E41B-EA96-43E5-92F1-25A1D807DB6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06" creationId="{9FA759B6-5C1A-4F2E-9EF9-50B9516962EC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07" creationId="{E5C58DF4-2ED5-4D3B-8536-4454A7265FF2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08" creationId="{E98109D2-A188-4E8D-9C9A-99AE785E5BC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09" creationId="{EB1AE14E-6D51-4D04-AE53-E4F9920252EC}"/>
          </ac:cxnSpMkLst>
        </pc:cxnChg>
        <pc:cxnChg chg="mod ord">
          <ac:chgData name="Gee Law" userId="aa04782fb936d3d0" providerId="LiveId" clId="{E46FCCCF-191F-4AF4-891E-D07EA18BF08B}" dt="2018-12-01T04:14:42.485" v="8372" actId="208"/>
          <ac:cxnSpMkLst>
            <pc:docMk/>
            <pc:sldMk cId="3039260696" sldId="272"/>
            <ac:cxnSpMk id="410" creationId="{3206434C-F3A2-48D8-A47F-D4F8EE2220A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11" creationId="{5ED8B986-3A68-4875-8D76-F6B19A696A2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78" creationId="{5A916258-EA70-42B6-9869-38C83D4E0F8C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79" creationId="{A7F5A428-A963-4632-BBFE-A7A1F4A08BC7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80" creationId="{40A88C61-19FF-406C-B791-87ADD838D691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81" creationId="{BBDA98DE-4202-463D-B466-DFBBD9496AD1}"/>
          </ac:cxnSpMkLst>
        </pc:cxnChg>
        <pc:cxnChg chg="mod ord">
          <ac:chgData name="Gee Law" userId="aa04782fb936d3d0" providerId="LiveId" clId="{E46FCCCF-191F-4AF4-891E-D07EA18BF08B}" dt="2018-12-01T04:14:42.512" v="8374" actId="208"/>
          <ac:cxnSpMkLst>
            <pc:docMk/>
            <pc:sldMk cId="3039260696" sldId="272"/>
            <ac:cxnSpMk id="482" creationId="{41F4A5BA-2234-42A1-A313-6D3B3CA0717D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83" creationId="{D61D4BA4-B676-4377-B3C0-F37EA9D3FF32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84" creationId="{7729C78B-1B02-4991-BC69-94F88830C51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85" creationId="{2937B0E4-4A43-49E1-8772-7BE7FC88DD76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86" creationId="{0CF1A0C1-6D5A-48AE-929F-0A4ED4DC91C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88" creationId="{63851A97-A3D9-4469-A9BE-F913D4AD660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89" creationId="{CEE0DC52-AA6D-4A57-B312-F45336F374C2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90" creationId="{AFFA29B8-2449-496B-A350-8E2D31E0D067}"/>
          </ac:cxnSpMkLst>
        </pc:cxnChg>
        <pc:cxnChg chg="mod ord">
          <ac:chgData name="Gee Law" userId="aa04782fb936d3d0" providerId="LiveId" clId="{E46FCCCF-191F-4AF4-891E-D07EA18BF08B}" dt="2018-12-01T04:14:42.546" v="8376" actId="208"/>
          <ac:cxnSpMkLst>
            <pc:docMk/>
            <pc:sldMk cId="3039260696" sldId="272"/>
            <ac:cxnSpMk id="491" creationId="{A96242DD-40A5-40E3-9DE3-E8702E3B9716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92" creationId="{A93EE8F1-7E98-4BC8-9777-E51F3BE513F3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93" creationId="{F6DC20DF-2787-4D31-9164-6199328853C8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94" creationId="{6D30F7F6-B0B9-4F17-8BCB-FAE5E863BE09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95" creationId="{C4FD62D0-F520-4F6E-B1C1-549EB22E6A50}"/>
          </ac:cxnSpMkLst>
        </pc:cxnChg>
        <pc:cxnChg chg="mod ord">
          <ac:chgData name="Gee Law" userId="aa04782fb936d3d0" providerId="LiveId" clId="{E46FCCCF-191F-4AF4-891E-D07EA18BF08B}" dt="2018-12-01T04:11:43.577" v="8245" actId="692"/>
          <ac:cxnSpMkLst>
            <pc:docMk/>
            <pc:sldMk cId="3039260696" sldId="272"/>
            <ac:cxnSpMk id="496" creationId="{88F32727-1AED-483C-B4ED-B093323AB9C3}"/>
          </ac:cxnSpMkLst>
        </pc:cxnChg>
      </pc:sldChg>
      <pc:sldChg chg="modSp ord">
        <pc:chgData name="Gee Law" userId="aa04782fb936d3d0" providerId="LiveId" clId="{E46FCCCF-191F-4AF4-891E-D07EA18BF08B}" dt="2018-12-02T00:11:22.217" v="15428"/>
        <pc:sldMkLst>
          <pc:docMk/>
          <pc:sldMk cId="1116548394" sldId="273"/>
        </pc:sldMkLst>
        <pc:spChg chg="mod">
          <ac:chgData name="Gee Law" userId="aa04782fb936d3d0" providerId="LiveId" clId="{E46FCCCF-191F-4AF4-891E-D07EA18BF08B}" dt="2018-12-02T00:11:22.217" v="15428"/>
          <ac:spMkLst>
            <pc:docMk/>
            <pc:sldMk cId="1116548394" sldId="273"/>
            <ac:spMk id="4" creationId="{25921FDE-75C7-4193-AB71-9E2A6D030C9E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5" creationId="{CBA6732F-BE5C-4D86-912D-26E0D671E83B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6" creationId="{FA425542-5D76-438E-83EA-45B8FB7EB27B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7" creationId="{89C549E9-90FE-4085-A213-FA6DAF059981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8" creationId="{016E6B35-72A6-4CF8-B934-430074D72FBE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9" creationId="{57C82087-4B55-425E-A421-E8357B620211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10" creationId="{11A13EBD-E1AE-423F-9B1A-AA181CA094BD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11" creationId="{C7407F44-98DF-416D-914E-93A8746008B9}"/>
          </ac:spMkLst>
        </pc:spChg>
        <pc:spChg chg="mod">
          <ac:chgData name="Gee Law" userId="aa04782fb936d3d0" providerId="LiveId" clId="{E46FCCCF-191F-4AF4-891E-D07EA18BF08B}" dt="2018-12-01T04:16:05.756" v="9189" actId="13822"/>
          <ac:spMkLst>
            <pc:docMk/>
            <pc:sldMk cId="1116548394" sldId="273"/>
            <ac:spMk id="12" creationId="{EBDA40F3-AA4A-4572-9A34-510CCA68035B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13" creationId="{FBD75D09-9C32-44B5-AB56-5B00BE8CED8A}"/>
          </ac:spMkLst>
        </pc:spChg>
        <pc:spChg chg="mod">
          <ac:chgData name="Gee Law" userId="aa04782fb936d3d0" providerId="LiveId" clId="{E46FCCCF-191F-4AF4-891E-D07EA18BF08B}" dt="2018-12-01T04:16:15.068" v="9190" actId="13822"/>
          <ac:spMkLst>
            <pc:docMk/>
            <pc:sldMk cId="1116548394" sldId="273"/>
            <ac:spMk id="14" creationId="{042DEC3D-7F9B-4160-88DF-599016081D63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175" creationId="{4548E989-2319-48EC-9911-362493EA9424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09" creationId="{19B03F69-3A89-4C34-A897-7CE4CAA89BEE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10" creationId="{656F9926-FA58-4E59-BCA0-CA5D0F36F4BB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11" creationId="{8E0F681E-66E2-42D1-918E-C47E6A109400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12" creationId="{449846A2-B142-44F8-9D78-FCB12225022A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13" creationId="{2B95CAA1-A686-4E65-802D-1601B9A3CEA8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14" creationId="{256064BB-19D8-49D9-BDD7-D69AEA9F6EE3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15" creationId="{A6A4640E-314C-4648-96AF-D5FE1DFCE1CF}"/>
          </ac:spMkLst>
        </pc:spChg>
        <pc:spChg chg="mod">
          <ac:chgData name="Gee Law" userId="aa04782fb936d3d0" providerId="LiveId" clId="{E46FCCCF-191F-4AF4-891E-D07EA18BF08B}" dt="2018-12-01T04:16:05.756" v="9189" actId="13822"/>
          <ac:spMkLst>
            <pc:docMk/>
            <pc:sldMk cId="1116548394" sldId="273"/>
            <ac:spMk id="216" creationId="{2EE5C1F4-D0CA-4320-89A5-9243F2102E3D}"/>
          </ac:spMkLst>
        </pc:spChg>
        <pc:spChg chg="mod">
          <ac:chgData name="Gee Law" userId="aa04782fb936d3d0" providerId="LiveId" clId="{E46FCCCF-191F-4AF4-891E-D07EA18BF08B}" dt="2018-12-01T04:16:15.068" v="9190" actId="13822"/>
          <ac:spMkLst>
            <pc:docMk/>
            <pc:sldMk cId="1116548394" sldId="273"/>
            <ac:spMk id="217" creationId="{13F54AF3-3C89-4E80-9D75-72CFBD9B9213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18" creationId="{F0F7342C-0164-4789-AC7B-9531BB2E90C8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28" creationId="{367E153A-B55D-40BB-A71B-53AC3D1B46A5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38" creationId="{83521CE6-FF1C-41C4-A42A-F8EA5EFABCB0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39" creationId="{18FB141C-C521-433A-9556-39524DB4BC60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40" creationId="{44BAA503-4DCC-4FA3-85D0-EE818F1FA741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41" creationId="{D220A131-8074-418C-BE4D-468A9D37DD5F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42" creationId="{68689FC8-CAAA-4EB5-9319-97959200F69E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43" creationId="{BBF99584-AFD4-4072-98DD-B8809385CFC6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44" creationId="{CB2B909B-91DC-4C93-BC8F-0025601D01AE}"/>
          </ac:spMkLst>
        </pc:spChg>
        <pc:spChg chg="mod">
          <ac:chgData name="Gee Law" userId="aa04782fb936d3d0" providerId="LiveId" clId="{E46FCCCF-191F-4AF4-891E-D07EA18BF08B}" dt="2018-12-01T04:16:05.756" v="9189" actId="13822"/>
          <ac:spMkLst>
            <pc:docMk/>
            <pc:sldMk cId="1116548394" sldId="273"/>
            <ac:spMk id="245" creationId="{CE97149A-C862-4212-B188-255276D79F97}"/>
          </ac:spMkLst>
        </pc:spChg>
        <pc:spChg chg="mod">
          <ac:chgData name="Gee Law" userId="aa04782fb936d3d0" providerId="LiveId" clId="{E46FCCCF-191F-4AF4-891E-D07EA18BF08B}" dt="2018-12-01T04:16:15.068" v="9190" actId="13822"/>
          <ac:spMkLst>
            <pc:docMk/>
            <pc:sldMk cId="1116548394" sldId="273"/>
            <ac:spMk id="246" creationId="{0DD9ECB4-E905-462C-9FEB-679561D545C9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47" creationId="{2AF05AEA-8801-4508-BEC3-58B4256A39ED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57" creationId="{9B33A825-0023-45C3-BCA7-45357C266573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67" creationId="{54792194-6F23-4621-90D1-3CCC76E536E2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68" creationId="{D10149B2-507D-44D5-8FF0-7E865F96C1A3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69" creationId="{664F8CE9-FA84-4A2D-9984-90007C403D02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70" creationId="{FE94BFF3-BF59-4F7A-8F84-CBBBB060856E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71" creationId="{1339A2BF-21FC-4C6E-A87C-8B56684ECA35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72" creationId="{EE609603-FC29-47FB-8BC9-F2D88F43994D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73" creationId="{89E21087-D87B-402E-B511-3211139E2ECD}"/>
          </ac:spMkLst>
        </pc:spChg>
        <pc:spChg chg="mod">
          <ac:chgData name="Gee Law" userId="aa04782fb936d3d0" providerId="LiveId" clId="{E46FCCCF-191F-4AF4-891E-D07EA18BF08B}" dt="2018-12-01T04:16:05.756" v="9189" actId="13822"/>
          <ac:spMkLst>
            <pc:docMk/>
            <pc:sldMk cId="1116548394" sldId="273"/>
            <ac:spMk id="274" creationId="{A8675247-C4AD-473C-A885-873F5510E19B}"/>
          </ac:spMkLst>
        </pc:spChg>
        <pc:spChg chg="mod">
          <ac:chgData name="Gee Law" userId="aa04782fb936d3d0" providerId="LiveId" clId="{E46FCCCF-191F-4AF4-891E-D07EA18BF08B}" dt="2018-12-01T04:16:15.068" v="9190" actId="13822"/>
          <ac:spMkLst>
            <pc:docMk/>
            <pc:sldMk cId="1116548394" sldId="273"/>
            <ac:spMk id="275" creationId="{CA79D127-EF6C-49F3-B90A-421DC9833145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76" creationId="{F470BF11-4B11-4061-9B6A-73DD893B64C7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86" creationId="{789DA39F-E741-4882-949E-BCF3BBCC9617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96" creationId="{EF5DBFFD-07E8-4689-A213-0C519B97F97B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97" creationId="{6AD80987-48E9-4605-A875-86F9DF1975EE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98" creationId="{2694E986-BC39-4327-B70B-4F8C9127E031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299" creationId="{C1EAC8E7-35F2-4167-AB58-8C4065587F77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00" creationId="{1ACE6A70-CA9A-4ED4-9A80-B111DF2DD028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01" creationId="{E55270FF-3BFF-4D06-BCAD-3D0F7AA84705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02" creationId="{E947A144-D57A-471D-A3FF-D379E167AD1A}"/>
          </ac:spMkLst>
        </pc:spChg>
        <pc:spChg chg="mod">
          <ac:chgData name="Gee Law" userId="aa04782fb936d3d0" providerId="LiveId" clId="{E46FCCCF-191F-4AF4-891E-D07EA18BF08B}" dt="2018-12-01T04:16:05.756" v="9189" actId="13822"/>
          <ac:spMkLst>
            <pc:docMk/>
            <pc:sldMk cId="1116548394" sldId="273"/>
            <ac:spMk id="303" creationId="{7969C0D7-9420-46B7-A527-E1C47A671B35}"/>
          </ac:spMkLst>
        </pc:spChg>
        <pc:spChg chg="mod">
          <ac:chgData name="Gee Law" userId="aa04782fb936d3d0" providerId="LiveId" clId="{E46FCCCF-191F-4AF4-891E-D07EA18BF08B}" dt="2018-12-01T04:16:15.068" v="9190" actId="13822"/>
          <ac:spMkLst>
            <pc:docMk/>
            <pc:sldMk cId="1116548394" sldId="273"/>
            <ac:spMk id="304" creationId="{FF8DA5BB-9A63-4053-BFAD-5CD0310CDAA4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05" creationId="{C8605504-C7E6-4AB1-A0B3-ABB6358F8A1C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15" creationId="{76A71AE2-54F8-4D86-A260-411FF2D83BB8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25" creationId="{3FBBEAAB-6AFD-4D17-BCC0-E4CF5F7E79BE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26" creationId="{C6BA852D-F8B6-4E89-85E5-1936EA9B65A9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27" creationId="{2CA92AAA-48A1-42B6-A9F2-F815EC4A3589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28" creationId="{C6883B44-9DA5-452A-A46B-8E7979817360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29" creationId="{ABF27C5F-8D97-4688-A65C-E177C90F329D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30" creationId="{81599CD4-9A96-4656-894D-900F9F0663E4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31" creationId="{B4E99917-6A7C-42B4-86F0-40F20D580984}"/>
          </ac:spMkLst>
        </pc:spChg>
        <pc:spChg chg="mod">
          <ac:chgData name="Gee Law" userId="aa04782fb936d3d0" providerId="LiveId" clId="{E46FCCCF-191F-4AF4-891E-D07EA18BF08B}" dt="2018-12-01T04:16:05.756" v="9189" actId="13822"/>
          <ac:spMkLst>
            <pc:docMk/>
            <pc:sldMk cId="1116548394" sldId="273"/>
            <ac:spMk id="332" creationId="{0FCD4BE0-8746-4D54-B96E-9F489003BCC0}"/>
          </ac:spMkLst>
        </pc:spChg>
        <pc:spChg chg="mod">
          <ac:chgData name="Gee Law" userId="aa04782fb936d3d0" providerId="LiveId" clId="{E46FCCCF-191F-4AF4-891E-D07EA18BF08B}" dt="2018-12-01T04:16:15.068" v="9190" actId="13822"/>
          <ac:spMkLst>
            <pc:docMk/>
            <pc:sldMk cId="1116548394" sldId="273"/>
            <ac:spMk id="333" creationId="{5594BBB4-9AF9-4CA5-BFC1-D71785DFC6D0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34" creationId="{7E175E64-F87B-449A-839F-3E14E7C12D14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44" creationId="{16392CD8-6ADD-48B9-8B5D-39F73D9C4186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54" creationId="{1EA66661-EFB6-4C96-98B7-4C6F8408DD58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55" creationId="{E09D3272-C316-450A-9CB1-9FA920A56903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56" creationId="{356B532A-C5FB-4FD0-8A61-F455F924B97B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57" creationId="{CD3432D7-F24E-4E16-8A84-C13AFF408B88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58" creationId="{188759E6-DB4C-49E1-AE9B-75535232C01C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59" creationId="{ABFE653E-BCB8-48FB-A5D3-00C5C99F2EDF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60" creationId="{6537E2B2-E20E-4DB1-AF73-9BE8452B7D59}"/>
          </ac:spMkLst>
        </pc:spChg>
        <pc:spChg chg="mod">
          <ac:chgData name="Gee Law" userId="aa04782fb936d3d0" providerId="LiveId" clId="{E46FCCCF-191F-4AF4-891E-D07EA18BF08B}" dt="2018-12-01T04:16:05.756" v="9189" actId="13822"/>
          <ac:spMkLst>
            <pc:docMk/>
            <pc:sldMk cId="1116548394" sldId="273"/>
            <ac:spMk id="361" creationId="{670841E9-10EF-4D92-975A-D1A2D43AFFCA}"/>
          </ac:spMkLst>
        </pc:spChg>
        <pc:spChg chg="mod">
          <ac:chgData name="Gee Law" userId="aa04782fb936d3d0" providerId="LiveId" clId="{E46FCCCF-191F-4AF4-891E-D07EA18BF08B}" dt="2018-12-01T04:16:15.068" v="9190" actId="13822"/>
          <ac:spMkLst>
            <pc:docMk/>
            <pc:sldMk cId="1116548394" sldId="273"/>
            <ac:spMk id="362" creationId="{36E2462B-3B31-4D00-9807-B11E70134F60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63" creationId="{B3FE8F97-06C9-48DB-95DE-4FA80173757A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73" creationId="{3460392B-CCB3-4698-BA02-BCF30D2FF6D4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83" creationId="{4B67496F-1E17-430C-B2FA-B8FF419E5B11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84" creationId="{D74EF937-D5B4-455B-B27B-951A8F7F921A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85" creationId="{1939C2AC-849C-4DAF-8904-03AE39C25AB5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86" creationId="{D9359BE6-AC7F-4CF4-9195-B9BCE2B6A09C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87" creationId="{A50B1617-61E4-45CD-A5AE-B1F6851B208A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88" creationId="{7FDE02EE-1262-4A60-8404-64ECFDCDB6DA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89" creationId="{3028298F-1326-422E-ADCF-135ABAB86F96}"/>
          </ac:spMkLst>
        </pc:spChg>
        <pc:spChg chg="mod">
          <ac:chgData name="Gee Law" userId="aa04782fb936d3d0" providerId="LiveId" clId="{E46FCCCF-191F-4AF4-891E-D07EA18BF08B}" dt="2018-12-01T04:16:05.756" v="9189" actId="13822"/>
          <ac:spMkLst>
            <pc:docMk/>
            <pc:sldMk cId="1116548394" sldId="273"/>
            <ac:spMk id="390" creationId="{C202B747-BC06-42AD-BB20-6FFBA0905C6E}"/>
          </ac:spMkLst>
        </pc:spChg>
        <pc:spChg chg="mod">
          <ac:chgData name="Gee Law" userId="aa04782fb936d3d0" providerId="LiveId" clId="{E46FCCCF-191F-4AF4-891E-D07EA18BF08B}" dt="2018-12-01T04:16:15.068" v="9190" actId="13822"/>
          <ac:spMkLst>
            <pc:docMk/>
            <pc:sldMk cId="1116548394" sldId="273"/>
            <ac:spMk id="391" creationId="{F1C5A4FD-9CC7-4BD7-A298-13DB37DBC6D1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392" creationId="{8A213205-47B0-489D-A9CF-7B70160EAABB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02" creationId="{4480287B-8DA3-4C10-9CF2-47AC6E956213}"/>
          </ac:spMkLst>
        </pc:spChg>
        <pc:spChg chg="mod">
          <ac:chgData name="Gee Law" userId="aa04782fb936d3d0" providerId="LiveId" clId="{E46FCCCF-191F-4AF4-891E-D07EA18BF08B}" dt="2018-12-01T05:36:06.977" v="11675" actId="113"/>
          <ac:spMkLst>
            <pc:docMk/>
            <pc:sldMk cId="1116548394" sldId="273"/>
            <ac:spMk id="412" creationId="{D5268F06-1C56-4A38-A9BF-D977492549F5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68" creationId="{5F0A753E-7CC2-4F19-877C-284CB18C97A1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69" creationId="{07B0DD25-B8EB-466C-8E33-6BEA404D1B90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70" creationId="{E1D6559A-759F-4468-9A03-BEA0FA52DD6A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71" creationId="{34981093-7DFB-400C-9E2F-2D5C917E8A21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72" creationId="{FE514794-44F3-4C69-A80D-5B23B81EDBCD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73" creationId="{B84F50F2-5785-4AD6-B5D2-BF9AA6EC98AD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74" creationId="{2122C36B-6634-4E53-B082-27A25366A888}"/>
          </ac:spMkLst>
        </pc:spChg>
        <pc:spChg chg="mod">
          <ac:chgData name="Gee Law" userId="aa04782fb936d3d0" providerId="LiveId" clId="{E46FCCCF-191F-4AF4-891E-D07EA18BF08B}" dt="2018-12-01T04:16:05.756" v="9189" actId="13822"/>
          <ac:spMkLst>
            <pc:docMk/>
            <pc:sldMk cId="1116548394" sldId="273"/>
            <ac:spMk id="475" creationId="{016475CC-809B-4486-804A-32ED9ADD4274}"/>
          </ac:spMkLst>
        </pc:spChg>
        <pc:spChg chg="mod">
          <ac:chgData name="Gee Law" userId="aa04782fb936d3d0" providerId="LiveId" clId="{E46FCCCF-191F-4AF4-891E-D07EA18BF08B}" dt="2018-12-01T04:16:15.068" v="9190" actId="13822"/>
          <ac:spMkLst>
            <pc:docMk/>
            <pc:sldMk cId="1116548394" sldId="273"/>
            <ac:spMk id="476" creationId="{64C2965E-421A-4AA6-AE24-9D6C333A3A7C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77" creationId="{0B9AE4B8-1C5C-4D03-B358-15EB20B71D23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87" creationId="{BDF06143-9694-4689-8F74-BAAD5C6D3D7D}"/>
          </ac:spMkLst>
        </pc:spChg>
        <pc:spChg chg="mod">
          <ac:chgData name="Gee Law" userId="aa04782fb936d3d0" providerId="LiveId" clId="{E46FCCCF-191F-4AF4-891E-D07EA18BF08B}" dt="2018-12-01T04:15:55.961" v="9188" actId="692"/>
          <ac:spMkLst>
            <pc:docMk/>
            <pc:sldMk cId="1116548394" sldId="273"/>
            <ac:spMk id="497" creationId="{891F33D3-1937-47B1-A822-A7B436717B0C}"/>
          </ac:spMkLst>
        </pc:sp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" creationId="{D3F0F7C4-C0E6-4F0D-A360-B445CA7BEE3B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59" creationId="{41B69144-6CCD-4D30-AF91-B7A19679D84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61" creationId="{0AAC07A5-4319-46F9-9C90-C3A498F7516C}"/>
          </ac:cxnSpMkLst>
        </pc:cxnChg>
        <pc:cxnChg chg="mod ord">
          <ac:chgData name="Gee Law" userId="aa04782fb936d3d0" providerId="LiveId" clId="{E46FCCCF-191F-4AF4-891E-D07EA18BF08B}" dt="2018-12-01T04:19:32.803" v="9287" actId="14861"/>
          <ac:cxnSpMkLst>
            <pc:docMk/>
            <pc:sldMk cId="1116548394" sldId="273"/>
            <ac:cxnSpMk id="164" creationId="{096F647D-C336-4B2E-9523-51921C209314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66" creationId="{02F48CE2-7B79-4149-A311-83A8E5D32549}"/>
          </ac:cxnSpMkLst>
        </pc:cxnChg>
        <pc:cxnChg chg="mod ord">
          <ac:chgData name="Gee Law" userId="aa04782fb936d3d0" providerId="LiveId" clId="{E46FCCCF-191F-4AF4-891E-D07EA18BF08B}" dt="2018-12-01T04:18:31.954" v="9213" actId="693"/>
          <ac:cxnSpMkLst>
            <pc:docMk/>
            <pc:sldMk cId="1116548394" sldId="273"/>
            <ac:cxnSpMk id="168" creationId="{4F962FFF-4A05-4F97-A234-0B0989AB5B89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70" creationId="{70546767-893F-4659-9471-FBF9E4B9C48B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72" creationId="{2FCF0D96-AFD1-4C9B-83D7-ADB8A3F59CE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74" creationId="{43DCB972-15DE-4710-92C0-30CC8AA96CA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77" creationId="{727F591F-0601-480F-8501-347A446B6DE9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79" creationId="{28586B7A-6575-4161-AB4A-E8D44E877514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81" creationId="{1CA9757A-44C0-4024-9ED6-B44A9F069E7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183" creationId="{FAA9F498-84EB-4340-BFF8-D02D86FFE2E7}"/>
          </ac:cxnSpMkLst>
        </pc:cxnChg>
        <pc:cxnChg chg="mod ord">
          <ac:chgData name="Gee Law" userId="aa04782fb936d3d0" providerId="LiveId" clId="{E46FCCCF-191F-4AF4-891E-D07EA18BF08B}" dt="2018-12-01T04:19:32.959" v="9292" actId="14861"/>
          <ac:cxnSpMkLst>
            <pc:docMk/>
            <pc:sldMk cId="1116548394" sldId="273"/>
            <ac:cxnSpMk id="185" creationId="{691F5135-28E2-48D0-B3AE-608E11303F8B}"/>
          </ac:cxnSpMkLst>
        </pc:cxnChg>
        <pc:cxnChg chg="mod ord">
          <ac:chgData name="Gee Law" userId="aa04782fb936d3d0" providerId="LiveId" clId="{E46FCCCF-191F-4AF4-891E-D07EA18BF08B}" dt="2018-12-01T04:18:32.063" v="9217" actId="693"/>
          <ac:cxnSpMkLst>
            <pc:docMk/>
            <pc:sldMk cId="1116548394" sldId="273"/>
            <ac:cxnSpMk id="200" creationId="{C427564B-7367-4B29-BA6E-BD297851D315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02" creationId="{C4C1AD02-DF27-4392-9138-E05A0C9A2133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04" creationId="{E921E367-E0DE-4637-B634-22A1EFF3F5E7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08" creationId="{AABF48F4-2937-41EE-941C-23B1B19FC718}"/>
          </ac:cxnSpMkLst>
        </pc:cxnChg>
        <pc:cxnChg chg="mod ord">
          <ac:chgData name="Gee Law" userId="aa04782fb936d3d0" providerId="LiveId" clId="{E46FCCCF-191F-4AF4-891E-D07EA18BF08B}" dt="2018-12-01T04:19:33.145" v="9297" actId="14861"/>
          <ac:cxnSpMkLst>
            <pc:docMk/>
            <pc:sldMk cId="1116548394" sldId="273"/>
            <ac:cxnSpMk id="219" creationId="{C09CB3BA-7994-4892-BF28-CCB912CEA1C4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20" creationId="{3B4B1533-B809-42EC-BEF3-6E2C2A07E1F7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21" creationId="{A3CD57B3-3500-428C-855C-BA9FF9DA5D47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22" creationId="{3219A54B-43CC-45BD-8E26-AB4DF4200E1E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23" creationId="{A72DE5B7-ACFE-448E-827A-A092900E1DA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24" creationId="{9D161DA4-2D23-42AB-AB1A-847B19E0CA1B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25" creationId="{1B1F8FA8-177C-407B-B782-7A32329F7065}"/>
          </ac:cxnSpMkLst>
        </pc:cxnChg>
        <pc:cxnChg chg="mod ord">
          <ac:chgData name="Gee Law" userId="aa04782fb936d3d0" providerId="LiveId" clId="{E46FCCCF-191F-4AF4-891E-D07EA18BF08B}" dt="2018-12-01T04:18:32.129" v="9221" actId="693"/>
          <ac:cxnSpMkLst>
            <pc:docMk/>
            <pc:sldMk cId="1116548394" sldId="273"/>
            <ac:cxnSpMk id="226" creationId="{D601A139-CBC4-4432-8B2E-8FD00A9DECB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27" creationId="{3191D0AE-D769-4391-8C2F-7A86BD044681}"/>
          </ac:cxnSpMkLst>
        </pc:cxnChg>
        <pc:cxnChg chg="mod ord">
          <ac:chgData name="Gee Law" userId="aa04782fb936d3d0" providerId="LiveId" clId="{E46FCCCF-191F-4AF4-891E-D07EA18BF08B}" dt="2018-12-01T04:19:33.252" v="9302" actId="14861"/>
          <ac:cxnSpMkLst>
            <pc:docMk/>
            <pc:sldMk cId="1116548394" sldId="273"/>
            <ac:cxnSpMk id="229" creationId="{737DF863-2AFD-407C-877A-A183D60DD92B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30" creationId="{83D4012E-9915-45A1-B1DF-75554597C5A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31" creationId="{52629B53-0AAC-4EDC-873A-036DDD696AF7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32" creationId="{E209C687-A430-4166-B869-315BF237463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33" creationId="{61C498CC-8B1B-41C7-BC75-9BC058CD5195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34" creationId="{88498D25-DD8F-4672-A4D1-BB55A63C4ACE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35" creationId="{372A0CA1-8895-4E88-B039-B24D90F46C89}"/>
          </ac:cxnSpMkLst>
        </pc:cxnChg>
        <pc:cxnChg chg="mod ord">
          <ac:chgData name="Gee Law" userId="aa04782fb936d3d0" providerId="LiveId" clId="{E46FCCCF-191F-4AF4-891E-D07EA18BF08B}" dt="2018-12-01T04:18:32.183" v="9225" actId="693"/>
          <ac:cxnSpMkLst>
            <pc:docMk/>
            <pc:sldMk cId="1116548394" sldId="273"/>
            <ac:cxnSpMk id="236" creationId="{644403B0-7FF2-448A-B14D-64FC9F459DAA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37" creationId="{6855FD88-C334-48B4-8835-283F4686F70A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48" creationId="{FBD28D4C-3F61-4CF0-BD93-B4A015AF9204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49" creationId="{3E419BD8-FF24-415E-8753-DD53F57E9E94}"/>
          </ac:cxnSpMkLst>
        </pc:cxnChg>
        <pc:cxnChg chg="mod ord">
          <ac:chgData name="Gee Law" userId="aa04782fb936d3d0" providerId="LiveId" clId="{E46FCCCF-191F-4AF4-891E-D07EA18BF08B}" dt="2018-12-01T04:19:33.403" v="9307" actId="14861"/>
          <ac:cxnSpMkLst>
            <pc:docMk/>
            <pc:sldMk cId="1116548394" sldId="273"/>
            <ac:cxnSpMk id="250" creationId="{2BB53534-E3D6-4F6C-A40D-AFA5F4E8E933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51" creationId="{8646671B-7DB3-41F1-A5C8-B3FEB0084B36}"/>
          </ac:cxnSpMkLst>
        </pc:cxnChg>
        <pc:cxnChg chg="mod ord">
          <ac:chgData name="Gee Law" userId="aa04782fb936d3d0" providerId="LiveId" clId="{E46FCCCF-191F-4AF4-891E-D07EA18BF08B}" dt="2018-12-01T04:18:32.258" v="9229" actId="693"/>
          <ac:cxnSpMkLst>
            <pc:docMk/>
            <pc:sldMk cId="1116548394" sldId="273"/>
            <ac:cxnSpMk id="252" creationId="{71BB6794-20E3-4281-865E-89A5E691D9C6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53" creationId="{E339F2ED-4B08-462E-BB35-D51EFFE051BF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54" creationId="{57856AE6-8A3D-494C-BC1B-7BD1B65CCB3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55" creationId="{8E2D4E91-604C-4AD1-8BC4-9E572BFAC2C2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56" creationId="{3478C8BB-5428-48BF-A405-E0109FDA9AD2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58" creationId="{C42440FD-2CD0-4D2B-B2F3-7842EE2FA60B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59" creationId="{23AE2968-89AB-4D6A-B27F-B94C466E686F}"/>
          </ac:cxnSpMkLst>
        </pc:cxnChg>
        <pc:cxnChg chg="mod ord">
          <ac:chgData name="Gee Law" userId="aa04782fb936d3d0" providerId="LiveId" clId="{E46FCCCF-191F-4AF4-891E-D07EA18BF08B}" dt="2018-12-01T04:19:33.518" v="9312" actId="14861"/>
          <ac:cxnSpMkLst>
            <pc:docMk/>
            <pc:sldMk cId="1116548394" sldId="273"/>
            <ac:cxnSpMk id="260" creationId="{1A039FB7-8C22-43E0-B965-82A1C1AFF868}"/>
          </ac:cxnSpMkLst>
        </pc:cxnChg>
        <pc:cxnChg chg="mod ord">
          <ac:chgData name="Gee Law" userId="aa04782fb936d3d0" providerId="LiveId" clId="{E46FCCCF-191F-4AF4-891E-D07EA18BF08B}" dt="2018-12-01T04:18:32.326" v="9233" actId="693"/>
          <ac:cxnSpMkLst>
            <pc:docMk/>
            <pc:sldMk cId="1116548394" sldId="273"/>
            <ac:cxnSpMk id="261" creationId="{CB00BAC2-CB39-45F8-93B2-17934170EDA2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62" creationId="{0CBE3135-FB01-4BC8-97AA-49EB4EDE7A0A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63" creationId="{345F3162-7C31-47A5-9C1A-E9B0BA54999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64" creationId="{68CD7E54-B7C5-49C9-AC56-5701A588A02A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65" creationId="{65C145DB-ACFD-441D-96BA-10F256CA935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66" creationId="{661C4394-E6EB-47B5-9CF8-D39F2783E92A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77" creationId="{E6C6346E-D7BB-40F5-8105-486B5B4E4407}"/>
          </ac:cxnSpMkLst>
        </pc:cxnChg>
        <pc:cxnChg chg="mod ord">
          <ac:chgData name="Gee Law" userId="aa04782fb936d3d0" providerId="LiveId" clId="{E46FCCCF-191F-4AF4-891E-D07EA18BF08B}" dt="2018-12-01T04:19:33.594" v="9317" actId="14861"/>
          <ac:cxnSpMkLst>
            <pc:docMk/>
            <pc:sldMk cId="1116548394" sldId="273"/>
            <ac:cxnSpMk id="278" creationId="{318B1605-4B11-488A-8D00-2694FF271B54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79" creationId="{5C13A3DD-1A57-4B44-9FD0-95AE26EAF60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80" creationId="{FA3A6C2A-509A-4ABD-9836-5B8285A2B02E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81" creationId="{3391C347-4982-4DEB-A82E-33A0F86F4E70}"/>
          </ac:cxnSpMkLst>
        </pc:cxnChg>
        <pc:cxnChg chg="mod ord">
          <ac:chgData name="Gee Law" userId="aa04782fb936d3d0" providerId="LiveId" clId="{E46FCCCF-191F-4AF4-891E-D07EA18BF08B}" dt="2018-12-01T04:18:32.400" v="9237" actId="693"/>
          <ac:cxnSpMkLst>
            <pc:docMk/>
            <pc:sldMk cId="1116548394" sldId="273"/>
            <ac:cxnSpMk id="282" creationId="{3932868C-5B8B-4A67-8E07-3CF4A5E0C98C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83" creationId="{28869290-136E-4A2F-9392-CEF8C362DA4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84" creationId="{C636E5BC-2188-47DB-BD57-9D011C373B3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85" creationId="{EE35CBC5-4B44-4FA1-8650-E250A830859F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87" creationId="{F95B56EB-2B1F-4E09-9F5E-D1AEB70830D1}"/>
          </ac:cxnSpMkLst>
        </pc:cxnChg>
        <pc:cxnChg chg="mod ord">
          <ac:chgData name="Gee Law" userId="aa04782fb936d3d0" providerId="LiveId" clId="{E46FCCCF-191F-4AF4-891E-D07EA18BF08B}" dt="2018-12-01T04:19:33.684" v="9322" actId="14861"/>
          <ac:cxnSpMkLst>
            <pc:docMk/>
            <pc:sldMk cId="1116548394" sldId="273"/>
            <ac:cxnSpMk id="288" creationId="{3F88FE23-BBBC-41D2-9B13-0F3A2FFAFEAF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89" creationId="{D3DE0B66-891A-4EDD-8EBE-D29DAAE02735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90" creationId="{5C30C79E-8BD6-402A-BF14-A30FB54620D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91" creationId="{2FE48268-1236-424E-97FB-D8BCE8BD6126}"/>
          </ac:cxnSpMkLst>
        </pc:cxnChg>
        <pc:cxnChg chg="mod ord">
          <ac:chgData name="Gee Law" userId="aa04782fb936d3d0" providerId="LiveId" clId="{E46FCCCF-191F-4AF4-891E-D07EA18BF08B}" dt="2018-12-01T04:18:32.477" v="9241" actId="693"/>
          <ac:cxnSpMkLst>
            <pc:docMk/>
            <pc:sldMk cId="1116548394" sldId="273"/>
            <ac:cxnSpMk id="292" creationId="{428C7B30-EF33-46D0-98B6-7F27FDCE48D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93" creationId="{ED71EF4C-037F-4F86-B3C8-9B85F523DE23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94" creationId="{538C040F-B5B2-4572-9F5C-8A83E0B3834B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295" creationId="{B2FF23AA-646A-4C1E-830C-507B19B02095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06" creationId="{DC0DCA1C-6C6D-46C2-98BE-CB5A5AE78D7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07" creationId="{0C1EF6B0-E732-4A0A-B351-09A3A986E64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08" creationId="{5B58D140-5C43-407B-8F1A-3ED51C32E107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09" creationId="{42B9E580-0F84-46EA-AB97-B0F22CF06C4C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10" creationId="{DC82754E-9351-485C-9114-E8FC95B1705B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11" creationId="{F1AD1BC6-06F8-4D88-B93E-BF126B931CD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12" creationId="{F95C5916-44AB-4142-85F7-7046CEDBB51F}"/>
          </ac:cxnSpMkLst>
        </pc:cxnChg>
        <pc:cxnChg chg="mod ord">
          <ac:chgData name="Gee Law" userId="aa04782fb936d3d0" providerId="LiveId" clId="{E46FCCCF-191F-4AF4-891E-D07EA18BF08B}" dt="2018-12-01T04:18:32.619" v="9245" actId="693"/>
          <ac:cxnSpMkLst>
            <pc:docMk/>
            <pc:sldMk cId="1116548394" sldId="273"/>
            <ac:cxnSpMk id="313" creationId="{EF5F6C7B-2477-4C42-A19D-6E2376F26AEE}"/>
          </ac:cxnSpMkLst>
        </pc:cxnChg>
        <pc:cxnChg chg="mod ord">
          <ac:chgData name="Gee Law" userId="aa04782fb936d3d0" providerId="LiveId" clId="{E46FCCCF-191F-4AF4-891E-D07EA18BF08B}" dt="2018-12-01T04:19:33.771" v="9327" actId="14861"/>
          <ac:cxnSpMkLst>
            <pc:docMk/>
            <pc:sldMk cId="1116548394" sldId="273"/>
            <ac:cxnSpMk id="314" creationId="{9560EBE5-7688-4881-BDDE-F15F4995C334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16" creationId="{F1EB49C2-E7E4-4CA9-92FE-4C09157B17B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17" creationId="{81205D03-EF46-4950-B38D-4FFD99D571B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18" creationId="{29A895EB-55F9-48DF-885D-F0E018D0A339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19" creationId="{FBF58EF7-3A2B-45DC-857B-E31FEF695A7B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20" creationId="{24743EDE-CFA3-4CE4-BC24-AC73399F79B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21" creationId="{57472202-174B-409A-8A72-638C0AA0A2C2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22" creationId="{F7DEA401-AA4B-440A-AC58-195DDC8A94D0}"/>
          </ac:cxnSpMkLst>
        </pc:cxnChg>
        <pc:cxnChg chg="mod ord">
          <ac:chgData name="Gee Law" userId="aa04782fb936d3d0" providerId="LiveId" clId="{E46FCCCF-191F-4AF4-891E-D07EA18BF08B}" dt="2018-12-01T04:18:32.696" v="9249" actId="693"/>
          <ac:cxnSpMkLst>
            <pc:docMk/>
            <pc:sldMk cId="1116548394" sldId="273"/>
            <ac:cxnSpMk id="323" creationId="{77D18437-933A-4245-8CE7-8B176578F49E}"/>
          </ac:cxnSpMkLst>
        </pc:cxnChg>
        <pc:cxnChg chg="mod ord">
          <ac:chgData name="Gee Law" userId="aa04782fb936d3d0" providerId="LiveId" clId="{E46FCCCF-191F-4AF4-891E-D07EA18BF08B}" dt="2018-12-01T04:19:33.886" v="9332" actId="14861"/>
          <ac:cxnSpMkLst>
            <pc:docMk/>
            <pc:sldMk cId="1116548394" sldId="273"/>
            <ac:cxnSpMk id="324" creationId="{8CB65BD9-ECD2-44F1-A82D-4C24C5E9B9B5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35" creationId="{1691D024-BEAF-4E8A-9713-9F8CC461A48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36" creationId="{F6FCB02A-5AF3-4A54-9D0C-FAAD077634C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37" creationId="{16B18DD9-2C4C-4742-9333-1D66103F1CC5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38" creationId="{3DF1C7CD-31EB-4F80-9EE8-4B0BC20A0113}"/>
          </ac:cxnSpMkLst>
        </pc:cxnChg>
        <pc:cxnChg chg="mod ord">
          <ac:chgData name="Gee Law" userId="aa04782fb936d3d0" providerId="LiveId" clId="{E46FCCCF-191F-4AF4-891E-D07EA18BF08B}" dt="2018-12-01T04:18:32.762" v="9253" actId="693"/>
          <ac:cxnSpMkLst>
            <pc:docMk/>
            <pc:sldMk cId="1116548394" sldId="273"/>
            <ac:cxnSpMk id="339" creationId="{84ED7C86-FABB-4F40-99AA-8BC24166D9EA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40" creationId="{66D50E22-1CC5-4A5E-B43F-F39DB9EA13A9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41" creationId="{6D824CA2-20CD-4050-8CEE-CE16430D9592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42" creationId="{4A8591F0-0879-4945-868D-6383FBEB70F7}"/>
          </ac:cxnSpMkLst>
        </pc:cxnChg>
        <pc:cxnChg chg="mod ord">
          <ac:chgData name="Gee Law" userId="aa04782fb936d3d0" providerId="LiveId" clId="{E46FCCCF-191F-4AF4-891E-D07EA18BF08B}" dt="2018-12-01T04:19:34.017" v="9337" actId="14861"/>
          <ac:cxnSpMkLst>
            <pc:docMk/>
            <pc:sldMk cId="1116548394" sldId="273"/>
            <ac:cxnSpMk id="343" creationId="{C9A27A08-4785-407F-9E2F-ECDD01281CB5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45" creationId="{CBE54EDF-76D2-4369-BB73-83E2C84268B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46" creationId="{51E3F538-9C6A-4E4A-9348-5EDC59BCF5BA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47" creationId="{069078ED-C0AA-410F-B049-E28D4E97424C}"/>
          </ac:cxnSpMkLst>
        </pc:cxnChg>
        <pc:cxnChg chg="mod ord">
          <ac:chgData name="Gee Law" userId="aa04782fb936d3d0" providerId="LiveId" clId="{E46FCCCF-191F-4AF4-891E-D07EA18BF08B}" dt="2018-12-01T04:18:32.841" v="9257" actId="693"/>
          <ac:cxnSpMkLst>
            <pc:docMk/>
            <pc:sldMk cId="1116548394" sldId="273"/>
            <ac:cxnSpMk id="348" creationId="{C47257F0-B885-4AF8-9BA8-03F31CA47C5E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49" creationId="{EBFADBF6-622E-4F84-BE83-07D4E8AECB99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50" creationId="{6C8B2117-8403-41BE-A463-BD6D5472040A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51" creationId="{9C1F3549-1C81-46B8-81DD-44E798E4777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52" creationId="{92D9C1A9-4CF3-49AF-8716-483A1398A62C}"/>
          </ac:cxnSpMkLst>
        </pc:cxnChg>
        <pc:cxnChg chg="mod ord">
          <ac:chgData name="Gee Law" userId="aa04782fb936d3d0" providerId="LiveId" clId="{E46FCCCF-191F-4AF4-891E-D07EA18BF08B}" dt="2018-12-01T04:19:34.129" v="9342" actId="14861"/>
          <ac:cxnSpMkLst>
            <pc:docMk/>
            <pc:sldMk cId="1116548394" sldId="273"/>
            <ac:cxnSpMk id="353" creationId="{D4BF9C34-5C0E-4533-AF0C-1F93ABE74DA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64" creationId="{589F7BFC-40C7-4C2E-8ABD-AD501CC12FC4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65" creationId="{D9386F46-AF86-4DBE-A06D-D0B970B6028F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66" creationId="{B9A8D705-A338-474D-9A85-9B0D4DC77C4C}"/>
          </ac:cxnSpMkLst>
        </pc:cxnChg>
        <pc:cxnChg chg="mod ord">
          <ac:chgData name="Gee Law" userId="aa04782fb936d3d0" providerId="LiveId" clId="{E46FCCCF-191F-4AF4-891E-D07EA18BF08B}" dt="2018-12-01T04:19:34.279" v="9347" actId="14861"/>
          <ac:cxnSpMkLst>
            <pc:docMk/>
            <pc:sldMk cId="1116548394" sldId="273"/>
            <ac:cxnSpMk id="367" creationId="{EE10C881-15C6-4875-8639-912A80950B1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68" creationId="{720D8E0D-4026-4E41-88D1-77B9F708B834}"/>
          </ac:cxnSpMkLst>
        </pc:cxnChg>
        <pc:cxnChg chg="mod ord">
          <ac:chgData name="Gee Law" userId="aa04782fb936d3d0" providerId="LiveId" clId="{E46FCCCF-191F-4AF4-891E-D07EA18BF08B}" dt="2018-12-01T04:18:32.995" v="9261" actId="693"/>
          <ac:cxnSpMkLst>
            <pc:docMk/>
            <pc:sldMk cId="1116548394" sldId="273"/>
            <ac:cxnSpMk id="369" creationId="{C181EC5B-7F12-4879-AA15-EDE333B8FC7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70" creationId="{9C7A459D-3093-4221-910B-DD4811D528BA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71" creationId="{61F2ECBD-8883-4F43-89D6-92804031EFBE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72" creationId="{2E7A4839-E0C3-4DD3-BB20-BA4C78E52C7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74" creationId="{D14552C4-DE27-43C3-8875-A50162B419CC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75" creationId="{37BBC946-8AA3-4AD2-84A4-B399345C94C4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76" creationId="{EB2B08A4-7A1B-4ED2-8FF1-D12CFDB39D0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77" creationId="{4E0C1667-E323-4E53-B090-3388BA10F980}"/>
          </ac:cxnSpMkLst>
        </pc:cxnChg>
        <pc:cxnChg chg="mod ord">
          <ac:chgData name="Gee Law" userId="aa04782fb936d3d0" providerId="LiveId" clId="{E46FCCCF-191F-4AF4-891E-D07EA18BF08B}" dt="2018-12-01T04:19:34.404" v="9352" actId="14861"/>
          <ac:cxnSpMkLst>
            <pc:docMk/>
            <pc:sldMk cId="1116548394" sldId="273"/>
            <ac:cxnSpMk id="378" creationId="{4B73AE47-DD0C-4CF2-84A6-BA08F75F2889}"/>
          </ac:cxnSpMkLst>
        </pc:cxnChg>
        <pc:cxnChg chg="mod ord">
          <ac:chgData name="Gee Law" userId="aa04782fb936d3d0" providerId="LiveId" clId="{E46FCCCF-191F-4AF4-891E-D07EA18BF08B}" dt="2018-12-01T04:18:33.115" v="9265" actId="693"/>
          <ac:cxnSpMkLst>
            <pc:docMk/>
            <pc:sldMk cId="1116548394" sldId="273"/>
            <ac:cxnSpMk id="379" creationId="{5BFFEF11-0085-4B5A-9FAA-6780A2757B7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80" creationId="{6370C092-9035-4F4A-83B0-44A9AC64ECD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81" creationId="{008A0CD4-0015-4209-8B00-5512E99E4549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82" creationId="{5045286D-481D-4AEC-8F20-774BE436EA37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93" creationId="{6A11BF75-D89F-423D-B17F-98F8718CE3B3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94" creationId="{A20961C5-C83F-42FC-AF89-2FC42860D6AF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95" creationId="{12693E0D-0A85-4F6C-AFD8-B2D5C817D39B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96" creationId="{5BCC449D-BA95-4EC3-A644-1822C05194B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97" creationId="{74A2BE40-F0EB-4D26-9829-874F6890F84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398" creationId="{C1D43C02-5CD3-4BD1-B450-280A71065D59}"/>
          </ac:cxnSpMkLst>
        </pc:cxnChg>
        <pc:cxnChg chg="mod ord">
          <ac:chgData name="Gee Law" userId="aa04782fb936d3d0" providerId="LiveId" clId="{E46FCCCF-191F-4AF4-891E-D07EA18BF08B}" dt="2018-12-01T04:19:34.554" v="9357" actId="14861"/>
          <ac:cxnSpMkLst>
            <pc:docMk/>
            <pc:sldMk cId="1116548394" sldId="273"/>
            <ac:cxnSpMk id="399" creationId="{97587A56-594F-43E6-8960-83806054D688}"/>
          </ac:cxnSpMkLst>
        </pc:cxnChg>
        <pc:cxnChg chg="mod ord">
          <ac:chgData name="Gee Law" userId="aa04782fb936d3d0" providerId="LiveId" clId="{E46FCCCF-191F-4AF4-891E-D07EA18BF08B}" dt="2018-12-01T04:18:33.272" v="9269" actId="693"/>
          <ac:cxnSpMkLst>
            <pc:docMk/>
            <pc:sldMk cId="1116548394" sldId="273"/>
            <ac:cxnSpMk id="400" creationId="{F8B404EE-0FC9-410B-BCBA-FC4284DCC4A2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01" creationId="{435BA3E8-75EE-4DBC-B36D-0FD4A45EC61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03" creationId="{44BE8F67-D812-454B-BB49-5A6A8BB2EFB6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04" creationId="{566CAFF1-E2A3-4C65-858E-EACEF37F075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05" creationId="{0100E41B-EA96-43E5-92F1-25A1D807DB6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06" creationId="{9FA759B6-5C1A-4F2E-9EF9-50B9516962EC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07" creationId="{E5C58DF4-2ED5-4D3B-8536-4454A7265FF2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08" creationId="{E98109D2-A188-4E8D-9C9A-99AE785E5BCD}"/>
          </ac:cxnSpMkLst>
        </pc:cxnChg>
        <pc:cxnChg chg="mod ord">
          <ac:chgData name="Gee Law" userId="aa04782fb936d3d0" providerId="LiveId" clId="{E46FCCCF-191F-4AF4-891E-D07EA18BF08B}" dt="2018-12-01T04:19:34.644" v="9362" actId="14861"/>
          <ac:cxnSpMkLst>
            <pc:docMk/>
            <pc:sldMk cId="1116548394" sldId="273"/>
            <ac:cxnSpMk id="409" creationId="{EB1AE14E-6D51-4D04-AE53-E4F9920252EC}"/>
          </ac:cxnSpMkLst>
        </pc:cxnChg>
        <pc:cxnChg chg="mod ord">
          <ac:chgData name="Gee Law" userId="aa04782fb936d3d0" providerId="LiveId" clId="{E46FCCCF-191F-4AF4-891E-D07EA18BF08B}" dt="2018-12-01T04:18:33.357" v="9273" actId="693"/>
          <ac:cxnSpMkLst>
            <pc:docMk/>
            <pc:sldMk cId="1116548394" sldId="273"/>
            <ac:cxnSpMk id="410" creationId="{3206434C-F3A2-48D8-A47F-D4F8EE2220A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11" creationId="{5ED8B986-3A68-4875-8D76-F6B19A696A27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78" creationId="{5A916258-EA70-42B6-9869-38C83D4E0F8C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79" creationId="{A7F5A428-A963-4632-BBFE-A7A1F4A08BC7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80" creationId="{40A88C61-19FF-406C-B791-87ADD838D691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81" creationId="{BBDA98DE-4202-463D-B466-DFBBD9496AD1}"/>
          </ac:cxnSpMkLst>
        </pc:cxnChg>
        <pc:cxnChg chg="mod ord">
          <ac:chgData name="Gee Law" userId="aa04782fb936d3d0" providerId="LiveId" clId="{E46FCCCF-191F-4AF4-891E-D07EA18BF08B}" dt="2018-12-01T04:18:33.458" v="9277" actId="693"/>
          <ac:cxnSpMkLst>
            <pc:docMk/>
            <pc:sldMk cId="1116548394" sldId="273"/>
            <ac:cxnSpMk id="482" creationId="{41F4A5BA-2234-42A1-A313-6D3B3CA0717D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83" creationId="{D61D4BA4-B676-4377-B3C0-F37EA9D3FF32}"/>
          </ac:cxnSpMkLst>
        </pc:cxnChg>
        <pc:cxnChg chg="mod ord">
          <ac:chgData name="Gee Law" userId="aa04782fb936d3d0" providerId="LiveId" clId="{E46FCCCF-191F-4AF4-891E-D07EA18BF08B}" dt="2018-12-01T04:19:34.744" v="9367" actId="14861"/>
          <ac:cxnSpMkLst>
            <pc:docMk/>
            <pc:sldMk cId="1116548394" sldId="273"/>
            <ac:cxnSpMk id="484" creationId="{7729C78B-1B02-4991-BC69-94F88830C51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85" creationId="{2937B0E4-4A43-49E1-8772-7BE7FC88DD76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86" creationId="{0CF1A0C1-6D5A-48AE-929F-0A4ED4DC91C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88" creationId="{63851A97-A3D9-4469-A9BE-F913D4AD6608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89" creationId="{CEE0DC52-AA6D-4A57-B312-F45336F374C2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90" creationId="{AFFA29B8-2449-496B-A350-8E2D31E0D067}"/>
          </ac:cxnSpMkLst>
        </pc:cxnChg>
        <pc:cxnChg chg="mod ord">
          <ac:chgData name="Gee Law" userId="aa04782fb936d3d0" providerId="LiveId" clId="{E46FCCCF-191F-4AF4-891E-D07EA18BF08B}" dt="2018-12-01T04:18:33.584" v="9281" actId="693"/>
          <ac:cxnSpMkLst>
            <pc:docMk/>
            <pc:sldMk cId="1116548394" sldId="273"/>
            <ac:cxnSpMk id="491" creationId="{A96242DD-40A5-40E3-9DE3-E8702E3B9716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92" creationId="{A93EE8F1-7E98-4BC8-9777-E51F3BE513F3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93" creationId="{F6DC20DF-2787-4D31-9164-6199328853C8}"/>
          </ac:cxnSpMkLst>
        </pc:cxnChg>
        <pc:cxnChg chg="mod ord">
          <ac:chgData name="Gee Law" userId="aa04782fb936d3d0" providerId="LiveId" clId="{E46FCCCF-191F-4AF4-891E-D07EA18BF08B}" dt="2018-12-01T04:19:34.829" v="9372" actId="14861"/>
          <ac:cxnSpMkLst>
            <pc:docMk/>
            <pc:sldMk cId="1116548394" sldId="273"/>
            <ac:cxnSpMk id="494" creationId="{6D30F7F6-B0B9-4F17-8BCB-FAE5E863BE09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95" creationId="{C4FD62D0-F520-4F6E-B1C1-549EB22E6A50}"/>
          </ac:cxnSpMkLst>
        </pc:cxnChg>
        <pc:cxnChg chg="mod ord">
          <ac:chgData name="Gee Law" userId="aa04782fb936d3d0" providerId="LiveId" clId="{E46FCCCF-191F-4AF4-891E-D07EA18BF08B}" dt="2018-12-01T04:15:55.961" v="9188" actId="692"/>
          <ac:cxnSpMkLst>
            <pc:docMk/>
            <pc:sldMk cId="1116548394" sldId="273"/>
            <ac:cxnSpMk id="496" creationId="{88F32727-1AED-483C-B4ED-B093323AB9C3}"/>
          </ac:cxnSpMkLst>
        </pc:cxnChg>
      </pc:sldChg>
      <pc:sldChg chg="addSp delSp modSp modAnim">
        <pc:chgData name="Gee Law" userId="aa04782fb936d3d0" providerId="LiveId" clId="{E46FCCCF-191F-4AF4-891E-D07EA18BF08B}" dt="2018-12-06T03:48:53.137" v="18010"/>
        <pc:sldMkLst>
          <pc:docMk/>
          <pc:sldMk cId="2414210628" sldId="274"/>
        </pc:sldMkLst>
        <pc:spChg chg="add del mod">
          <ac:chgData name="Gee Law" userId="aa04782fb936d3d0" providerId="LiveId" clId="{E46FCCCF-191F-4AF4-891E-D07EA18BF08B}" dt="2018-12-01T03:46:54.451" v="4534"/>
          <ac:spMkLst>
            <pc:docMk/>
            <pc:sldMk cId="2414210628" sldId="274"/>
            <ac:spMk id="3" creationId="{AE16B051-885A-4F95-AAFD-AE2119A13DDE}"/>
          </ac:spMkLst>
        </pc:spChg>
        <pc:spChg chg="add del mod">
          <ac:chgData name="Gee Law" userId="aa04782fb936d3d0" providerId="LiveId" clId="{E46FCCCF-191F-4AF4-891E-D07EA18BF08B}" dt="2018-12-01T03:46:54.451" v="4534"/>
          <ac:spMkLst>
            <pc:docMk/>
            <pc:sldMk cId="2414210628" sldId="274"/>
            <ac:spMk id="4" creationId="{9ABFD554-BDF3-428F-AE62-64960AD59EC0}"/>
          </ac:spMkLst>
        </pc:spChg>
        <pc:spChg chg="add del mod">
          <ac:chgData name="Gee Law" userId="aa04782fb936d3d0" providerId="LiveId" clId="{E46FCCCF-191F-4AF4-891E-D07EA18BF08B}" dt="2018-12-01T03:46:54.451" v="4534"/>
          <ac:spMkLst>
            <pc:docMk/>
            <pc:sldMk cId="2414210628" sldId="274"/>
            <ac:spMk id="5" creationId="{4B3AF95E-D3C2-40A2-83A9-4898C5798FAA}"/>
          </ac:spMkLst>
        </pc:spChg>
        <pc:spChg chg="mod">
          <ac:chgData name="Gee Law" userId="aa04782fb936d3d0" providerId="LiveId" clId="{E46FCCCF-191F-4AF4-891E-D07EA18BF08B}" dt="2018-12-01T04:07:33.014" v="7412" actId="27636"/>
          <ac:spMkLst>
            <pc:docMk/>
            <pc:sldMk cId="2414210628" sldId="274"/>
            <ac:spMk id="6" creationId="{D3F620A9-F128-4D3D-9840-99FE25AD3010}"/>
          </ac:spMkLst>
        </pc:spChg>
        <pc:spChg chg="add del mod">
          <ac:chgData name="Gee Law" userId="aa04782fb936d3d0" providerId="LiveId" clId="{E46FCCCF-191F-4AF4-891E-D07EA18BF08B}" dt="2018-12-01T03:46:54.451" v="4534"/>
          <ac:spMkLst>
            <pc:docMk/>
            <pc:sldMk cId="2414210628" sldId="274"/>
            <ac:spMk id="7" creationId="{759E9A8F-738B-4EC9-8A4F-33246C1EFAC1}"/>
          </ac:spMkLst>
        </pc:spChg>
        <pc:spChg chg="mod">
          <ac:chgData name="Gee Law" userId="aa04782fb936d3d0" providerId="LiveId" clId="{E46FCCCF-191F-4AF4-891E-D07EA18BF08B}" dt="2018-12-01T03:46:54.713" v="4538" actId="27636"/>
          <ac:spMkLst>
            <pc:docMk/>
            <pc:sldMk cId="2414210628" sldId="274"/>
            <ac:spMk id="8" creationId="{CCF3D26E-BD2A-4862-847F-18C8313CF9C2}"/>
          </ac:spMkLst>
        </pc:spChg>
        <pc:spChg chg="add del mod">
          <ac:chgData name="Gee Law" userId="aa04782fb936d3d0" providerId="LiveId" clId="{E46FCCCF-191F-4AF4-891E-D07EA18BF08B}" dt="2018-12-01T03:46:54.451" v="4534"/>
          <ac:spMkLst>
            <pc:docMk/>
            <pc:sldMk cId="2414210628" sldId="274"/>
            <ac:spMk id="9" creationId="{01569166-4BFF-4616-81DB-E6CF617FE8F4}"/>
          </ac:spMkLst>
        </pc:spChg>
        <pc:spChg chg="add del mod">
          <ac:chgData name="Gee Law" userId="aa04782fb936d3d0" providerId="LiveId" clId="{E46FCCCF-191F-4AF4-891E-D07EA18BF08B}" dt="2018-12-01T03:46:54.451" v="4534"/>
          <ac:spMkLst>
            <pc:docMk/>
            <pc:sldMk cId="2414210628" sldId="274"/>
            <ac:spMk id="10" creationId="{13AEEB7A-275A-4671-8233-867FBA38825F}"/>
          </ac:spMkLst>
        </pc:spChg>
        <pc:spChg chg="add mod">
          <ac:chgData name="Gee Law" userId="aa04782fb936d3d0" providerId="LiveId" clId="{E46FCCCF-191F-4AF4-891E-D07EA18BF08B}" dt="2018-12-01T04:36:05.266" v="10143" actId="20577"/>
          <ac:spMkLst>
            <pc:docMk/>
            <pc:sldMk cId="2414210628" sldId="274"/>
            <ac:spMk id="11" creationId="{B6D28CE9-E21D-4E1B-AF4A-8A57D97BB670}"/>
          </ac:spMkLst>
        </pc:spChg>
        <pc:spChg chg="mod">
          <ac:chgData name="Gee Law" userId="aa04782fb936d3d0" providerId="LiveId" clId="{E46FCCCF-191F-4AF4-891E-D07EA18BF08B}" dt="2018-12-01T03:46:54.713" v="4537" actId="27636"/>
          <ac:spMkLst>
            <pc:docMk/>
            <pc:sldMk cId="2414210628" sldId="274"/>
            <ac:spMk id="16" creationId="{05AF97C7-2AA7-4D95-AF5A-38BFED9D39EC}"/>
          </ac:spMkLst>
        </pc:spChg>
        <pc:spChg chg="mod">
          <ac:chgData name="Gee Law" userId="aa04782fb936d3d0" providerId="LiveId" clId="{E46FCCCF-191F-4AF4-891E-D07EA18BF08B}" dt="2018-12-01T03:46:54.665" v="4535" actId="27636"/>
          <ac:spMkLst>
            <pc:docMk/>
            <pc:sldMk cId="2414210628" sldId="274"/>
            <ac:spMk id="17" creationId="{EFFE1C3E-C693-4454-B766-2279F67333B2}"/>
          </ac:spMkLst>
        </pc:spChg>
        <pc:spChg chg="mod">
          <ac:chgData name="Gee Law" userId="aa04782fb936d3d0" providerId="LiveId" clId="{E46FCCCF-191F-4AF4-891E-D07EA18BF08B}" dt="2018-12-01T05:16:13.266" v="11581" actId="5793"/>
          <ac:spMkLst>
            <pc:docMk/>
            <pc:sldMk cId="2414210628" sldId="274"/>
            <ac:spMk id="23" creationId="{FA8D9510-D459-419B-88B3-FCD15E2F6578}"/>
          </ac:spMkLst>
        </pc:spChg>
        <pc:spChg chg="del">
          <ac:chgData name="Gee Law" userId="aa04782fb936d3d0" providerId="LiveId" clId="{E46FCCCF-191F-4AF4-891E-D07EA18BF08B}" dt="2018-12-01T03:46:54.451" v="4534"/>
          <ac:spMkLst>
            <pc:docMk/>
            <pc:sldMk cId="2414210628" sldId="274"/>
            <ac:spMk id="24" creationId="{1B25F924-2E04-4F0A-B1B0-EB09FCC4FDFA}"/>
          </ac:spMkLst>
        </pc:spChg>
        <pc:cxnChg chg="add mod">
          <ac:chgData name="Gee Law" userId="aa04782fb936d3d0" providerId="LiveId" clId="{E46FCCCF-191F-4AF4-891E-D07EA18BF08B}" dt="2018-12-06T03:46:27.016" v="18005" actId="1035"/>
          <ac:cxnSpMkLst>
            <pc:docMk/>
            <pc:sldMk cId="2414210628" sldId="274"/>
            <ac:cxnSpMk id="9" creationId="{3DCB81CD-6C08-4EE8-9D10-38755B9A7503}"/>
          </ac:cxnSpMkLst>
        </pc:cxnChg>
      </pc:sldChg>
      <pc:sldChg chg="modSp ord modAnim">
        <pc:chgData name="Gee Law" userId="aa04782fb936d3d0" providerId="LiveId" clId="{E46FCCCF-191F-4AF4-891E-D07EA18BF08B}" dt="2018-12-06T03:49:56.031" v="18012"/>
        <pc:sldMkLst>
          <pc:docMk/>
          <pc:sldMk cId="3698259316" sldId="275"/>
        </pc:sldMkLst>
        <pc:spChg chg="mod">
          <ac:chgData name="Gee Law" userId="aa04782fb936d3d0" providerId="LiveId" clId="{E46FCCCF-191F-4AF4-891E-D07EA18BF08B}" dt="2018-12-02T00:11:12.194" v="15426" actId="20577"/>
          <ac:spMkLst>
            <pc:docMk/>
            <pc:sldMk cId="3698259316" sldId="275"/>
            <ac:spMk id="2" creationId="{BEDE64D1-2F8F-4F1F-A6F4-F5A5CFA754FE}"/>
          </ac:spMkLst>
        </pc:spChg>
        <pc:spChg chg="mod">
          <ac:chgData name="Gee Law" userId="aa04782fb936d3d0" providerId="LiveId" clId="{E46FCCCF-191F-4AF4-891E-D07EA18BF08B}" dt="2018-12-02T00:10:19.675" v="15318" actId="20577"/>
          <ac:spMkLst>
            <pc:docMk/>
            <pc:sldMk cId="3698259316" sldId="275"/>
            <ac:spMk id="3" creationId="{1B79BEB4-D562-47FA-B6F4-47D1B13E850C}"/>
          </ac:spMkLst>
        </pc:spChg>
      </pc:sldChg>
      <pc:sldChg chg="modSp ord modAnim">
        <pc:chgData name="Gee Law" userId="aa04782fb936d3d0" providerId="LiveId" clId="{E46FCCCF-191F-4AF4-891E-D07EA18BF08B}" dt="2018-12-02T00:15:45.844" v="15491"/>
        <pc:sldMkLst>
          <pc:docMk/>
          <pc:sldMk cId="971106843" sldId="276"/>
        </pc:sldMkLst>
        <pc:spChg chg="mod">
          <ac:chgData name="Gee Law" userId="aa04782fb936d3d0" providerId="LiveId" clId="{E46FCCCF-191F-4AF4-891E-D07EA18BF08B}" dt="2018-12-02T00:10:50.690" v="15398" actId="20577"/>
          <ac:spMkLst>
            <pc:docMk/>
            <pc:sldMk cId="971106843" sldId="276"/>
            <ac:spMk id="2" creationId="{BEDE64D1-2F8F-4F1F-A6F4-F5A5CFA754FE}"/>
          </ac:spMkLst>
        </pc:spChg>
        <pc:spChg chg="mod">
          <ac:chgData name="Gee Law" userId="aa04782fb936d3d0" providerId="LiveId" clId="{E46FCCCF-191F-4AF4-891E-D07EA18BF08B}" dt="2018-12-01T05:35:36.571" v="11672" actId="20577"/>
          <ac:spMkLst>
            <pc:docMk/>
            <pc:sldMk cId="971106843" sldId="276"/>
            <ac:spMk id="3" creationId="{1B79BEB4-D562-47FA-B6F4-47D1B13E850C}"/>
          </ac:spMkLst>
        </pc:spChg>
      </pc:sldChg>
      <pc:sldChg chg="addSp delSp modSp add modAnim">
        <pc:chgData name="Gee Law" userId="aa04782fb936d3d0" providerId="LiveId" clId="{E46FCCCF-191F-4AF4-891E-D07EA18BF08B}" dt="2018-12-02T00:08:52.717" v="15289"/>
        <pc:sldMkLst>
          <pc:docMk/>
          <pc:sldMk cId="1468670167" sldId="277"/>
        </pc:sldMkLst>
        <pc:spChg chg="add del mod">
          <ac:chgData name="Gee Law" userId="aa04782fb936d3d0" providerId="LiveId" clId="{E46FCCCF-191F-4AF4-891E-D07EA18BF08B}" dt="2018-12-01T04:42:48.377" v="10607"/>
          <ac:spMkLst>
            <pc:docMk/>
            <pc:sldMk cId="1468670167" sldId="277"/>
            <ac:spMk id="2" creationId="{22974A2B-2983-46F2-8E77-8B5F603F7B4B}"/>
          </ac:spMkLst>
        </pc:spChg>
        <pc:spChg chg="add del mod">
          <ac:chgData name="Gee Law" userId="aa04782fb936d3d0" providerId="LiveId" clId="{E46FCCCF-191F-4AF4-891E-D07EA18BF08B}" dt="2018-12-01T04:42:48.377" v="10607"/>
          <ac:spMkLst>
            <pc:docMk/>
            <pc:sldMk cId="1468670167" sldId="277"/>
            <ac:spMk id="3" creationId="{6F36A3FD-BBD7-4B0B-8D38-FC5931E4BC1A}"/>
          </ac:spMkLst>
        </pc:spChg>
        <pc:spChg chg="mod">
          <ac:chgData name="Gee Law" userId="aa04782fb936d3d0" providerId="LiveId" clId="{E46FCCCF-191F-4AF4-891E-D07EA18BF08B}" dt="2018-12-01T04:41:41.806" v="10495" actId="20577"/>
          <ac:spMkLst>
            <pc:docMk/>
            <pc:sldMk cId="1468670167" sldId="277"/>
            <ac:spMk id="9" creationId="{CA6174D0-43B9-45AD-A5E6-E10019E9032D}"/>
          </ac:spMkLst>
        </pc:spChg>
        <pc:spChg chg="mod">
          <ac:chgData name="Gee Law" userId="aa04782fb936d3d0" providerId="LiveId" clId="{E46FCCCF-191F-4AF4-891E-D07EA18BF08B}" dt="2018-12-01T04:53:33.009" v="10975" actId="15"/>
          <ac:spMkLst>
            <pc:docMk/>
            <pc:sldMk cId="1468670167" sldId="277"/>
            <ac:spMk id="10" creationId="{847FCF53-E272-459B-B441-AC98DF68D259}"/>
          </ac:spMkLst>
        </pc:spChg>
        <pc:spChg chg="mod">
          <ac:chgData name="Gee Law" userId="aa04782fb936d3d0" providerId="LiveId" clId="{E46FCCCF-191F-4AF4-891E-D07EA18BF08B}" dt="2018-12-01T04:46:45.413" v="10836" actId="13822"/>
          <ac:spMkLst>
            <pc:docMk/>
            <pc:sldMk cId="1468670167" sldId="277"/>
            <ac:spMk id="12" creationId="{04A00518-7BFB-4247-8483-1A98B12B520C}"/>
          </ac:spMkLst>
        </pc:spChg>
        <pc:spChg chg="mod">
          <ac:chgData name="Gee Law" userId="aa04782fb936d3d0" providerId="LiveId" clId="{E46FCCCF-191F-4AF4-891E-D07EA18BF08B}" dt="2018-12-01T04:46:48.921" v="10838" actId="13822"/>
          <ac:spMkLst>
            <pc:docMk/>
            <pc:sldMk cId="1468670167" sldId="277"/>
            <ac:spMk id="13" creationId="{590813DD-3A63-4863-9CE7-C17425988BF6}"/>
          </ac:spMkLst>
        </pc:spChg>
        <pc:spChg chg="del mod">
          <ac:chgData name="Gee Law" userId="aa04782fb936d3d0" providerId="LiveId" clId="{E46FCCCF-191F-4AF4-891E-D07EA18BF08B}" dt="2018-12-01T04:44:26.507" v="10715" actId="478"/>
          <ac:spMkLst>
            <pc:docMk/>
            <pc:sldMk cId="1468670167" sldId="277"/>
            <ac:spMk id="14" creationId="{EC6EC628-E766-4C67-AC1F-F71A82F76B0D}"/>
          </ac:spMkLst>
        </pc:spChg>
        <pc:spChg chg="mod">
          <ac:chgData name="Gee Law" userId="aa04782fb936d3d0" providerId="LiveId" clId="{E46FCCCF-191F-4AF4-891E-D07EA18BF08B}" dt="2018-12-01T04:46:51.314" v="10839" actId="13822"/>
          <ac:spMkLst>
            <pc:docMk/>
            <pc:sldMk cId="1468670167" sldId="277"/>
            <ac:spMk id="15" creationId="{09118930-ADB7-48D8-BD7D-6CD62E513F90}"/>
          </ac:spMkLst>
        </pc:spChg>
        <pc:spChg chg="mod">
          <ac:chgData name="Gee Law" userId="aa04782fb936d3d0" providerId="LiveId" clId="{E46FCCCF-191F-4AF4-891E-D07EA18BF08B}" dt="2018-12-01T04:46:53.933" v="10840" actId="13822"/>
          <ac:spMkLst>
            <pc:docMk/>
            <pc:sldMk cId="1468670167" sldId="277"/>
            <ac:spMk id="16" creationId="{7DA187EF-3D5C-49DD-AA09-00D0B83EDA73}"/>
          </ac:spMkLst>
        </pc:spChg>
        <pc:spChg chg="add mod">
          <ac:chgData name="Gee Law" userId="aa04782fb936d3d0" providerId="LiveId" clId="{E46FCCCF-191F-4AF4-891E-D07EA18BF08B}" dt="2018-12-01T04:46:34.956" v="10835" actId="1076"/>
          <ac:spMkLst>
            <pc:docMk/>
            <pc:sldMk cId="1468670167" sldId="277"/>
            <ac:spMk id="33" creationId="{C164A352-CB8D-46B0-9863-E8667B453B8F}"/>
          </ac:spMkLst>
        </pc:spChg>
        <pc:spChg chg="add mod">
          <ac:chgData name="Gee Law" userId="aa04782fb936d3d0" providerId="LiveId" clId="{E46FCCCF-191F-4AF4-891E-D07EA18BF08B}" dt="2018-12-01T04:48:59.594" v="10900" actId="122"/>
          <ac:spMkLst>
            <pc:docMk/>
            <pc:sldMk cId="1468670167" sldId="277"/>
            <ac:spMk id="34" creationId="{BC09A98C-2DAD-4E6F-A097-2E90DA320906}"/>
          </ac:spMkLst>
        </pc:spChg>
        <pc:spChg chg="add del mod">
          <ac:chgData name="Gee Law" userId="aa04782fb936d3d0" providerId="LiveId" clId="{E46FCCCF-191F-4AF4-891E-D07EA18BF08B}" dt="2018-12-01T04:47:27.729" v="10846" actId="478"/>
          <ac:spMkLst>
            <pc:docMk/>
            <pc:sldMk cId="1468670167" sldId="277"/>
            <ac:spMk id="36" creationId="{668FC2A7-2C8F-4E19-A14F-6515439E3DE7}"/>
          </ac:spMkLst>
        </pc:spChg>
        <pc:spChg chg="add mod">
          <ac:chgData name="Gee Law" userId="aa04782fb936d3d0" providerId="LiveId" clId="{E46FCCCF-191F-4AF4-891E-D07EA18BF08B}" dt="2018-12-01T04:46:34.956" v="10835" actId="1076"/>
          <ac:spMkLst>
            <pc:docMk/>
            <pc:sldMk cId="1468670167" sldId="277"/>
            <ac:spMk id="37" creationId="{A0EADE87-DF43-4DAD-8816-78B6BB6BE304}"/>
          </ac:spMkLst>
        </pc:spChg>
        <pc:spChg chg="add mod">
          <ac:chgData name="Gee Law" userId="aa04782fb936d3d0" providerId="LiveId" clId="{E46FCCCF-191F-4AF4-891E-D07EA18BF08B}" dt="2018-12-01T04:46:34.956" v="10835" actId="1076"/>
          <ac:spMkLst>
            <pc:docMk/>
            <pc:sldMk cId="1468670167" sldId="277"/>
            <ac:spMk id="38" creationId="{0568F187-46B6-4EE2-A86A-CA01F9D4129F}"/>
          </ac:spMkLst>
        </pc:spChg>
        <pc:spChg chg="add mod">
          <ac:chgData name="Gee Law" userId="aa04782fb936d3d0" providerId="LiveId" clId="{E46FCCCF-191F-4AF4-891E-D07EA18BF08B}" dt="2018-12-01T04:46:34.956" v="10835" actId="1076"/>
          <ac:spMkLst>
            <pc:docMk/>
            <pc:sldMk cId="1468670167" sldId="277"/>
            <ac:spMk id="39" creationId="{92E27CA5-0D8A-4147-B322-79B275D8B396}"/>
          </ac:spMkLst>
        </pc:spChg>
        <pc:spChg chg="add mod">
          <ac:chgData name="Gee Law" userId="aa04782fb936d3d0" providerId="LiveId" clId="{E46FCCCF-191F-4AF4-891E-D07EA18BF08B}" dt="2018-12-01T04:47:46.550" v="10852" actId="1076"/>
          <ac:spMkLst>
            <pc:docMk/>
            <pc:sldMk cId="1468670167" sldId="277"/>
            <ac:spMk id="40" creationId="{8BFD5484-BA33-47A4-8C6B-2EA1613F0FF0}"/>
          </ac:spMkLst>
        </pc:spChg>
        <pc:spChg chg="add mod">
          <ac:chgData name="Gee Law" userId="aa04782fb936d3d0" providerId="LiveId" clId="{E46FCCCF-191F-4AF4-891E-D07EA18BF08B}" dt="2018-12-01T04:47:46.550" v="10852" actId="1076"/>
          <ac:spMkLst>
            <pc:docMk/>
            <pc:sldMk cId="1468670167" sldId="277"/>
            <ac:spMk id="41" creationId="{A2D41C42-145C-43B3-8BB4-CD14D1C82115}"/>
          </ac:spMkLst>
        </pc:spChg>
        <pc:spChg chg="add mod">
          <ac:chgData name="Gee Law" userId="aa04782fb936d3d0" providerId="LiveId" clId="{E46FCCCF-191F-4AF4-891E-D07EA18BF08B}" dt="2018-12-01T04:47:46.550" v="10852" actId="1076"/>
          <ac:spMkLst>
            <pc:docMk/>
            <pc:sldMk cId="1468670167" sldId="277"/>
            <ac:spMk id="42" creationId="{E1744E75-4D6A-4BA7-95C9-6662AD3732EB}"/>
          </ac:spMkLst>
        </pc:spChg>
        <pc:spChg chg="add mod ord">
          <ac:chgData name="Gee Law" userId="aa04782fb936d3d0" providerId="LiveId" clId="{E46FCCCF-191F-4AF4-891E-D07EA18BF08B}" dt="2018-12-01T04:59:06.999" v="11062" actId="166"/>
          <ac:spMkLst>
            <pc:docMk/>
            <pc:sldMk cId="1468670167" sldId="277"/>
            <ac:spMk id="43" creationId="{1DFAF1B3-A79E-4CE3-B71A-44C75CD91B7F}"/>
          </ac:spMkLst>
        </pc:spChg>
        <pc:spChg chg="add mod">
          <ac:chgData name="Gee Law" userId="aa04782fb936d3d0" providerId="LiveId" clId="{E46FCCCF-191F-4AF4-891E-D07EA18BF08B}" dt="2018-12-01T04:47:51.778" v="10854" actId="1076"/>
          <ac:spMkLst>
            <pc:docMk/>
            <pc:sldMk cId="1468670167" sldId="277"/>
            <ac:spMk id="44" creationId="{D096F203-93EE-48F3-A6A9-E2BD288B112B}"/>
          </ac:spMkLst>
        </pc:spChg>
        <pc:spChg chg="add mod">
          <ac:chgData name="Gee Law" userId="aa04782fb936d3d0" providerId="LiveId" clId="{E46FCCCF-191F-4AF4-891E-D07EA18BF08B}" dt="2018-12-01T04:47:51.778" v="10854" actId="1076"/>
          <ac:spMkLst>
            <pc:docMk/>
            <pc:sldMk cId="1468670167" sldId="277"/>
            <ac:spMk id="45" creationId="{A419D50D-F13D-43FC-8942-472581D22A03}"/>
          </ac:spMkLst>
        </pc:spChg>
        <pc:spChg chg="add mod">
          <ac:chgData name="Gee Law" userId="aa04782fb936d3d0" providerId="LiveId" clId="{E46FCCCF-191F-4AF4-891E-D07EA18BF08B}" dt="2018-12-01T04:47:51.778" v="10854" actId="1076"/>
          <ac:spMkLst>
            <pc:docMk/>
            <pc:sldMk cId="1468670167" sldId="277"/>
            <ac:spMk id="46" creationId="{103C0A49-BF1C-415B-A001-CC0C5C34B522}"/>
          </ac:spMkLst>
        </pc:spChg>
        <pc:spChg chg="add mod ord">
          <ac:chgData name="Gee Law" userId="aa04782fb936d3d0" providerId="LiveId" clId="{E46FCCCF-191F-4AF4-891E-D07EA18BF08B}" dt="2018-12-01T04:59:06.999" v="11062" actId="166"/>
          <ac:spMkLst>
            <pc:docMk/>
            <pc:sldMk cId="1468670167" sldId="277"/>
            <ac:spMk id="47" creationId="{5E018136-28D2-4384-B240-EDCE268DA63A}"/>
          </ac:spMkLst>
        </pc:spChg>
        <pc:spChg chg="add mod">
          <ac:chgData name="Gee Law" userId="aa04782fb936d3d0" providerId="LiveId" clId="{E46FCCCF-191F-4AF4-891E-D07EA18BF08B}" dt="2018-12-01T04:47:55.281" v="10857" actId="1076"/>
          <ac:spMkLst>
            <pc:docMk/>
            <pc:sldMk cId="1468670167" sldId="277"/>
            <ac:spMk id="48" creationId="{C488D8F0-AD4B-4662-AE90-7CA055247F81}"/>
          </ac:spMkLst>
        </pc:spChg>
        <pc:spChg chg="add mod">
          <ac:chgData name="Gee Law" userId="aa04782fb936d3d0" providerId="LiveId" clId="{E46FCCCF-191F-4AF4-891E-D07EA18BF08B}" dt="2018-12-01T04:47:55.281" v="10857" actId="1076"/>
          <ac:spMkLst>
            <pc:docMk/>
            <pc:sldMk cId="1468670167" sldId="277"/>
            <ac:spMk id="49" creationId="{9471F618-6200-478A-B11B-D6245CFD2BEA}"/>
          </ac:spMkLst>
        </pc:spChg>
        <pc:spChg chg="add mod">
          <ac:chgData name="Gee Law" userId="aa04782fb936d3d0" providerId="LiveId" clId="{E46FCCCF-191F-4AF4-891E-D07EA18BF08B}" dt="2018-12-01T04:47:55.281" v="10857" actId="1076"/>
          <ac:spMkLst>
            <pc:docMk/>
            <pc:sldMk cId="1468670167" sldId="277"/>
            <ac:spMk id="50" creationId="{87AC51C9-B8D0-4572-A0C1-5B82B2AE8820}"/>
          </ac:spMkLst>
        </pc:spChg>
        <pc:spChg chg="add mod ord">
          <ac:chgData name="Gee Law" userId="aa04782fb936d3d0" providerId="LiveId" clId="{E46FCCCF-191F-4AF4-891E-D07EA18BF08B}" dt="2018-12-01T04:59:06.999" v="11062" actId="166"/>
          <ac:spMkLst>
            <pc:docMk/>
            <pc:sldMk cId="1468670167" sldId="277"/>
            <ac:spMk id="51" creationId="{30054B22-F252-436B-B778-0984989BBB61}"/>
          </ac:spMkLst>
        </pc:spChg>
        <pc:spChg chg="add mod">
          <ac:chgData name="Gee Law" userId="aa04782fb936d3d0" providerId="LiveId" clId="{E46FCCCF-191F-4AF4-891E-D07EA18BF08B}" dt="2018-12-01T04:48:03.166" v="10859" actId="1076"/>
          <ac:spMkLst>
            <pc:docMk/>
            <pc:sldMk cId="1468670167" sldId="277"/>
            <ac:spMk id="52" creationId="{5EC87C47-B65A-4160-A961-91E63BEAC2B4}"/>
          </ac:spMkLst>
        </pc:spChg>
        <pc:spChg chg="add mod">
          <ac:chgData name="Gee Law" userId="aa04782fb936d3d0" providerId="LiveId" clId="{E46FCCCF-191F-4AF4-891E-D07EA18BF08B}" dt="2018-12-01T04:48:03.166" v="10859" actId="1076"/>
          <ac:spMkLst>
            <pc:docMk/>
            <pc:sldMk cId="1468670167" sldId="277"/>
            <ac:spMk id="53" creationId="{E0485077-D5A2-4605-98EE-D302B3F44122}"/>
          </ac:spMkLst>
        </pc:spChg>
        <pc:spChg chg="add mod">
          <ac:chgData name="Gee Law" userId="aa04782fb936d3d0" providerId="LiveId" clId="{E46FCCCF-191F-4AF4-891E-D07EA18BF08B}" dt="2018-12-01T04:48:03.166" v="10859" actId="1076"/>
          <ac:spMkLst>
            <pc:docMk/>
            <pc:sldMk cId="1468670167" sldId="277"/>
            <ac:spMk id="54" creationId="{F8F7C9F7-B972-4185-B9EF-3EF73A152E66}"/>
          </ac:spMkLst>
        </pc:spChg>
        <pc:spChg chg="add mod ord">
          <ac:chgData name="Gee Law" userId="aa04782fb936d3d0" providerId="LiveId" clId="{E46FCCCF-191F-4AF4-891E-D07EA18BF08B}" dt="2018-12-01T04:59:06.999" v="11062" actId="166"/>
          <ac:spMkLst>
            <pc:docMk/>
            <pc:sldMk cId="1468670167" sldId="277"/>
            <ac:spMk id="55" creationId="{8FC1CE7B-C241-4119-9280-AC4AF96E2020}"/>
          </ac:spMkLst>
        </pc:spChg>
        <pc:spChg chg="add mod">
          <ac:chgData name="Gee Law" userId="aa04782fb936d3d0" providerId="LiveId" clId="{E46FCCCF-191F-4AF4-891E-D07EA18BF08B}" dt="2018-12-01T04:48:03.166" v="10859" actId="1076"/>
          <ac:spMkLst>
            <pc:docMk/>
            <pc:sldMk cId="1468670167" sldId="277"/>
            <ac:spMk id="56" creationId="{032CCBE0-AC4B-440B-B299-C90B05BA307F}"/>
          </ac:spMkLst>
        </pc:spChg>
        <pc:spChg chg="add mod">
          <ac:chgData name="Gee Law" userId="aa04782fb936d3d0" providerId="LiveId" clId="{E46FCCCF-191F-4AF4-891E-D07EA18BF08B}" dt="2018-12-01T04:48:03.166" v="10859" actId="1076"/>
          <ac:spMkLst>
            <pc:docMk/>
            <pc:sldMk cId="1468670167" sldId="277"/>
            <ac:spMk id="57" creationId="{AEF22031-77B3-474E-8837-7C04D6B6125A}"/>
          </ac:spMkLst>
        </pc:spChg>
        <pc:spChg chg="add mod">
          <ac:chgData name="Gee Law" userId="aa04782fb936d3d0" providerId="LiveId" clId="{E46FCCCF-191F-4AF4-891E-D07EA18BF08B}" dt="2018-12-01T04:48:03.166" v="10859" actId="1076"/>
          <ac:spMkLst>
            <pc:docMk/>
            <pc:sldMk cId="1468670167" sldId="277"/>
            <ac:spMk id="58" creationId="{96CF7D90-1511-49D1-A425-5CA6CA144740}"/>
          </ac:spMkLst>
        </pc:spChg>
        <pc:spChg chg="add mod ord">
          <ac:chgData name="Gee Law" userId="aa04782fb936d3d0" providerId="LiveId" clId="{E46FCCCF-191F-4AF4-891E-D07EA18BF08B}" dt="2018-12-01T04:59:06.999" v="11062" actId="166"/>
          <ac:spMkLst>
            <pc:docMk/>
            <pc:sldMk cId="1468670167" sldId="277"/>
            <ac:spMk id="59" creationId="{06F5A86D-7DB1-4834-AB1D-204B4A26BCAD}"/>
          </ac:spMkLst>
        </pc:spChg>
        <pc:spChg chg="add mod">
          <ac:chgData name="Gee Law" userId="aa04782fb936d3d0" providerId="LiveId" clId="{E46FCCCF-191F-4AF4-891E-D07EA18BF08B}" dt="2018-12-01T04:48:10.732" v="10861" actId="1076"/>
          <ac:spMkLst>
            <pc:docMk/>
            <pc:sldMk cId="1468670167" sldId="277"/>
            <ac:spMk id="60" creationId="{52479FE5-229A-4522-BAA7-164B083650E4}"/>
          </ac:spMkLst>
        </pc:spChg>
        <pc:spChg chg="add mod">
          <ac:chgData name="Gee Law" userId="aa04782fb936d3d0" providerId="LiveId" clId="{E46FCCCF-191F-4AF4-891E-D07EA18BF08B}" dt="2018-12-01T04:48:10.732" v="10861" actId="1076"/>
          <ac:spMkLst>
            <pc:docMk/>
            <pc:sldMk cId="1468670167" sldId="277"/>
            <ac:spMk id="61" creationId="{53A9E528-0F5C-4A55-A839-541464DB7D61}"/>
          </ac:spMkLst>
        </pc:spChg>
        <pc:spChg chg="add mod">
          <ac:chgData name="Gee Law" userId="aa04782fb936d3d0" providerId="LiveId" clId="{E46FCCCF-191F-4AF4-891E-D07EA18BF08B}" dt="2018-12-01T04:48:10.732" v="10861" actId="1076"/>
          <ac:spMkLst>
            <pc:docMk/>
            <pc:sldMk cId="1468670167" sldId="277"/>
            <ac:spMk id="62" creationId="{A5B7B237-AEA6-4728-81A0-576BA7E242D6}"/>
          </ac:spMkLst>
        </pc:spChg>
        <pc:spChg chg="add mod ord">
          <ac:chgData name="Gee Law" userId="aa04782fb936d3d0" providerId="LiveId" clId="{E46FCCCF-191F-4AF4-891E-D07EA18BF08B}" dt="2018-12-01T04:59:06.999" v="11062" actId="166"/>
          <ac:spMkLst>
            <pc:docMk/>
            <pc:sldMk cId="1468670167" sldId="277"/>
            <ac:spMk id="63" creationId="{BE11F1CD-C17E-4F7C-8D43-BBC616E73BAE}"/>
          </ac:spMkLst>
        </pc:spChg>
        <pc:spChg chg="add del mod">
          <ac:chgData name="Gee Law" userId="aa04782fb936d3d0" providerId="LiveId" clId="{E46FCCCF-191F-4AF4-891E-D07EA18BF08B}" dt="2018-12-01T04:48:55.670" v="10898" actId="478"/>
          <ac:spMkLst>
            <pc:docMk/>
            <pc:sldMk cId="1468670167" sldId="277"/>
            <ac:spMk id="64" creationId="{A0C46F31-4386-4C09-9395-BF612CFB65AD}"/>
          </ac:spMkLst>
        </pc:spChg>
        <pc:spChg chg="add mod">
          <ac:chgData name="Gee Law" userId="aa04782fb936d3d0" providerId="LiveId" clId="{E46FCCCF-191F-4AF4-891E-D07EA18BF08B}" dt="2018-12-01T04:49:19.344" v="10905" actId="20577"/>
          <ac:spMkLst>
            <pc:docMk/>
            <pc:sldMk cId="1468670167" sldId="277"/>
            <ac:spMk id="65" creationId="{80A1D43A-2C71-476A-B204-23935FB56D42}"/>
          </ac:spMkLst>
        </pc:spChg>
        <pc:spChg chg="add mod">
          <ac:chgData name="Gee Law" userId="aa04782fb936d3d0" providerId="LiveId" clId="{E46FCCCF-191F-4AF4-891E-D07EA18BF08B}" dt="2018-12-01T04:49:56.425" v="10915" actId="1076"/>
          <ac:spMkLst>
            <pc:docMk/>
            <pc:sldMk cId="1468670167" sldId="277"/>
            <ac:spMk id="66" creationId="{B2F85B2E-401F-4061-8662-53E4D0EF4DB4}"/>
          </ac:spMkLst>
        </pc:spChg>
        <pc:spChg chg="add mod">
          <ac:chgData name="Gee Law" userId="aa04782fb936d3d0" providerId="LiveId" clId="{E46FCCCF-191F-4AF4-891E-D07EA18BF08B}" dt="2018-12-01T04:49:53.040" v="10914" actId="1076"/>
          <ac:spMkLst>
            <pc:docMk/>
            <pc:sldMk cId="1468670167" sldId="277"/>
            <ac:spMk id="67" creationId="{16ED6D44-0B36-4746-964F-0478A711D30E}"/>
          </ac:spMkLst>
        </pc:spChg>
        <pc:spChg chg="add mod">
          <ac:chgData name="Gee Law" userId="aa04782fb936d3d0" providerId="LiveId" clId="{E46FCCCF-191F-4AF4-891E-D07EA18BF08B}" dt="2018-12-01T04:50:12.846" v="10919" actId="1076"/>
          <ac:spMkLst>
            <pc:docMk/>
            <pc:sldMk cId="1468670167" sldId="277"/>
            <ac:spMk id="68" creationId="{FFCDBD0E-33AF-4704-850D-9D245995C98A}"/>
          </ac:spMkLst>
        </pc:spChg>
        <pc:spChg chg="add mod">
          <ac:chgData name="Gee Law" userId="aa04782fb936d3d0" providerId="LiveId" clId="{E46FCCCF-191F-4AF4-891E-D07EA18BF08B}" dt="2018-12-01T04:50:24.777" v="10923" actId="1076"/>
          <ac:spMkLst>
            <pc:docMk/>
            <pc:sldMk cId="1468670167" sldId="277"/>
            <ac:spMk id="69" creationId="{38C5F443-1656-4343-8592-043416B9C761}"/>
          </ac:spMkLst>
        </pc:spChg>
        <pc:spChg chg="add mod ord">
          <ac:chgData name="Gee Law" userId="aa04782fb936d3d0" providerId="LiveId" clId="{E46FCCCF-191F-4AF4-891E-D07EA18BF08B}" dt="2018-12-01T04:57:57.337" v="11040" actId="166"/>
          <ac:spMkLst>
            <pc:docMk/>
            <pc:sldMk cId="1468670167" sldId="277"/>
            <ac:spMk id="138" creationId="{FB9DE856-4395-44E5-B8D5-5230BB01EF5F}"/>
          </ac:spMkLst>
        </pc:spChg>
        <pc:spChg chg="add mod ord">
          <ac:chgData name="Gee Law" userId="aa04782fb936d3d0" providerId="LiveId" clId="{E46FCCCF-191F-4AF4-891E-D07EA18BF08B}" dt="2018-12-01T04:58:56.291" v="11061" actId="166"/>
          <ac:spMkLst>
            <pc:docMk/>
            <pc:sldMk cId="1468670167" sldId="277"/>
            <ac:spMk id="139" creationId="{AECB1DF0-19A4-4448-B4E0-75694D28DCAB}"/>
          </ac:spMkLst>
        </pc:spChg>
        <pc:cxnChg chg="mod">
          <ac:chgData name="Gee Law" userId="aa04782fb936d3d0" providerId="LiveId" clId="{E46FCCCF-191F-4AF4-891E-D07EA18BF08B}" dt="2018-12-01T04:46:34.956" v="10835" actId="1076"/>
          <ac:cxnSpMkLst>
            <pc:docMk/>
            <pc:sldMk cId="1468670167" sldId="277"/>
            <ac:cxnSpMk id="18" creationId="{D27F7BE2-6CB2-47B9-BA08-A2AB6DE5329F}"/>
          </ac:cxnSpMkLst>
        </pc:cxnChg>
        <pc:cxnChg chg="mod">
          <ac:chgData name="Gee Law" userId="aa04782fb936d3d0" providerId="LiveId" clId="{E46FCCCF-191F-4AF4-891E-D07EA18BF08B}" dt="2018-12-01T04:46:34.956" v="10835" actId="1076"/>
          <ac:cxnSpMkLst>
            <pc:docMk/>
            <pc:sldMk cId="1468670167" sldId="277"/>
            <ac:cxnSpMk id="20" creationId="{E95E4AB3-4587-48AD-A131-D5C162AD4FFB}"/>
          </ac:cxnSpMkLst>
        </pc:cxnChg>
        <pc:cxnChg chg="del mod">
          <ac:chgData name="Gee Law" userId="aa04782fb936d3d0" providerId="LiveId" clId="{E46FCCCF-191F-4AF4-891E-D07EA18BF08B}" dt="2018-12-01T04:44:27.528" v="10716" actId="478"/>
          <ac:cxnSpMkLst>
            <pc:docMk/>
            <pc:sldMk cId="1468670167" sldId="277"/>
            <ac:cxnSpMk id="23" creationId="{F9531F5E-29DE-4752-B12C-000D15E42515}"/>
          </ac:cxnSpMkLst>
        </pc:cxnChg>
        <pc:cxnChg chg="mod">
          <ac:chgData name="Gee Law" userId="aa04782fb936d3d0" providerId="LiveId" clId="{E46FCCCF-191F-4AF4-891E-D07EA18BF08B}" dt="2018-12-01T04:46:34.956" v="10835" actId="1076"/>
          <ac:cxnSpMkLst>
            <pc:docMk/>
            <pc:sldMk cId="1468670167" sldId="277"/>
            <ac:cxnSpMk id="26" creationId="{B85A4896-E9F4-4C24-9E00-EC5A8252E5BE}"/>
          </ac:cxnSpMkLst>
        </pc:cxnChg>
        <pc:cxnChg chg="mod">
          <ac:chgData name="Gee Law" userId="aa04782fb936d3d0" providerId="LiveId" clId="{E46FCCCF-191F-4AF4-891E-D07EA18BF08B}" dt="2018-12-01T04:46:34.956" v="10835" actId="1076"/>
          <ac:cxnSpMkLst>
            <pc:docMk/>
            <pc:sldMk cId="1468670167" sldId="277"/>
            <ac:cxnSpMk id="29" creationId="{D4E9BD9F-F58B-42BB-B1CC-1F86E50F392E}"/>
          </ac:cxnSpMkLst>
        </pc:cxnChg>
        <pc:cxnChg chg="del mod">
          <ac:chgData name="Gee Law" userId="aa04782fb936d3d0" providerId="LiveId" clId="{E46FCCCF-191F-4AF4-891E-D07EA18BF08B}" dt="2018-12-01T04:47:29.450" v="10847" actId="478"/>
          <ac:cxnSpMkLst>
            <pc:docMk/>
            <pc:sldMk cId="1468670167" sldId="277"/>
            <ac:cxnSpMk id="32" creationId="{7C95B9FD-DEA4-4070-BE7D-F6240A5E1CBA}"/>
          </ac:cxnSpMkLst>
        </pc:cxnChg>
        <pc:cxnChg chg="del mod">
          <ac:chgData name="Gee Law" userId="aa04782fb936d3d0" providerId="LiveId" clId="{E46FCCCF-191F-4AF4-891E-D07EA18BF08B}" dt="2018-12-01T04:44:28.815" v="10717" actId="478"/>
          <ac:cxnSpMkLst>
            <pc:docMk/>
            <pc:sldMk cId="1468670167" sldId="277"/>
            <ac:cxnSpMk id="35" creationId="{565567AE-5CC9-4BF6-822B-F983DA70E516}"/>
          </ac:cxnSpMkLst>
        </pc:cxnChg>
        <pc:cxnChg chg="add mod">
          <ac:chgData name="Gee Law" userId="aa04782fb936d3d0" providerId="LiveId" clId="{E46FCCCF-191F-4AF4-891E-D07EA18BF08B}" dt="2018-12-01T04:50:53.722" v="10928" actId="14100"/>
          <ac:cxnSpMkLst>
            <pc:docMk/>
            <pc:sldMk cId="1468670167" sldId="277"/>
            <ac:cxnSpMk id="70" creationId="{BD2D2B90-8DC3-4298-B079-086F4E17865A}"/>
          </ac:cxnSpMkLst>
        </pc:cxnChg>
        <pc:cxnChg chg="add mod">
          <ac:chgData name="Gee Law" userId="aa04782fb936d3d0" providerId="LiveId" clId="{E46FCCCF-191F-4AF4-891E-D07EA18BF08B}" dt="2018-12-01T04:51:01.989" v="10931" actId="14100"/>
          <ac:cxnSpMkLst>
            <pc:docMk/>
            <pc:sldMk cId="1468670167" sldId="277"/>
            <ac:cxnSpMk id="73" creationId="{1EE2B985-BE23-41D5-833B-1598379CD645}"/>
          </ac:cxnSpMkLst>
        </pc:cxnChg>
        <pc:cxnChg chg="add mod">
          <ac:chgData name="Gee Law" userId="aa04782fb936d3d0" providerId="LiveId" clId="{E46FCCCF-191F-4AF4-891E-D07EA18BF08B}" dt="2018-12-01T04:51:09.501" v="10934" actId="14100"/>
          <ac:cxnSpMkLst>
            <pc:docMk/>
            <pc:sldMk cId="1468670167" sldId="277"/>
            <ac:cxnSpMk id="76" creationId="{EF7838EF-B8D6-4295-88FE-55CE779F6E31}"/>
          </ac:cxnSpMkLst>
        </pc:cxnChg>
        <pc:cxnChg chg="add mod">
          <ac:chgData name="Gee Law" userId="aa04782fb936d3d0" providerId="LiveId" clId="{E46FCCCF-191F-4AF4-891E-D07EA18BF08B}" dt="2018-12-01T04:51:18.704" v="10937" actId="14100"/>
          <ac:cxnSpMkLst>
            <pc:docMk/>
            <pc:sldMk cId="1468670167" sldId="277"/>
            <ac:cxnSpMk id="79" creationId="{BE11E7FA-5160-4BC0-86F0-E0B2D915CFB7}"/>
          </ac:cxnSpMkLst>
        </pc:cxnChg>
        <pc:cxnChg chg="add mod">
          <ac:chgData name="Gee Law" userId="aa04782fb936d3d0" providerId="LiveId" clId="{E46FCCCF-191F-4AF4-891E-D07EA18BF08B}" dt="2018-12-01T04:51:24.461" v="10940" actId="14100"/>
          <ac:cxnSpMkLst>
            <pc:docMk/>
            <pc:sldMk cId="1468670167" sldId="277"/>
            <ac:cxnSpMk id="82" creationId="{4AE869F8-0D73-4554-B426-D5DB35CDC046}"/>
          </ac:cxnSpMkLst>
        </pc:cxnChg>
        <pc:cxnChg chg="add mod">
          <ac:chgData name="Gee Law" userId="aa04782fb936d3d0" providerId="LiveId" clId="{E46FCCCF-191F-4AF4-891E-D07EA18BF08B}" dt="2018-12-01T04:51:58.637" v="10951" actId="14100"/>
          <ac:cxnSpMkLst>
            <pc:docMk/>
            <pc:sldMk cId="1468670167" sldId="277"/>
            <ac:cxnSpMk id="85" creationId="{0210E42E-47C3-4D34-92DF-69932D4587C8}"/>
          </ac:cxnSpMkLst>
        </pc:cxnChg>
        <pc:cxnChg chg="add mod">
          <ac:chgData name="Gee Law" userId="aa04782fb936d3d0" providerId="LiveId" clId="{E46FCCCF-191F-4AF4-891E-D07EA18BF08B}" dt="2018-12-01T04:51:55.441" v="10950" actId="14100"/>
          <ac:cxnSpMkLst>
            <pc:docMk/>
            <pc:sldMk cId="1468670167" sldId="277"/>
            <ac:cxnSpMk id="88" creationId="{7990F6D0-D8E0-47A9-B17E-1DACE8E2426B}"/>
          </ac:cxnSpMkLst>
        </pc:cxnChg>
        <pc:cxnChg chg="add mod">
          <ac:chgData name="Gee Law" userId="aa04782fb936d3d0" providerId="LiveId" clId="{E46FCCCF-191F-4AF4-891E-D07EA18BF08B}" dt="2018-12-01T04:51:52.790" v="10949" actId="14100"/>
          <ac:cxnSpMkLst>
            <pc:docMk/>
            <pc:sldMk cId="1468670167" sldId="277"/>
            <ac:cxnSpMk id="91" creationId="{F7D64F31-C2AD-4AFD-8152-0C7561A350D0}"/>
          </ac:cxnSpMkLst>
        </pc:cxnChg>
        <pc:cxnChg chg="add mod">
          <ac:chgData name="Gee Law" userId="aa04782fb936d3d0" providerId="LiveId" clId="{E46FCCCF-191F-4AF4-891E-D07EA18BF08B}" dt="2018-12-01T04:52:13.198" v="10954" actId="14100"/>
          <ac:cxnSpMkLst>
            <pc:docMk/>
            <pc:sldMk cId="1468670167" sldId="277"/>
            <ac:cxnSpMk id="96" creationId="{209B3423-3839-4E37-986D-B716303EF2A2}"/>
          </ac:cxnSpMkLst>
        </pc:cxnChg>
        <pc:cxnChg chg="add mod">
          <ac:chgData name="Gee Law" userId="aa04782fb936d3d0" providerId="LiveId" clId="{E46FCCCF-191F-4AF4-891E-D07EA18BF08B}" dt="2018-12-01T04:52:27.205" v="10957" actId="14100"/>
          <ac:cxnSpMkLst>
            <pc:docMk/>
            <pc:sldMk cId="1468670167" sldId="277"/>
            <ac:cxnSpMk id="99" creationId="{38B84396-5715-4BC3-8D4A-1B6933D58BC6}"/>
          </ac:cxnSpMkLst>
        </pc:cxnChg>
        <pc:cxnChg chg="add mod">
          <ac:chgData name="Gee Law" userId="aa04782fb936d3d0" providerId="LiveId" clId="{E46FCCCF-191F-4AF4-891E-D07EA18BF08B}" dt="2018-12-01T04:52:33.178" v="10960" actId="14100"/>
          <ac:cxnSpMkLst>
            <pc:docMk/>
            <pc:sldMk cId="1468670167" sldId="277"/>
            <ac:cxnSpMk id="102" creationId="{BAD3AB4C-8EEC-4053-BB0A-418E2CD73F09}"/>
          </ac:cxnSpMkLst>
        </pc:cxnChg>
        <pc:cxnChg chg="add mod">
          <ac:chgData name="Gee Law" userId="aa04782fb936d3d0" providerId="LiveId" clId="{E46FCCCF-191F-4AF4-891E-D07EA18BF08B}" dt="2018-12-01T04:52:44.598" v="10965" actId="14100"/>
          <ac:cxnSpMkLst>
            <pc:docMk/>
            <pc:sldMk cId="1468670167" sldId="277"/>
            <ac:cxnSpMk id="105" creationId="{F95703AD-BF0E-447C-8C76-300E33B4E4BD}"/>
          </ac:cxnSpMkLst>
        </pc:cxnChg>
        <pc:cxnChg chg="add del mod">
          <ac:chgData name="Gee Law" userId="aa04782fb936d3d0" providerId="LiveId" clId="{E46FCCCF-191F-4AF4-891E-D07EA18BF08B}" dt="2018-12-01T04:53:00.951" v="10969" actId="478"/>
          <ac:cxnSpMkLst>
            <pc:docMk/>
            <pc:sldMk cId="1468670167" sldId="277"/>
            <ac:cxnSpMk id="110" creationId="{03661C88-5199-4338-AA7A-65C988778F96}"/>
          </ac:cxnSpMkLst>
        </pc:cxnChg>
        <pc:cxnChg chg="add del mod">
          <ac:chgData name="Gee Law" userId="aa04782fb936d3d0" providerId="LiveId" clId="{E46FCCCF-191F-4AF4-891E-D07EA18BF08B}" dt="2018-12-01T04:55:02.022" v="10998" actId="478"/>
          <ac:cxnSpMkLst>
            <pc:docMk/>
            <pc:sldMk cId="1468670167" sldId="277"/>
            <ac:cxnSpMk id="114" creationId="{D5C01E33-DF9E-49C2-A1EE-F606195944C7}"/>
          </ac:cxnSpMkLst>
        </pc:cxnChg>
        <pc:cxnChg chg="add del mod">
          <ac:chgData name="Gee Law" userId="aa04782fb936d3d0" providerId="LiveId" clId="{E46FCCCF-191F-4AF4-891E-D07EA18BF08B}" dt="2018-12-01T04:54:50.717" v="10995" actId="478"/>
          <ac:cxnSpMkLst>
            <pc:docMk/>
            <pc:sldMk cId="1468670167" sldId="277"/>
            <ac:cxnSpMk id="119" creationId="{3B4CCC11-4A1E-4211-9A52-AEE898DB0D7E}"/>
          </ac:cxnSpMkLst>
        </pc:cxnChg>
        <pc:cxnChg chg="add del mod">
          <ac:chgData name="Gee Law" userId="aa04782fb936d3d0" providerId="LiveId" clId="{E46FCCCF-191F-4AF4-891E-D07EA18BF08B}" dt="2018-12-01T04:54:58.607" v="10997" actId="14100"/>
          <ac:cxnSpMkLst>
            <pc:docMk/>
            <pc:sldMk cId="1468670167" sldId="277"/>
            <ac:cxnSpMk id="128" creationId="{CCB503A6-DDD4-4ADF-9866-FD0B220348EC}"/>
          </ac:cxnSpMkLst>
        </pc:cxnChg>
        <pc:cxnChg chg="add mod">
          <ac:chgData name="Gee Law" userId="aa04782fb936d3d0" providerId="LiveId" clId="{E46FCCCF-191F-4AF4-891E-D07EA18BF08B}" dt="2018-12-01T05:12:09.875" v="11566" actId="14100"/>
          <ac:cxnSpMkLst>
            <pc:docMk/>
            <pc:sldMk cId="1468670167" sldId="277"/>
            <ac:cxnSpMk id="133" creationId="{32D793F9-A31A-415A-9C0A-A284D3D8ABEE}"/>
          </ac:cxnSpMkLst>
        </pc:cxnChg>
        <pc:cxnChg chg="add del mod">
          <ac:chgData name="Gee Law" userId="aa04782fb936d3d0" providerId="LiveId" clId="{E46FCCCF-191F-4AF4-891E-D07EA18BF08B}" dt="2018-12-01T04:55:33.408" v="11004" actId="478"/>
          <ac:cxnSpMkLst>
            <pc:docMk/>
            <pc:sldMk cId="1468670167" sldId="277"/>
            <ac:cxnSpMk id="136" creationId="{E8005684-7B41-44E4-8F82-DD281EA9C0CF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40" creationId="{310851B5-44CC-4AC0-9550-E9541AB40181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44" creationId="{3E4611C1-13E0-46CE-9CF2-5C74023BB56C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47" creationId="{E720E067-808D-4449-8B7B-665FD7B427D9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50" creationId="{BA08045A-FC6C-4F37-B12D-A481F6BA453E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53" creationId="{3ED4F6B2-9022-4931-B1F4-301F7F02FB1E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56" creationId="{D59FB47B-A3D4-46E4-A9F7-44A6B2F1B0C6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65" creationId="{663BB7C1-394D-4E67-9F43-E1A59AC7BCEC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68" creationId="{43A36D04-2D1F-4E46-B9D0-2A6A4CA804E6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71" creationId="{19F17DD6-6198-4C70-8E61-8F3B62931ED6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74" creationId="{51AF9A9B-34C7-4E4E-918D-6D805BE34DD3}"/>
          </ac:cxnSpMkLst>
        </pc:cxnChg>
        <pc:cxnChg chg="add mod">
          <ac:chgData name="Gee Law" userId="aa04782fb936d3d0" providerId="LiveId" clId="{E46FCCCF-191F-4AF4-891E-D07EA18BF08B}" dt="2018-12-01T05:12:13.526" v="11567" actId="14100"/>
          <ac:cxnSpMkLst>
            <pc:docMk/>
            <pc:sldMk cId="1468670167" sldId="277"/>
            <ac:cxnSpMk id="181" creationId="{21E32876-C2E3-46CE-96ED-4A204A5DCCD4}"/>
          </ac:cxnSpMkLst>
        </pc:cxnChg>
        <pc:cxnChg chg="add mod">
          <ac:chgData name="Gee Law" userId="aa04782fb936d3d0" providerId="LiveId" clId="{E46FCCCF-191F-4AF4-891E-D07EA18BF08B}" dt="2018-12-01T05:03:57.983" v="11527" actId="1582"/>
          <ac:cxnSpMkLst>
            <pc:docMk/>
            <pc:sldMk cId="1468670167" sldId="277"/>
            <ac:cxnSpMk id="184" creationId="{77299C1B-7B19-4D18-8423-38A030FDEB0B}"/>
          </ac:cxnSpMkLst>
        </pc:cxnChg>
      </pc:sldChg>
      <pc:sldChg chg="addSp delSp modSp add modAnim">
        <pc:chgData name="Gee Law" userId="aa04782fb936d3d0" providerId="LiveId" clId="{E46FCCCF-191F-4AF4-891E-D07EA18BF08B}" dt="2018-12-05T04:10:07.491" v="17916" actId="20577"/>
        <pc:sldMkLst>
          <pc:docMk/>
          <pc:sldMk cId="1651428438" sldId="278"/>
        </pc:sldMkLst>
        <pc:spChg chg="mod">
          <ac:chgData name="Gee Law" userId="aa04782fb936d3d0" providerId="LiveId" clId="{E46FCCCF-191F-4AF4-891E-D07EA18BF08B}" dt="2018-12-01T04:59:36.665" v="11124" actId="20577"/>
          <ac:spMkLst>
            <pc:docMk/>
            <pc:sldMk cId="1651428438" sldId="278"/>
            <ac:spMk id="2" creationId="{8AE2096E-EFEC-4909-99CA-E6675765BD6C}"/>
          </ac:spMkLst>
        </pc:spChg>
        <pc:spChg chg="mod">
          <ac:chgData name="Gee Law" userId="aa04782fb936d3d0" providerId="LiveId" clId="{E46FCCCF-191F-4AF4-891E-D07EA18BF08B}" dt="2018-12-05T04:10:07.491" v="17916" actId="20577"/>
          <ac:spMkLst>
            <pc:docMk/>
            <pc:sldMk cId="1651428438" sldId="278"/>
            <ac:spMk id="3" creationId="{E8BDB106-287E-4DEC-8DB7-59C047CF1014}"/>
          </ac:spMkLst>
        </pc:spChg>
        <pc:spChg chg="add del mod">
          <ac:chgData name="Gee Law" userId="aa04782fb936d3d0" providerId="LiveId" clId="{E46FCCCF-191F-4AF4-891E-D07EA18BF08B}" dt="2018-12-05T02:17:43.465" v="17459"/>
          <ac:spMkLst>
            <pc:docMk/>
            <pc:sldMk cId="1651428438" sldId="278"/>
            <ac:spMk id="4" creationId="{03B0C730-EEB6-42EE-992E-35A89F2EB727}"/>
          </ac:spMkLst>
        </pc:spChg>
        <pc:spChg chg="add del mod">
          <ac:chgData name="Gee Law" userId="aa04782fb936d3d0" providerId="LiveId" clId="{E46FCCCF-191F-4AF4-891E-D07EA18BF08B}" dt="2018-12-05T02:17:43.465" v="17459"/>
          <ac:spMkLst>
            <pc:docMk/>
            <pc:sldMk cId="1651428438" sldId="278"/>
            <ac:spMk id="5" creationId="{127E98C7-7EE5-445F-812F-4EFE12460A02}"/>
          </ac:spMkLst>
        </pc:spChg>
        <pc:spChg chg="add del mod">
          <ac:chgData name="Gee Law" userId="aa04782fb936d3d0" providerId="LiveId" clId="{E46FCCCF-191F-4AF4-891E-D07EA18BF08B}" dt="2018-12-05T02:20:56.612" v="17699"/>
          <ac:spMkLst>
            <pc:docMk/>
            <pc:sldMk cId="1651428438" sldId="278"/>
            <ac:spMk id="6" creationId="{390FB012-DAA1-4EC3-805F-23B8406D29E0}"/>
          </ac:spMkLst>
        </pc:spChg>
        <pc:spChg chg="add del mod">
          <ac:chgData name="Gee Law" userId="aa04782fb936d3d0" providerId="LiveId" clId="{E46FCCCF-191F-4AF4-891E-D07EA18BF08B}" dt="2018-12-05T02:20:56.612" v="17699"/>
          <ac:spMkLst>
            <pc:docMk/>
            <pc:sldMk cId="1651428438" sldId="278"/>
            <ac:spMk id="7" creationId="{44415DB7-68F0-49A3-988F-83AC684FCD8A}"/>
          </ac:spMkLst>
        </pc:spChg>
      </pc:sldChg>
      <pc:sldChg chg="modSp add ord">
        <pc:chgData name="Gee Law" userId="aa04782fb936d3d0" providerId="LiveId" clId="{E46FCCCF-191F-4AF4-891E-D07EA18BF08B}" dt="2018-12-02T00:11:26.401" v="15429"/>
        <pc:sldMkLst>
          <pc:docMk/>
          <pc:sldMk cId="3836330789" sldId="279"/>
        </pc:sldMkLst>
        <pc:spChg chg="mod">
          <ac:chgData name="Gee Law" userId="aa04782fb936d3d0" providerId="LiveId" clId="{E46FCCCF-191F-4AF4-891E-D07EA18BF08B}" dt="2018-12-02T00:11:26.401" v="15429"/>
          <ac:spMkLst>
            <pc:docMk/>
            <pc:sldMk cId="3836330789" sldId="279"/>
            <ac:spMk id="4" creationId="{25921FDE-75C7-4193-AB71-9E2A6D030C9E}"/>
          </ac:spMkLst>
        </pc:spChg>
        <pc:spChg chg="mod">
          <ac:chgData name="Gee Law" userId="aa04782fb936d3d0" providerId="LiveId" clId="{E46FCCCF-191F-4AF4-891E-D07EA18BF08B}" dt="2018-12-01T05:38:02.968" v="11771" actId="207"/>
          <ac:spMkLst>
            <pc:docMk/>
            <pc:sldMk cId="3836330789" sldId="279"/>
            <ac:spMk id="412" creationId="{D5268F06-1C56-4A38-A9BF-D977492549F5}"/>
          </ac:spMkLst>
        </pc:spChg>
      </pc:sldChg>
      <pc:sldChg chg="addSp delSp modSp add modAnim">
        <pc:chgData name="Gee Law" userId="aa04782fb936d3d0" providerId="LiveId" clId="{E46FCCCF-191F-4AF4-891E-D07EA18BF08B}" dt="2018-12-06T03:53:24.475" v="18055"/>
        <pc:sldMkLst>
          <pc:docMk/>
          <pc:sldMk cId="527126557" sldId="280"/>
        </pc:sldMkLst>
        <pc:spChg chg="mod">
          <ac:chgData name="Gee Law" userId="aa04782fb936d3d0" providerId="LiveId" clId="{E46FCCCF-191F-4AF4-891E-D07EA18BF08B}" dt="2018-12-01T22:48:11.406" v="11901" actId="20577"/>
          <ac:spMkLst>
            <pc:docMk/>
            <pc:sldMk cId="527126557" sldId="280"/>
            <ac:spMk id="2" creationId="{9B6F2271-2223-4896-A240-74ED3FAA36B8}"/>
          </ac:spMkLst>
        </pc:spChg>
        <pc:spChg chg="add del mod">
          <ac:chgData name="Gee Law" userId="aa04782fb936d3d0" providerId="LiveId" clId="{E46FCCCF-191F-4AF4-891E-D07EA18BF08B}" dt="2018-12-01T22:48:14.921" v="11902"/>
          <ac:spMkLst>
            <pc:docMk/>
            <pc:sldMk cId="527126557" sldId="280"/>
            <ac:spMk id="3" creationId="{AF2BFC41-D6A6-4519-8D90-0E0FC0FFA9E4}"/>
          </ac:spMkLst>
        </pc:spChg>
        <pc:spChg chg="add del mod">
          <ac:chgData name="Gee Law" userId="aa04782fb936d3d0" providerId="LiveId" clId="{E46FCCCF-191F-4AF4-891E-D07EA18BF08B}" dt="2018-12-01T06:06:48.924" v="11788"/>
          <ac:spMkLst>
            <pc:docMk/>
            <pc:sldMk cId="527126557" sldId="280"/>
            <ac:spMk id="3" creationId="{F982CCDC-4E78-4C62-9358-A5F661CEF044}"/>
          </ac:spMkLst>
        </pc:spChg>
        <pc:spChg chg="add del mod">
          <ac:chgData name="Gee Law" userId="aa04782fb936d3d0" providerId="LiveId" clId="{E46FCCCF-191F-4AF4-891E-D07EA18BF08B}" dt="2018-12-01T22:48:14.921" v="11902"/>
          <ac:spMkLst>
            <pc:docMk/>
            <pc:sldMk cId="527126557" sldId="280"/>
            <ac:spMk id="4" creationId="{46808F9A-B05D-4A49-A7F0-A85B3236C471}"/>
          </ac:spMkLst>
        </pc:spChg>
        <pc:spChg chg="add del mod">
          <ac:chgData name="Gee Law" userId="aa04782fb936d3d0" providerId="LiveId" clId="{E46FCCCF-191F-4AF4-891E-D07EA18BF08B}" dt="2018-12-01T06:07:05.056" v="11791"/>
          <ac:spMkLst>
            <pc:docMk/>
            <pc:sldMk cId="527126557" sldId="280"/>
            <ac:spMk id="4" creationId="{F24DFA24-3C31-473D-9C36-3EB90A357037}"/>
          </ac:spMkLst>
        </pc:spChg>
        <pc:spChg chg="add del mod">
          <ac:chgData name="Gee Law" userId="aa04782fb936d3d0" providerId="LiveId" clId="{E46FCCCF-191F-4AF4-891E-D07EA18BF08B}" dt="2018-12-01T22:48:14.921" v="11902"/>
          <ac:spMkLst>
            <pc:docMk/>
            <pc:sldMk cId="527126557" sldId="280"/>
            <ac:spMk id="5" creationId="{650F248D-7533-49DC-9AF5-FE71AFE12530}"/>
          </ac:spMkLst>
        </pc:spChg>
        <pc:spChg chg="add del mod">
          <ac:chgData name="Gee Law" userId="aa04782fb936d3d0" providerId="LiveId" clId="{E46FCCCF-191F-4AF4-891E-D07EA18BF08B}" dt="2018-12-01T06:07:05.056" v="11791"/>
          <ac:spMkLst>
            <pc:docMk/>
            <pc:sldMk cId="527126557" sldId="280"/>
            <ac:spMk id="5" creationId="{9BBDCE05-F167-401E-AA42-B7EF2B426763}"/>
          </ac:spMkLst>
        </pc:spChg>
        <pc:spChg chg="add mod">
          <ac:chgData name="Gee Law" userId="aa04782fb936d3d0" providerId="LiveId" clId="{E46FCCCF-191F-4AF4-891E-D07EA18BF08B}" dt="2018-12-06T03:53:11.917" v="18052" actId="20577"/>
          <ac:spMkLst>
            <pc:docMk/>
            <pc:sldMk cId="527126557" sldId="280"/>
            <ac:spMk id="6" creationId="{72C228E5-862F-4B27-8981-7F9FA4483941}"/>
          </ac:spMkLst>
        </pc:spChg>
        <pc:spChg chg="add del mod">
          <ac:chgData name="Gee Law" userId="aa04782fb936d3d0" providerId="LiveId" clId="{E46FCCCF-191F-4AF4-891E-D07EA18BF08B}" dt="2018-12-01T06:08:57.832" v="11839"/>
          <ac:spMkLst>
            <pc:docMk/>
            <pc:sldMk cId="527126557" sldId="280"/>
            <ac:spMk id="8" creationId="{FB76EF49-570F-4EFA-B46D-C821A06B3C3F}"/>
          </ac:spMkLst>
        </pc:spChg>
        <pc:spChg chg="add del mod">
          <ac:chgData name="Gee Law" userId="aa04782fb936d3d0" providerId="LiveId" clId="{E46FCCCF-191F-4AF4-891E-D07EA18BF08B}" dt="2018-12-01T06:11:37.907" v="11870"/>
          <ac:spMkLst>
            <pc:docMk/>
            <pc:sldMk cId="527126557" sldId="280"/>
            <ac:spMk id="9" creationId="{3C856BE5-623C-4432-81E8-575E2E28B2EE}"/>
          </ac:spMkLst>
        </pc:spChg>
        <pc:spChg chg="add del mod">
          <ac:chgData name="Gee Law" userId="aa04782fb936d3d0" providerId="LiveId" clId="{E46FCCCF-191F-4AF4-891E-D07EA18BF08B}" dt="2018-12-01T06:11:37.907" v="11870"/>
          <ac:spMkLst>
            <pc:docMk/>
            <pc:sldMk cId="527126557" sldId="280"/>
            <ac:spMk id="10" creationId="{572AB130-6183-41C1-AFD2-9A296C77733B}"/>
          </ac:spMkLst>
        </pc:spChg>
        <pc:picChg chg="add del mod">
          <ac:chgData name="Gee Law" userId="aa04782fb936d3d0" providerId="LiveId" clId="{E46FCCCF-191F-4AF4-891E-D07EA18BF08B}" dt="2018-12-01T06:06:57.900" v="11790"/>
          <ac:picMkLst>
            <pc:docMk/>
            <pc:sldMk cId="527126557" sldId="280"/>
            <ac:picMk id="7" creationId="{2953FDDE-FBBF-46EA-9A3D-01921FC1AF4E}"/>
          </ac:picMkLst>
        </pc:picChg>
      </pc:sldChg>
      <pc:sldChg chg="addSp delSp modSp add mod modAnim">
        <pc:chgData name="Gee Law" userId="aa04782fb936d3d0" providerId="LiveId" clId="{E46FCCCF-191F-4AF4-891E-D07EA18BF08B}" dt="2018-12-05T02:32:24.730" v="17899"/>
        <pc:sldMkLst>
          <pc:docMk/>
          <pc:sldMk cId="3153155804" sldId="281"/>
        </pc:sldMkLst>
        <pc:spChg chg="del">
          <ac:chgData name="Gee Law" userId="aa04782fb936d3d0" providerId="LiveId" clId="{E46FCCCF-191F-4AF4-891E-D07EA18BF08B}" dt="2018-12-01T22:47:15.943" v="11872"/>
          <ac:spMkLst>
            <pc:docMk/>
            <pc:sldMk cId="3153155804" sldId="281"/>
            <ac:spMk id="2" creationId="{7D67E7C0-4094-4A6F-844F-F9A9569245CB}"/>
          </ac:spMkLst>
        </pc:spChg>
        <pc:spChg chg="del">
          <ac:chgData name="Gee Law" userId="aa04782fb936d3d0" providerId="LiveId" clId="{E46FCCCF-191F-4AF4-891E-D07EA18BF08B}" dt="2018-12-01T22:47:15.943" v="11872"/>
          <ac:spMkLst>
            <pc:docMk/>
            <pc:sldMk cId="3153155804" sldId="281"/>
            <ac:spMk id="3" creationId="{3E601DD2-5EFC-43FD-A3F8-84AC335258A2}"/>
          </ac:spMkLst>
        </pc:spChg>
        <pc:spChg chg="del">
          <ac:chgData name="Gee Law" userId="aa04782fb936d3d0" providerId="LiveId" clId="{E46FCCCF-191F-4AF4-891E-D07EA18BF08B}" dt="2018-12-01T22:47:15.943" v="11872"/>
          <ac:spMkLst>
            <pc:docMk/>
            <pc:sldMk cId="3153155804" sldId="281"/>
            <ac:spMk id="4" creationId="{05D3EC8C-92E3-4790-B55B-ECBEFC13B5B7}"/>
          </ac:spMkLst>
        </pc:spChg>
        <pc:spChg chg="del">
          <ac:chgData name="Gee Law" userId="aa04782fb936d3d0" providerId="LiveId" clId="{E46FCCCF-191F-4AF4-891E-D07EA18BF08B}" dt="2018-12-01T22:47:15.943" v="11872"/>
          <ac:spMkLst>
            <pc:docMk/>
            <pc:sldMk cId="3153155804" sldId="281"/>
            <ac:spMk id="5" creationId="{3755460C-596B-46A0-A272-18883113EFCC}"/>
          </ac:spMkLst>
        </pc:spChg>
        <pc:spChg chg="add del mod">
          <ac:chgData name="Gee Law" userId="aa04782fb936d3d0" providerId="LiveId" clId="{E46FCCCF-191F-4AF4-891E-D07EA18BF08B}" dt="2018-12-01T22:55:25.046" v="12357"/>
          <ac:spMkLst>
            <pc:docMk/>
            <pc:sldMk cId="3153155804" sldId="281"/>
            <ac:spMk id="6" creationId="{602F15F4-2ACE-40CD-8CD2-5CB1593911B4}"/>
          </ac:spMkLst>
        </pc:spChg>
        <pc:spChg chg="add del mod">
          <ac:chgData name="Gee Law" userId="aa04782fb936d3d0" providerId="LiveId" clId="{E46FCCCF-191F-4AF4-891E-D07EA18BF08B}" dt="2018-12-01T22:55:25.046" v="12357"/>
          <ac:spMkLst>
            <pc:docMk/>
            <pc:sldMk cId="3153155804" sldId="281"/>
            <ac:spMk id="7" creationId="{6A756CB3-4C19-428B-88AC-4E6B94062B3E}"/>
          </ac:spMkLst>
        </pc:spChg>
        <pc:spChg chg="add del mod">
          <ac:chgData name="Gee Law" userId="aa04782fb936d3d0" providerId="LiveId" clId="{E46FCCCF-191F-4AF4-891E-D07EA18BF08B}" dt="2018-12-01T22:57:14.226" v="12367"/>
          <ac:spMkLst>
            <pc:docMk/>
            <pc:sldMk cId="3153155804" sldId="281"/>
            <ac:spMk id="9" creationId="{3005207F-1B6D-45EC-80A8-DB4C78D33310}"/>
          </ac:spMkLst>
        </pc:spChg>
        <pc:spChg chg="add del mod">
          <ac:chgData name="Gee Law" userId="aa04782fb936d3d0" providerId="LiveId" clId="{E46FCCCF-191F-4AF4-891E-D07EA18BF08B}" dt="2018-12-01T22:57:14.226" v="12367"/>
          <ac:spMkLst>
            <pc:docMk/>
            <pc:sldMk cId="3153155804" sldId="281"/>
            <ac:spMk id="10" creationId="{661B1AB4-6854-45C9-B721-B59FC8B6E41A}"/>
          </ac:spMkLst>
        </pc:spChg>
        <pc:spChg chg="add del mod">
          <ac:chgData name="Gee Law" userId="aa04782fb936d3d0" providerId="LiveId" clId="{E46FCCCF-191F-4AF4-891E-D07EA18BF08B}" dt="2018-12-01T22:57:14.226" v="12367"/>
          <ac:spMkLst>
            <pc:docMk/>
            <pc:sldMk cId="3153155804" sldId="281"/>
            <ac:spMk id="11" creationId="{BB3DB07F-15C5-43C5-84E0-002FC816560D}"/>
          </ac:spMkLst>
        </pc:spChg>
        <pc:spChg chg="add del mod">
          <ac:chgData name="Gee Law" userId="aa04782fb936d3d0" providerId="LiveId" clId="{E46FCCCF-191F-4AF4-891E-D07EA18BF08B}" dt="2018-12-01T22:57:14.226" v="12367"/>
          <ac:spMkLst>
            <pc:docMk/>
            <pc:sldMk cId="3153155804" sldId="281"/>
            <ac:spMk id="12" creationId="{8CE18460-42B6-4F91-A75C-59D1572F8A72}"/>
          </ac:spMkLst>
        </pc:spChg>
        <pc:spChg chg="add del mod">
          <ac:chgData name="Gee Law" userId="aa04782fb936d3d0" providerId="LiveId" clId="{E46FCCCF-191F-4AF4-891E-D07EA18BF08B}" dt="2018-12-01T23:01:59.892" v="12422"/>
          <ac:spMkLst>
            <pc:docMk/>
            <pc:sldMk cId="3153155804" sldId="281"/>
            <ac:spMk id="13" creationId="{39084C5F-88A4-458D-B24F-BC31046C0A5E}"/>
          </ac:spMkLst>
        </pc:spChg>
        <pc:spChg chg="add del mod">
          <ac:chgData name="Gee Law" userId="aa04782fb936d3d0" providerId="LiveId" clId="{E46FCCCF-191F-4AF4-891E-D07EA18BF08B}" dt="2018-12-01T23:01:59.892" v="12422"/>
          <ac:spMkLst>
            <pc:docMk/>
            <pc:sldMk cId="3153155804" sldId="281"/>
            <ac:spMk id="14" creationId="{E8F4F0E0-7629-47B5-B8AA-9CDABB6D902C}"/>
          </ac:spMkLst>
        </pc:spChg>
        <pc:spChg chg="add del mod">
          <ac:chgData name="Gee Law" userId="aa04782fb936d3d0" providerId="LiveId" clId="{E46FCCCF-191F-4AF4-891E-D07EA18BF08B}" dt="2018-12-01T23:01:59.892" v="12422"/>
          <ac:spMkLst>
            <pc:docMk/>
            <pc:sldMk cId="3153155804" sldId="281"/>
            <ac:spMk id="15" creationId="{2A1B936B-F445-4689-8467-A852D37D80EC}"/>
          </ac:spMkLst>
        </pc:spChg>
        <pc:spChg chg="add del mod">
          <ac:chgData name="Gee Law" userId="aa04782fb936d3d0" providerId="LiveId" clId="{E46FCCCF-191F-4AF4-891E-D07EA18BF08B}" dt="2018-12-01T23:04:23.897" v="12509"/>
          <ac:spMkLst>
            <pc:docMk/>
            <pc:sldMk cId="3153155804" sldId="281"/>
            <ac:spMk id="16" creationId="{83EFFEED-1AA2-427C-A10C-03E39622861A}"/>
          </ac:spMkLst>
        </pc:spChg>
        <pc:spChg chg="add del mod">
          <ac:chgData name="Gee Law" userId="aa04782fb936d3d0" providerId="LiveId" clId="{E46FCCCF-191F-4AF4-891E-D07EA18BF08B}" dt="2018-12-01T23:04:23.897" v="12509"/>
          <ac:spMkLst>
            <pc:docMk/>
            <pc:sldMk cId="3153155804" sldId="281"/>
            <ac:spMk id="17" creationId="{91776932-ADC2-4725-8E57-BF036976B582}"/>
          </ac:spMkLst>
        </pc:spChg>
        <pc:spChg chg="add del mod">
          <ac:chgData name="Gee Law" userId="aa04782fb936d3d0" providerId="LiveId" clId="{E46FCCCF-191F-4AF4-891E-D07EA18BF08B}" dt="2018-12-01T23:04:23.897" v="12509"/>
          <ac:spMkLst>
            <pc:docMk/>
            <pc:sldMk cId="3153155804" sldId="281"/>
            <ac:spMk id="18" creationId="{35611E69-08F9-4A43-8C58-730E7552544B}"/>
          </ac:spMkLst>
        </pc:spChg>
        <pc:spChg chg="add mod">
          <ac:chgData name="Gee Law" userId="aa04782fb936d3d0" providerId="LiveId" clId="{E46FCCCF-191F-4AF4-891E-D07EA18BF08B}" dt="2018-12-01T23:15:19.605" v="12956" actId="404"/>
          <ac:spMkLst>
            <pc:docMk/>
            <pc:sldMk cId="3153155804" sldId="281"/>
            <ac:spMk id="19" creationId="{647249F1-AD1D-4322-8BF2-17939868A97E}"/>
          </ac:spMkLst>
        </pc:spChg>
        <pc:spChg chg="add del mod">
          <ac:chgData name="Gee Law" userId="aa04782fb936d3d0" providerId="LiveId" clId="{E46FCCCF-191F-4AF4-891E-D07EA18BF08B}" dt="2018-12-01T23:04:23.897" v="12509"/>
          <ac:spMkLst>
            <pc:docMk/>
            <pc:sldMk cId="3153155804" sldId="281"/>
            <ac:spMk id="20" creationId="{3F718ABC-2027-40CE-8045-6C71123AAC48}"/>
          </ac:spMkLst>
        </pc:spChg>
        <pc:spChg chg="add del mod">
          <ac:chgData name="Gee Law" userId="aa04782fb936d3d0" providerId="LiveId" clId="{E46FCCCF-191F-4AF4-891E-D07EA18BF08B}" dt="2018-12-01T23:04:23.897" v="12509"/>
          <ac:spMkLst>
            <pc:docMk/>
            <pc:sldMk cId="3153155804" sldId="281"/>
            <ac:spMk id="21" creationId="{2F6DC2BD-AB45-419B-B022-3B772C3F1460}"/>
          </ac:spMkLst>
        </pc:spChg>
        <pc:spChg chg="add del mod">
          <ac:chgData name="Gee Law" userId="aa04782fb936d3d0" providerId="LiveId" clId="{E46FCCCF-191F-4AF4-891E-D07EA18BF08B}" dt="2018-12-01T23:04:23.897" v="12509"/>
          <ac:spMkLst>
            <pc:docMk/>
            <pc:sldMk cId="3153155804" sldId="281"/>
            <ac:spMk id="22" creationId="{581BA766-F42D-466A-804C-DC6244296AEE}"/>
          </ac:spMkLst>
        </pc:spChg>
        <pc:spChg chg="add del mod">
          <ac:chgData name="Gee Law" userId="aa04782fb936d3d0" providerId="LiveId" clId="{E46FCCCF-191F-4AF4-891E-D07EA18BF08B}" dt="2018-12-01T23:04:23.897" v="12509"/>
          <ac:spMkLst>
            <pc:docMk/>
            <pc:sldMk cId="3153155804" sldId="281"/>
            <ac:spMk id="23" creationId="{D49B506A-5B8F-4A7A-B66C-F2C8F5B0CD0D}"/>
          </ac:spMkLst>
        </pc:spChg>
        <pc:spChg chg="add del mod">
          <ac:chgData name="Gee Law" userId="aa04782fb936d3d0" providerId="LiveId" clId="{E46FCCCF-191F-4AF4-891E-D07EA18BF08B}" dt="2018-12-01T23:04:31.575" v="12514"/>
          <ac:spMkLst>
            <pc:docMk/>
            <pc:sldMk cId="3153155804" sldId="281"/>
            <ac:spMk id="24" creationId="{8B9FEBB0-4EB1-44FC-B409-E47749092553}"/>
          </ac:spMkLst>
        </pc:spChg>
        <pc:spChg chg="add del mod">
          <ac:chgData name="Gee Law" userId="aa04782fb936d3d0" providerId="LiveId" clId="{E46FCCCF-191F-4AF4-891E-D07EA18BF08B}" dt="2018-12-01T23:06:39.205" v="12597"/>
          <ac:spMkLst>
            <pc:docMk/>
            <pc:sldMk cId="3153155804" sldId="281"/>
            <ac:spMk id="25" creationId="{9D51B380-3BF6-434C-890D-A4FEA9FE7FD2}"/>
          </ac:spMkLst>
        </pc:spChg>
        <pc:spChg chg="add del mod">
          <ac:chgData name="Gee Law" userId="aa04782fb936d3d0" providerId="LiveId" clId="{E46FCCCF-191F-4AF4-891E-D07EA18BF08B}" dt="2018-12-01T23:05:43.528" v="12542"/>
          <ac:spMkLst>
            <pc:docMk/>
            <pc:sldMk cId="3153155804" sldId="281"/>
            <ac:spMk id="26" creationId="{9FFD6089-3EBB-4AB3-BFCB-EEB66D9392E7}"/>
          </ac:spMkLst>
        </pc:spChg>
        <pc:spChg chg="add del mod">
          <ac:chgData name="Gee Law" userId="aa04782fb936d3d0" providerId="LiveId" clId="{E46FCCCF-191F-4AF4-891E-D07EA18BF08B}" dt="2018-12-01T23:05:43.528" v="12542"/>
          <ac:spMkLst>
            <pc:docMk/>
            <pc:sldMk cId="3153155804" sldId="281"/>
            <ac:spMk id="27" creationId="{83F212CA-86A6-48C1-99C3-2DE50F7D7991}"/>
          </ac:spMkLst>
        </pc:spChg>
        <pc:spChg chg="add del mod">
          <ac:chgData name="Gee Law" userId="aa04782fb936d3d0" providerId="LiveId" clId="{E46FCCCF-191F-4AF4-891E-D07EA18BF08B}" dt="2018-12-01T23:05:43.528" v="12542"/>
          <ac:spMkLst>
            <pc:docMk/>
            <pc:sldMk cId="3153155804" sldId="281"/>
            <ac:spMk id="28" creationId="{21B29C5E-EDD7-4509-85AB-76D41C25E596}"/>
          </ac:spMkLst>
        </pc:spChg>
        <pc:spChg chg="add del mod">
          <ac:chgData name="Gee Law" userId="aa04782fb936d3d0" providerId="LiveId" clId="{E46FCCCF-191F-4AF4-891E-D07EA18BF08B}" dt="2018-12-01T23:05:43.528" v="12542"/>
          <ac:spMkLst>
            <pc:docMk/>
            <pc:sldMk cId="3153155804" sldId="281"/>
            <ac:spMk id="29" creationId="{3CCA2A7B-D1E9-4E5D-B467-58ECA79F3D7F}"/>
          </ac:spMkLst>
        </pc:spChg>
        <pc:spChg chg="add del mod">
          <ac:chgData name="Gee Law" userId="aa04782fb936d3d0" providerId="LiveId" clId="{E46FCCCF-191F-4AF4-891E-D07EA18BF08B}" dt="2018-12-01T23:05:47.925" v="12544"/>
          <ac:spMkLst>
            <pc:docMk/>
            <pc:sldMk cId="3153155804" sldId="281"/>
            <ac:spMk id="31" creationId="{6A4F3331-F803-4185-8896-29638A1A48DB}"/>
          </ac:spMkLst>
        </pc:spChg>
        <pc:spChg chg="add del mod">
          <ac:chgData name="Gee Law" userId="aa04782fb936d3d0" providerId="LiveId" clId="{E46FCCCF-191F-4AF4-891E-D07EA18BF08B}" dt="2018-12-01T23:05:47.925" v="12544"/>
          <ac:spMkLst>
            <pc:docMk/>
            <pc:sldMk cId="3153155804" sldId="281"/>
            <ac:spMk id="32" creationId="{9B416A39-55C2-4FFE-A158-0D824818EF81}"/>
          </ac:spMkLst>
        </pc:spChg>
        <pc:spChg chg="add del mod">
          <ac:chgData name="Gee Law" userId="aa04782fb936d3d0" providerId="LiveId" clId="{E46FCCCF-191F-4AF4-891E-D07EA18BF08B}" dt="2018-12-01T23:05:47.925" v="12544"/>
          <ac:spMkLst>
            <pc:docMk/>
            <pc:sldMk cId="3153155804" sldId="281"/>
            <ac:spMk id="33" creationId="{62BB5B94-E01A-4382-BD07-C8AB896F5EEE}"/>
          </ac:spMkLst>
        </pc:spChg>
        <pc:spChg chg="add del mod">
          <ac:chgData name="Gee Law" userId="aa04782fb936d3d0" providerId="LiveId" clId="{E46FCCCF-191F-4AF4-891E-D07EA18BF08B}" dt="2018-12-01T23:05:47.925" v="12544"/>
          <ac:spMkLst>
            <pc:docMk/>
            <pc:sldMk cId="3153155804" sldId="281"/>
            <ac:spMk id="34" creationId="{DEC242F0-0FFC-4F2B-BE2F-1A52713591E8}"/>
          </ac:spMkLst>
        </pc:spChg>
        <pc:spChg chg="add mod">
          <ac:chgData name="Gee Law" userId="aa04782fb936d3d0" providerId="LiveId" clId="{E46FCCCF-191F-4AF4-891E-D07EA18BF08B}" dt="2018-12-01T23:14:32.878" v="12949" actId="122"/>
          <ac:spMkLst>
            <pc:docMk/>
            <pc:sldMk cId="3153155804" sldId="281"/>
            <ac:spMk id="35" creationId="{A30698DF-65D1-48F1-A566-9994C25C5078}"/>
          </ac:spMkLst>
        </pc:spChg>
        <pc:spChg chg="add del mod">
          <ac:chgData name="Gee Law" userId="aa04782fb936d3d0" providerId="LiveId" clId="{E46FCCCF-191F-4AF4-891E-D07EA18BF08B}" dt="2018-12-01T23:15:11.704" v="12952"/>
          <ac:spMkLst>
            <pc:docMk/>
            <pc:sldMk cId="3153155804" sldId="281"/>
            <ac:spMk id="38" creationId="{F1318EF7-8060-40EA-B6FC-A1D461B61689}"/>
          </ac:spMkLst>
        </pc:spChg>
        <pc:spChg chg="add del mod">
          <ac:chgData name="Gee Law" userId="aa04782fb936d3d0" providerId="LiveId" clId="{E46FCCCF-191F-4AF4-891E-D07EA18BF08B}" dt="2018-12-01T23:15:11.704" v="12952"/>
          <ac:spMkLst>
            <pc:docMk/>
            <pc:sldMk cId="3153155804" sldId="281"/>
            <ac:spMk id="39" creationId="{9FD30381-D4AD-486B-A23A-73BDBF0E4A8B}"/>
          </ac:spMkLst>
        </pc:spChg>
        <pc:spChg chg="add del mod">
          <ac:chgData name="Gee Law" userId="aa04782fb936d3d0" providerId="LiveId" clId="{E46FCCCF-191F-4AF4-891E-D07EA18BF08B}" dt="2018-12-01T23:15:11.704" v="12952"/>
          <ac:spMkLst>
            <pc:docMk/>
            <pc:sldMk cId="3153155804" sldId="281"/>
            <ac:spMk id="40" creationId="{B44305E6-3A9C-49A1-BD80-F4AACC62F5DE}"/>
          </ac:spMkLst>
        </pc:spChg>
        <pc:spChg chg="add del mod">
          <ac:chgData name="Gee Law" userId="aa04782fb936d3d0" providerId="LiveId" clId="{E46FCCCF-191F-4AF4-891E-D07EA18BF08B}" dt="2018-12-01T23:15:11.704" v="12952"/>
          <ac:spMkLst>
            <pc:docMk/>
            <pc:sldMk cId="3153155804" sldId="281"/>
            <ac:spMk id="41" creationId="{29B3336F-0B6B-4EA8-8287-7135043F9DF2}"/>
          </ac:spMkLst>
        </pc:spChg>
        <pc:spChg chg="add mod">
          <ac:chgData name="Gee Law" userId="aa04782fb936d3d0" providerId="LiveId" clId="{E46FCCCF-191F-4AF4-891E-D07EA18BF08B}" dt="2018-12-01T23:21:12.512" v="13167" actId="14100"/>
          <ac:spMkLst>
            <pc:docMk/>
            <pc:sldMk cId="3153155804" sldId="281"/>
            <ac:spMk id="42" creationId="{F3EDBE90-7587-48EF-84CA-FF531EAD0C4A}"/>
          </ac:spMkLst>
        </pc:spChg>
        <pc:graphicFrameChg chg="add mod">
          <ac:chgData name="Gee Law" userId="aa04782fb936d3d0" providerId="LiveId" clId="{E46FCCCF-191F-4AF4-891E-D07EA18BF08B}" dt="2018-12-01T22:47:26.357" v="11875"/>
          <ac:graphicFrameMkLst>
            <pc:docMk/>
            <pc:sldMk cId="3153155804" sldId="281"/>
            <ac:graphicFrameMk id="8" creationId="{C4D28152-3CD6-4D28-B4BF-D7F837393C29}"/>
          </ac:graphicFrameMkLst>
        </pc:graphicFrameChg>
        <pc:graphicFrameChg chg="add mod">
          <ac:chgData name="Gee Law" userId="aa04782fb936d3d0" providerId="LiveId" clId="{E46FCCCF-191F-4AF4-891E-D07EA18BF08B}" dt="2018-12-01T23:18:14.065" v="13054" actId="692"/>
          <ac:graphicFrameMkLst>
            <pc:docMk/>
            <pc:sldMk cId="3153155804" sldId="281"/>
            <ac:graphicFrameMk id="30" creationId="{C4D28152-3CD6-4D28-B4BF-D7F837393C29}"/>
          </ac:graphicFrameMkLst>
        </pc:graphicFrameChg>
        <pc:graphicFrameChg chg="add mod">
          <ac:chgData name="Gee Law" userId="aa04782fb936d3d0" providerId="LiveId" clId="{E46FCCCF-191F-4AF4-891E-D07EA18BF08B}" dt="2018-12-01T23:06:34.795" v="12595"/>
          <ac:graphicFrameMkLst>
            <pc:docMk/>
            <pc:sldMk cId="3153155804" sldId="281"/>
            <ac:graphicFrameMk id="36" creationId="{C4D28152-3CD6-4D28-B4BF-D7F837393C29}"/>
          </ac:graphicFrameMkLst>
        </pc:graphicFrameChg>
        <pc:graphicFrameChg chg="add mod">
          <ac:chgData name="Gee Law" userId="aa04782fb936d3d0" providerId="LiveId" clId="{E46FCCCF-191F-4AF4-891E-D07EA18BF08B}" dt="2018-12-01T23:18:32.355" v="13057" actId="692"/>
          <ac:graphicFrameMkLst>
            <pc:docMk/>
            <pc:sldMk cId="3153155804" sldId="281"/>
            <ac:graphicFrameMk id="37" creationId="{04D44668-8FB7-40DA-B75F-F7A66E066CBA}"/>
          </ac:graphicFrameMkLst>
        </pc:graphicFrameChg>
      </pc:sldChg>
      <pc:sldChg chg="addSp delSp modSp add mod">
        <pc:chgData name="Gee Law" userId="aa04782fb936d3d0" providerId="LiveId" clId="{E46FCCCF-191F-4AF4-891E-D07EA18BF08B}" dt="2018-12-01T23:11:38.803" v="12760" actId="692"/>
        <pc:sldMkLst>
          <pc:docMk/>
          <pc:sldMk cId="2732769403" sldId="282"/>
        </pc:sldMkLst>
        <pc:spChg chg="mod">
          <ac:chgData name="Gee Law" userId="aa04782fb936d3d0" providerId="LiveId" clId="{E46FCCCF-191F-4AF4-891E-D07EA18BF08B}" dt="2018-12-01T23:09:53.012" v="12750" actId="20577"/>
          <ac:spMkLst>
            <pc:docMk/>
            <pc:sldMk cId="2732769403" sldId="282"/>
            <ac:spMk id="2" creationId="{14465F36-41D2-4387-93E1-21756FC88172}"/>
          </ac:spMkLst>
        </pc:spChg>
        <pc:spChg chg="del">
          <ac:chgData name="Gee Law" userId="aa04782fb936d3d0" providerId="LiveId" clId="{E46FCCCF-191F-4AF4-891E-D07EA18BF08B}" dt="2018-12-01T23:08:54.155" v="12699"/>
          <ac:spMkLst>
            <pc:docMk/>
            <pc:sldMk cId="2732769403" sldId="282"/>
            <ac:spMk id="3" creationId="{7650233C-0885-4BDC-BB64-A750EA3ACDA1}"/>
          </ac:spMkLst>
        </pc:spChg>
        <pc:spChg chg="del">
          <ac:chgData name="Gee Law" userId="aa04782fb936d3d0" providerId="LiveId" clId="{E46FCCCF-191F-4AF4-891E-D07EA18BF08B}" dt="2018-12-01T23:08:54.155" v="12699"/>
          <ac:spMkLst>
            <pc:docMk/>
            <pc:sldMk cId="2732769403" sldId="282"/>
            <ac:spMk id="4" creationId="{437576AC-9FF4-4775-A7E0-56C6A4E3C757}"/>
          </ac:spMkLst>
        </pc:spChg>
        <pc:spChg chg="del">
          <ac:chgData name="Gee Law" userId="aa04782fb936d3d0" providerId="LiveId" clId="{E46FCCCF-191F-4AF4-891E-D07EA18BF08B}" dt="2018-12-01T23:08:54.155" v="12699"/>
          <ac:spMkLst>
            <pc:docMk/>
            <pc:sldMk cId="2732769403" sldId="282"/>
            <ac:spMk id="5" creationId="{A76EE96D-BFED-46F4-9A42-FB75FE316A43}"/>
          </ac:spMkLst>
        </pc:spChg>
        <pc:spChg chg="add del mod">
          <ac:chgData name="Gee Law" userId="aa04782fb936d3d0" providerId="LiveId" clId="{E46FCCCF-191F-4AF4-891E-D07EA18BF08B}" dt="2018-12-01T23:08:59.593" v="12701"/>
          <ac:spMkLst>
            <pc:docMk/>
            <pc:sldMk cId="2732769403" sldId="282"/>
            <ac:spMk id="6" creationId="{5B986E38-8FF5-4D3F-B0DA-51A40EB03532}"/>
          </ac:spMkLst>
        </pc:spChg>
        <pc:graphicFrameChg chg="add mod">
          <ac:chgData name="Gee Law" userId="aa04782fb936d3d0" providerId="LiveId" clId="{E46FCCCF-191F-4AF4-891E-D07EA18BF08B}" dt="2018-12-01T23:11:38.803" v="12760" actId="692"/>
          <ac:graphicFrameMkLst>
            <pc:docMk/>
            <pc:sldMk cId="2732769403" sldId="282"/>
            <ac:graphicFrameMk id="7" creationId="{B1BB4018-833B-457F-8A4E-B37D200757B8}"/>
          </ac:graphicFrameMkLst>
        </pc:graphicFrameChg>
      </pc:sldChg>
      <pc:sldChg chg="modSp add">
        <pc:chgData name="Gee Law" userId="aa04782fb936d3d0" providerId="LiveId" clId="{E46FCCCF-191F-4AF4-891E-D07EA18BF08B}" dt="2018-12-01T23:14:15.044" v="12929" actId="20577"/>
        <pc:sldMkLst>
          <pc:docMk/>
          <pc:sldMk cId="2294101643" sldId="283"/>
        </pc:sldMkLst>
        <pc:spChg chg="mod">
          <ac:chgData name="Gee Law" userId="aa04782fb936d3d0" providerId="LiveId" clId="{E46FCCCF-191F-4AF4-891E-D07EA18BF08B}" dt="2018-12-01T23:12:55.886" v="12781" actId="20577"/>
          <ac:spMkLst>
            <pc:docMk/>
            <pc:sldMk cId="2294101643" sldId="283"/>
            <ac:spMk id="2" creationId="{3C60C5F2-2D01-4CC7-A639-46D92A0AAFDA}"/>
          </ac:spMkLst>
        </pc:spChg>
        <pc:spChg chg="mod">
          <ac:chgData name="Gee Law" userId="aa04782fb936d3d0" providerId="LiveId" clId="{E46FCCCF-191F-4AF4-891E-D07EA18BF08B}" dt="2018-12-01T23:14:15.044" v="12929" actId="20577"/>
          <ac:spMkLst>
            <pc:docMk/>
            <pc:sldMk cId="2294101643" sldId="283"/>
            <ac:spMk id="3" creationId="{C84B92BB-E7DE-4777-8D13-36A287D79B86}"/>
          </ac:spMkLst>
        </pc:spChg>
      </pc:sldChg>
      <pc:sldChg chg="addSp delSp modSp add mod modAnim">
        <pc:chgData name="Gee Law" userId="aa04782fb936d3d0" providerId="LiveId" clId="{E46FCCCF-191F-4AF4-891E-D07EA18BF08B}" dt="2018-12-06T03:54:26.425" v="18065" actId="1076"/>
        <pc:sldMkLst>
          <pc:docMk/>
          <pc:sldMk cId="2889077345" sldId="284"/>
        </pc:sldMkLst>
        <pc:spChg chg="del">
          <ac:chgData name="Gee Law" userId="aa04782fb936d3d0" providerId="LiveId" clId="{E46FCCCF-191F-4AF4-891E-D07EA18BF08B}" dt="2018-12-01T23:14:46.136" v="12950"/>
          <ac:spMkLst>
            <pc:docMk/>
            <pc:sldMk cId="2889077345" sldId="284"/>
            <ac:spMk id="2" creationId="{61A11926-0F1F-4B50-B3BF-F1B14ED47C8B}"/>
          </ac:spMkLst>
        </pc:spChg>
        <pc:spChg chg="del">
          <ac:chgData name="Gee Law" userId="aa04782fb936d3d0" providerId="LiveId" clId="{E46FCCCF-191F-4AF4-891E-D07EA18BF08B}" dt="2018-12-01T23:14:46.136" v="12950"/>
          <ac:spMkLst>
            <pc:docMk/>
            <pc:sldMk cId="2889077345" sldId="284"/>
            <ac:spMk id="3" creationId="{9A70DC29-9EBC-4EF4-A958-E710C8976515}"/>
          </ac:spMkLst>
        </pc:spChg>
        <pc:spChg chg="add mod">
          <ac:chgData name="Gee Law" userId="aa04782fb936d3d0" providerId="LiveId" clId="{E46FCCCF-191F-4AF4-891E-D07EA18BF08B}" dt="2018-12-01T23:16:05.618" v="13030" actId="20577"/>
          <ac:spMkLst>
            <pc:docMk/>
            <pc:sldMk cId="2889077345" sldId="284"/>
            <ac:spMk id="4" creationId="{1988A3FB-3AB2-4563-BB5E-40F9839A3778}"/>
          </ac:spMkLst>
        </pc:spChg>
        <pc:spChg chg="add del mod">
          <ac:chgData name="Gee Law" userId="aa04782fb936d3d0" providerId="LiveId" clId="{E46FCCCF-191F-4AF4-891E-D07EA18BF08B}" dt="2018-12-01T23:16:10.926" v="13031"/>
          <ac:spMkLst>
            <pc:docMk/>
            <pc:sldMk cId="2889077345" sldId="284"/>
            <ac:spMk id="5" creationId="{C00C2D96-4762-43BF-A712-87E4B26DBD08}"/>
          </ac:spMkLst>
        </pc:spChg>
        <pc:spChg chg="add mod">
          <ac:chgData name="Gee Law" userId="aa04782fb936d3d0" providerId="LiveId" clId="{E46FCCCF-191F-4AF4-891E-D07EA18BF08B}" dt="2018-12-01T23:16:15.543" v="13037" actId="404"/>
          <ac:spMkLst>
            <pc:docMk/>
            <pc:sldMk cId="2889077345" sldId="284"/>
            <ac:spMk id="6" creationId="{AAF16807-9ABB-45C1-AE83-968930C3F9F0}"/>
          </ac:spMkLst>
        </pc:spChg>
        <pc:spChg chg="add del mod">
          <ac:chgData name="Gee Law" userId="aa04782fb936d3d0" providerId="LiveId" clId="{E46FCCCF-191F-4AF4-891E-D07EA18BF08B}" dt="2018-12-01T23:16:10.926" v="13031"/>
          <ac:spMkLst>
            <pc:docMk/>
            <pc:sldMk cId="2889077345" sldId="284"/>
            <ac:spMk id="7" creationId="{E9DFCDB6-2F04-4F22-ABDD-4A7809D17F58}"/>
          </ac:spMkLst>
        </pc:spChg>
        <pc:spChg chg="add del mod">
          <ac:chgData name="Gee Law" userId="aa04782fb936d3d0" providerId="LiveId" clId="{E46FCCCF-191F-4AF4-891E-D07EA18BF08B}" dt="2018-12-01T23:16:10.926" v="13031"/>
          <ac:spMkLst>
            <pc:docMk/>
            <pc:sldMk cId="2889077345" sldId="284"/>
            <ac:spMk id="8" creationId="{1005569A-F3CD-4B61-A164-CBF954BA0F0B}"/>
          </ac:spMkLst>
        </pc:spChg>
        <pc:spChg chg="add del mod">
          <ac:chgData name="Gee Law" userId="aa04782fb936d3d0" providerId="LiveId" clId="{E46FCCCF-191F-4AF4-891E-D07EA18BF08B}" dt="2018-12-01T23:16:10.926" v="13031"/>
          <ac:spMkLst>
            <pc:docMk/>
            <pc:sldMk cId="2889077345" sldId="284"/>
            <ac:spMk id="9" creationId="{002275B4-60AB-4109-BBBF-3623CA360AC2}"/>
          </ac:spMkLst>
        </pc:spChg>
        <pc:spChg chg="add del mod">
          <ac:chgData name="Gee Law" userId="aa04782fb936d3d0" providerId="LiveId" clId="{E46FCCCF-191F-4AF4-891E-D07EA18BF08B}" dt="2018-12-01T23:16:21.691" v="13039"/>
          <ac:spMkLst>
            <pc:docMk/>
            <pc:sldMk cId="2889077345" sldId="284"/>
            <ac:spMk id="10" creationId="{9E7C144C-D3F9-4796-A7AC-F59BAA226E17}"/>
          </ac:spMkLst>
        </pc:spChg>
        <pc:spChg chg="add del mod">
          <ac:chgData name="Gee Law" userId="aa04782fb936d3d0" providerId="LiveId" clId="{E46FCCCF-191F-4AF4-891E-D07EA18BF08B}" dt="2018-12-01T23:16:39.623" v="13042"/>
          <ac:spMkLst>
            <pc:docMk/>
            <pc:sldMk cId="2889077345" sldId="284"/>
            <ac:spMk id="11" creationId="{49A26E21-7841-4803-975F-2E46681FE97B}"/>
          </ac:spMkLst>
        </pc:spChg>
        <pc:spChg chg="add mod">
          <ac:chgData name="Gee Law" userId="aa04782fb936d3d0" providerId="LiveId" clId="{E46FCCCF-191F-4AF4-891E-D07EA18BF08B}" dt="2018-12-06T03:54:26.425" v="18065" actId="1076"/>
          <ac:spMkLst>
            <pc:docMk/>
            <pc:sldMk cId="2889077345" sldId="284"/>
            <ac:spMk id="14" creationId="{11438B68-E7D7-4118-9E73-AA020EB901E7}"/>
          </ac:spMkLst>
        </pc:spChg>
        <pc:graphicFrameChg chg="add mod">
          <ac:chgData name="Gee Law" userId="aa04782fb936d3d0" providerId="LiveId" clId="{E46FCCCF-191F-4AF4-891E-D07EA18BF08B}" dt="2018-12-01T23:17:12.904" v="13047" actId="692"/>
          <ac:graphicFrameMkLst>
            <pc:docMk/>
            <pc:sldMk cId="2889077345" sldId="284"/>
            <ac:graphicFrameMk id="12" creationId="{581D3810-2719-4101-BE95-1CB1EBFC7134}"/>
          </ac:graphicFrameMkLst>
        </pc:graphicFrameChg>
        <pc:graphicFrameChg chg="add mod">
          <ac:chgData name="Gee Law" userId="aa04782fb936d3d0" providerId="LiveId" clId="{E46FCCCF-191F-4AF4-891E-D07EA18BF08B}" dt="2018-12-01T23:17:38.481" v="13051" actId="692"/>
          <ac:graphicFrameMkLst>
            <pc:docMk/>
            <pc:sldMk cId="2889077345" sldId="284"/>
            <ac:graphicFrameMk id="13" creationId="{C25E984E-5D01-45DE-8E2F-CF49103A2E68}"/>
          </ac:graphicFrameMkLst>
        </pc:graphicFrameChg>
      </pc:sldChg>
      <pc:sldChg chg="addSp delSp modSp add mod modAnim">
        <pc:chgData name="Gee Law" userId="aa04782fb936d3d0" providerId="LiveId" clId="{E46FCCCF-191F-4AF4-891E-D07EA18BF08B}" dt="2018-12-06T03:55:08.903" v="18066"/>
        <pc:sldMkLst>
          <pc:docMk/>
          <pc:sldMk cId="3970701662" sldId="285"/>
        </pc:sldMkLst>
        <pc:spChg chg="del">
          <ac:chgData name="Gee Law" userId="aa04782fb936d3d0" providerId="LiveId" clId="{E46FCCCF-191F-4AF4-891E-D07EA18BF08B}" dt="2018-12-01T23:22:01.376" v="13180"/>
          <ac:spMkLst>
            <pc:docMk/>
            <pc:sldMk cId="3970701662" sldId="285"/>
            <ac:spMk id="2" creationId="{704406EA-143F-430D-8C19-D4D8193213DD}"/>
          </ac:spMkLst>
        </pc:spChg>
        <pc:spChg chg="del">
          <ac:chgData name="Gee Law" userId="aa04782fb936d3d0" providerId="LiveId" clId="{E46FCCCF-191F-4AF4-891E-D07EA18BF08B}" dt="2018-12-01T23:22:01.376" v="13180"/>
          <ac:spMkLst>
            <pc:docMk/>
            <pc:sldMk cId="3970701662" sldId="285"/>
            <ac:spMk id="3" creationId="{3DF920D5-70D8-4916-BFBE-ABACAF7A2D67}"/>
          </ac:spMkLst>
        </pc:spChg>
        <pc:spChg chg="del">
          <ac:chgData name="Gee Law" userId="aa04782fb936d3d0" providerId="LiveId" clId="{E46FCCCF-191F-4AF4-891E-D07EA18BF08B}" dt="2018-12-01T23:22:01.376" v="13180"/>
          <ac:spMkLst>
            <pc:docMk/>
            <pc:sldMk cId="3970701662" sldId="285"/>
            <ac:spMk id="4" creationId="{6806944C-FE61-41A7-A006-E2DF2984029A}"/>
          </ac:spMkLst>
        </pc:spChg>
        <pc:spChg chg="del">
          <ac:chgData name="Gee Law" userId="aa04782fb936d3d0" providerId="LiveId" clId="{E46FCCCF-191F-4AF4-891E-D07EA18BF08B}" dt="2018-12-01T23:22:01.376" v="13180"/>
          <ac:spMkLst>
            <pc:docMk/>
            <pc:sldMk cId="3970701662" sldId="285"/>
            <ac:spMk id="5" creationId="{9CC4D93A-9C58-44BB-9BDB-C888939F62E8}"/>
          </ac:spMkLst>
        </pc:spChg>
        <pc:spChg chg="add mod">
          <ac:chgData name="Gee Law" userId="aa04782fb936d3d0" providerId="LiveId" clId="{E46FCCCF-191F-4AF4-891E-D07EA18BF08B}" dt="2018-12-01T23:22:07.139" v="13211" actId="20577"/>
          <ac:spMkLst>
            <pc:docMk/>
            <pc:sldMk cId="3970701662" sldId="285"/>
            <ac:spMk id="6" creationId="{290FCC22-CD8E-42FA-A6EC-B513958C2C88}"/>
          </ac:spMkLst>
        </pc:spChg>
        <pc:spChg chg="add del mod">
          <ac:chgData name="Gee Law" userId="aa04782fb936d3d0" providerId="LiveId" clId="{E46FCCCF-191F-4AF4-891E-D07EA18BF08B}" dt="2018-12-06T03:43:54.285" v="17947" actId="20577"/>
          <ac:spMkLst>
            <pc:docMk/>
            <pc:sldMk cId="3970701662" sldId="285"/>
            <ac:spMk id="7" creationId="{90D0F32D-ACF7-4BB4-8DE8-CA7D6A72AF02}"/>
          </ac:spMkLst>
        </pc:spChg>
        <pc:graphicFrameChg chg="add mod">
          <ac:chgData name="Gee Law" userId="aa04782fb936d3d0" providerId="LiveId" clId="{E46FCCCF-191F-4AF4-891E-D07EA18BF08B}" dt="2018-12-01T23:22:32.330" v="13214"/>
          <ac:graphicFrameMkLst>
            <pc:docMk/>
            <pc:sldMk cId="3970701662" sldId="285"/>
            <ac:graphicFrameMk id="8" creationId="{A6ED46DB-4E02-49B6-9F34-A7E0825D08F2}"/>
          </ac:graphicFrameMkLst>
        </pc:graphicFrameChg>
      </pc:sldChg>
      <pc:sldChg chg="addSp delSp modSp add mod delAnim modAnim">
        <pc:chgData name="Gee Law" userId="aa04782fb936d3d0" providerId="LiveId" clId="{E46FCCCF-191F-4AF4-891E-D07EA18BF08B}" dt="2018-12-05T04:17:22.644" v="17945" actId="478"/>
        <pc:sldMkLst>
          <pc:docMk/>
          <pc:sldMk cId="1164931988" sldId="286"/>
        </pc:sldMkLst>
        <pc:spChg chg="del">
          <ac:chgData name="Gee Law" userId="aa04782fb936d3d0" providerId="LiveId" clId="{E46FCCCF-191F-4AF4-891E-D07EA18BF08B}" dt="2018-12-01T23:23:40.840" v="13400"/>
          <ac:spMkLst>
            <pc:docMk/>
            <pc:sldMk cId="1164931988" sldId="286"/>
            <ac:spMk id="2" creationId="{B44796E6-29AC-4467-A994-5CE3F5938AC3}"/>
          </ac:spMkLst>
        </pc:spChg>
        <pc:spChg chg="del">
          <ac:chgData name="Gee Law" userId="aa04782fb936d3d0" providerId="LiveId" clId="{E46FCCCF-191F-4AF4-891E-D07EA18BF08B}" dt="2018-12-01T23:23:40.840" v="13400"/>
          <ac:spMkLst>
            <pc:docMk/>
            <pc:sldMk cId="1164931988" sldId="286"/>
            <ac:spMk id="3" creationId="{217B69B8-0D00-48E2-B466-69954B047FB0}"/>
          </ac:spMkLst>
        </pc:spChg>
        <pc:spChg chg="add mod">
          <ac:chgData name="Gee Law" userId="aa04782fb936d3d0" providerId="LiveId" clId="{E46FCCCF-191F-4AF4-891E-D07EA18BF08B}" dt="2018-12-01T23:23:49.643" v="13438" actId="20577"/>
          <ac:spMkLst>
            <pc:docMk/>
            <pc:sldMk cId="1164931988" sldId="286"/>
            <ac:spMk id="4" creationId="{42EC0B98-AE43-486B-AD2B-AE78202EEECB}"/>
          </ac:spMkLst>
        </pc:spChg>
        <pc:spChg chg="add del mod">
          <ac:chgData name="Gee Law" userId="aa04782fb936d3d0" providerId="LiveId" clId="{E46FCCCF-191F-4AF4-891E-D07EA18BF08B}" dt="2018-12-01T23:24:06.965" v="13445"/>
          <ac:spMkLst>
            <pc:docMk/>
            <pc:sldMk cId="1164931988" sldId="286"/>
            <ac:spMk id="5" creationId="{605D6616-A10B-4E64-9643-D49EECA80EE9}"/>
          </ac:spMkLst>
        </pc:spChg>
        <pc:spChg chg="add mod">
          <ac:chgData name="Gee Law" userId="aa04782fb936d3d0" providerId="LiveId" clId="{E46FCCCF-191F-4AF4-891E-D07EA18BF08B}" dt="2018-12-05T04:10:40.353" v="17920"/>
          <ac:spMkLst>
            <pc:docMk/>
            <pc:sldMk cId="1164931988" sldId="286"/>
            <ac:spMk id="6" creationId="{1F1C8E26-E69D-48D0-90E3-4BB1401E2020}"/>
          </ac:spMkLst>
        </pc:spChg>
        <pc:spChg chg="add del mod">
          <ac:chgData name="Gee Law" userId="aa04782fb936d3d0" providerId="LiveId" clId="{E46FCCCF-191F-4AF4-891E-D07EA18BF08B}" dt="2018-12-01T23:24:33.491" v="13451"/>
          <ac:spMkLst>
            <pc:docMk/>
            <pc:sldMk cId="1164931988" sldId="286"/>
            <ac:spMk id="7" creationId="{B4313D63-072E-4070-B674-A84437945C8A}"/>
          </ac:spMkLst>
        </pc:spChg>
        <pc:spChg chg="add del mod">
          <ac:chgData name="Gee Law" userId="aa04782fb936d3d0" providerId="LiveId" clId="{E46FCCCF-191F-4AF4-891E-D07EA18BF08B}" dt="2018-12-05T04:17:22.644" v="17945" actId="478"/>
          <ac:spMkLst>
            <pc:docMk/>
            <pc:sldMk cId="1164931988" sldId="286"/>
            <ac:spMk id="11" creationId="{AA263828-43B5-4FBA-A4BF-6453C48C2A46}"/>
          </ac:spMkLst>
        </pc:spChg>
        <pc:spChg chg="add del mod">
          <ac:chgData name="Gee Law" userId="aa04782fb936d3d0" providerId="LiveId" clId="{E46FCCCF-191F-4AF4-891E-D07EA18BF08B}" dt="2018-12-01T23:30:36.780" v="13486"/>
          <ac:spMkLst>
            <pc:docMk/>
            <pc:sldMk cId="1164931988" sldId="286"/>
            <ac:spMk id="12" creationId="{83A41D02-B942-4F48-AA2C-37D27E75A2B1}"/>
          </ac:spMkLst>
        </pc:spChg>
        <pc:graphicFrameChg chg="add del mod">
          <ac:chgData name="Gee Law" userId="aa04782fb936d3d0" providerId="LiveId" clId="{E46FCCCF-191F-4AF4-891E-D07EA18BF08B}" dt="2018-12-01T23:30:34.495" v="13485" actId="478"/>
          <ac:graphicFrameMkLst>
            <pc:docMk/>
            <pc:sldMk cId="1164931988" sldId="286"/>
            <ac:graphicFrameMk id="8" creationId="{A6ED46DB-4E02-49B6-9F34-A7E0825D08F2}"/>
          </ac:graphicFrameMkLst>
        </pc:graphicFrameChg>
        <pc:graphicFrameChg chg="add mod">
          <ac:chgData name="Gee Law" userId="aa04782fb936d3d0" providerId="LiveId" clId="{E46FCCCF-191F-4AF4-891E-D07EA18BF08B}" dt="2018-12-01T23:24:31.432" v="13449"/>
          <ac:graphicFrameMkLst>
            <pc:docMk/>
            <pc:sldMk cId="1164931988" sldId="286"/>
            <ac:graphicFrameMk id="9" creationId="{A6ED46DB-4E02-49B6-9F34-A7E0825D08F2}"/>
          </ac:graphicFrameMkLst>
        </pc:graphicFrameChg>
        <pc:graphicFrameChg chg="add mod">
          <ac:chgData name="Gee Law" userId="aa04782fb936d3d0" providerId="LiveId" clId="{E46FCCCF-191F-4AF4-891E-D07EA18BF08B}" dt="2018-12-01T23:26:26.155" v="13461" actId="692"/>
          <ac:graphicFrameMkLst>
            <pc:docMk/>
            <pc:sldMk cId="1164931988" sldId="286"/>
            <ac:graphicFrameMk id="10" creationId="{34AC7303-23EC-4C78-9038-3DFC982FA955}"/>
          </ac:graphicFrameMkLst>
        </pc:graphicFrameChg>
        <pc:graphicFrameChg chg="add mod">
          <ac:chgData name="Gee Law" userId="aa04782fb936d3d0" providerId="LiveId" clId="{E46FCCCF-191F-4AF4-891E-D07EA18BF08B}" dt="2018-12-01T23:32:56.665" v="13520" actId="692"/>
          <ac:graphicFrameMkLst>
            <pc:docMk/>
            <pc:sldMk cId="1164931988" sldId="286"/>
            <ac:graphicFrameMk id="13" creationId="{A6ED46DB-4E02-49B6-9F34-A7E0825D08F2}"/>
          </ac:graphicFrameMkLst>
        </pc:graphicFrameChg>
      </pc:sldChg>
      <pc:sldChg chg="modSp add">
        <pc:chgData name="Gee Law" userId="aa04782fb936d3d0" providerId="LiveId" clId="{E46FCCCF-191F-4AF4-891E-D07EA18BF08B}" dt="2018-12-02T00:18:09.675" v="15775" actId="15"/>
        <pc:sldMkLst>
          <pc:docMk/>
          <pc:sldMk cId="1520827462" sldId="287"/>
        </pc:sldMkLst>
        <pc:spChg chg="mod">
          <ac:chgData name="Gee Law" userId="aa04782fb936d3d0" providerId="LiveId" clId="{E46FCCCF-191F-4AF4-891E-D07EA18BF08B}" dt="2018-12-02T00:16:37.608" v="15503" actId="20577"/>
          <ac:spMkLst>
            <pc:docMk/>
            <pc:sldMk cId="1520827462" sldId="287"/>
            <ac:spMk id="2" creationId="{7C7D07DB-5D9E-4B22-9C63-ED13CC85FC5F}"/>
          </ac:spMkLst>
        </pc:spChg>
        <pc:spChg chg="mod">
          <ac:chgData name="Gee Law" userId="aa04782fb936d3d0" providerId="LiveId" clId="{E46FCCCF-191F-4AF4-891E-D07EA18BF08B}" dt="2018-12-02T00:18:09.675" v="15775" actId="15"/>
          <ac:spMkLst>
            <pc:docMk/>
            <pc:sldMk cId="1520827462" sldId="287"/>
            <ac:spMk id="3" creationId="{CA6804E2-D561-4087-A070-B512AD771942}"/>
          </ac:spMkLst>
        </pc:spChg>
      </pc:sldChg>
      <pc:sldChg chg="addSp delSp modSp add">
        <pc:chgData name="Gee Law" userId="aa04782fb936d3d0" providerId="LiveId" clId="{E46FCCCF-191F-4AF4-891E-D07EA18BF08B}" dt="2018-12-02T00:33:45.808" v="17002" actId="2711"/>
        <pc:sldMkLst>
          <pc:docMk/>
          <pc:sldMk cId="842633778" sldId="288"/>
        </pc:sldMkLst>
        <pc:spChg chg="del">
          <ac:chgData name="Gee Law" userId="aa04782fb936d3d0" providerId="LiveId" clId="{E46FCCCF-191F-4AF4-891E-D07EA18BF08B}" dt="2018-12-02T00:19:39.967" v="15777"/>
          <ac:spMkLst>
            <pc:docMk/>
            <pc:sldMk cId="842633778" sldId="288"/>
            <ac:spMk id="2" creationId="{4C2D76A0-D95B-4B08-8814-B22D03EC8CD5}"/>
          </ac:spMkLst>
        </pc:spChg>
        <pc:spChg chg="del">
          <ac:chgData name="Gee Law" userId="aa04782fb936d3d0" providerId="LiveId" clId="{E46FCCCF-191F-4AF4-891E-D07EA18BF08B}" dt="2018-12-02T00:19:39.967" v="15777"/>
          <ac:spMkLst>
            <pc:docMk/>
            <pc:sldMk cId="842633778" sldId="288"/>
            <ac:spMk id="3" creationId="{781DDEC8-21A5-4B43-9243-7BFA934808F9}"/>
          </ac:spMkLst>
        </pc:spChg>
        <pc:spChg chg="del">
          <ac:chgData name="Gee Law" userId="aa04782fb936d3d0" providerId="LiveId" clId="{E46FCCCF-191F-4AF4-891E-D07EA18BF08B}" dt="2018-12-02T00:19:39.967" v="15777"/>
          <ac:spMkLst>
            <pc:docMk/>
            <pc:sldMk cId="842633778" sldId="288"/>
            <ac:spMk id="4" creationId="{DB08BCE3-8672-4EB4-8444-3338879EF677}"/>
          </ac:spMkLst>
        </pc:spChg>
        <pc:spChg chg="del">
          <ac:chgData name="Gee Law" userId="aa04782fb936d3d0" providerId="LiveId" clId="{E46FCCCF-191F-4AF4-891E-D07EA18BF08B}" dt="2018-12-02T00:19:39.967" v="15777"/>
          <ac:spMkLst>
            <pc:docMk/>
            <pc:sldMk cId="842633778" sldId="288"/>
            <ac:spMk id="5" creationId="{292EB17A-73DA-4540-A4BE-98B7B4D9E8BD}"/>
          </ac:spMkLst>
        </pc:spChg>
        <pc:spChg chg="add mod">
          <ac:chgData name="Gee Law" userId="aa04782fb936d3d0" providerId="LiveId" clId="{E46FCCCF-191F-4AF4-891E-D07EA18BF08B}" dt="2018-12-02T00:19:42.456" v="15788" actId="20577"/>
          <ac:spMkLst>
            <pc:docMk/>
            <pc:sldMk cId="842633778" sldId="288"/>
            <ac:spMk id="6" creationId="{EBB644C6-94EF-4DDD-BD2B-8BB723396BEF}"/>
          </ac:spMkLst>
        </pc:spChg>
        <pc:spChg chg="add mod">
          <ac:chgData name="Gee Law" userId="aa04782fb936d3d0" providerId="LiveId" clId="{E46FCCCF-191F-4AF4-891E-D07EA18BF08B}" dt="2018-12-02T00:33:45.808" v="17002" actId="2711"/>
          <ac:spMkLst>
            <pc:docMk/>
            <pc:sldMk cId="842633778" sldId="288"/>
            <ac:spMk id="7" creationId="{B67C0456-C691-4684-8820-FEBB2DD0D1E4}"/>
          </ac:spMkLst>
        </pc:spChg>
      </pc:sldChg>
      <pc:sldChg chg="addSp delSp modSp add modAnim">
        <pc:chgData name="Gee Law" userId="aa04782fb936d3d0" providerId="LiveId" clId="{E46FCCCF-191F-4AF4-891E-D07EA18BF08B}" dt="2018-12-05T02:11:39.690" v="17194" actId="404"/>
        <pc:sldMkLst>
          <pc:docMk/>
          <pc:sldMk cId="3349283116" sldId="289"/>
        </pc:sldMkLst>
        <pc:spChg chg="mod">
          <ac:chgData name="Gee Law" userId="aa04782fb936d3d0" providerId="LiveId" clId="{E46FCCCF-191F-4AF4-891E-D07EA18BF08B}" dt="2018-12-05T02:11:39.690" v="17194" actId="404"/>
          <ac:spMkLst>
            <pc:docMk/>
            <pc:sldMk cId="3349283116" sldId="289"/>
            <ac:spMk id="2" creationId="{A73DB7F6-8331-49B7-8A31-CD70B2F2D059}"/>
          </ac:spMkLst>
        </pc:spChg>
        <pc:spChg chg="mod">
          <ac:chgData name="Gee Law" userId="aa04782fb936d3d0" providerId="LiveId" clId="{E46FCCCF-191F-4AF4-891E-D07EA18BF08B}" dt="2018-12-02T00:26:47.479" v="16327" actId="20577"/>
          <ac:spMkLst>
            <pc:docMk/>
            <pc:sldMk cId="3349283116" sldId="289"/>
            <ac:spMk id="3" creationId="{E9EB2A17-8AD9-4FD8-8BB6-802CCDA29E62}"/>
          </ac:spMkLst>
        </pc:spChg>
        <pc:spChg chg="add del mod">
          <ac:chgData name="Gee Law" userId="aa04782fb936d3d0" providerId="LiveId" clId="{E46FCCCF-191F-4AF4-891E-D07EA18BF08B}" dt="2018-12-05T02:10:48.799" v="17175"/>
          <ac:spMkLst>
            <pc:docMk/>
            <pc:sldMk cId="3349283116" sldId="289"/>
            <ac:spMk id="4" creationId="{935D8DB0-42EB-4CD8-BCDA-90FAA5BBE217}"/>
          </ac:spMkLst>
        </pc:spChg>
        <pc:spChg chg="add del mod">
          <ac:chgData name="Gee Law" userId="aa04782fb936d3d0" providerId="LiveId" clId="{E46FCCCF-191F-4AF4-891E-D07EA18BF08B}" dt="2018-12-05T02:10:48.799" v="17175"/>
          <ac:spMkLst>
            <pc:docMk/>
            <pc:sldMk cId="3349283116" sldId="289"/>
            <ac:spMk id="5" creationId="{C64ECFEE-D1F3-4169-9BBF-8BB20440F8BA}"/>
          </ac:spMkLst>
        </pc:spChg>
        <pc:spChg chg="add del mod">
          <ac:chgData name="Gee Law" userId="aa04782fb936d3d0" providerId="LiveId" clId="{E46FCCCF-191F-4AF4-891E-D07EA18BF08B}" dt="2018-12-05T02:11:34.203" v="17188"/>
          <ac:spMkLst>
            <pc:docMk/>
            <pc:sldMk cId="3349283116" sldId="289"/>
            <ac:spMk id="6" creationId="{3E30C6AC-F162-402A-A168-D44961765C6E}"/>
          </ac:spMkLst>
        </pc:spChg>
        <pc:spChg chg="add del mod">
          <ac:chgData name="Gee Law" userId="aa04782fb936d3d0" providerId="LiveId" clId="{E46FCCCF-191F-4AF4-891E-D07EA18BF08B}" dt="2018-12-05T02:11:34.203" v="17188"/>
          <ac:spMkLst>
            <pc:docMk/>
            <pc:sldMk cId="3349283116" sldId="289"/>
            <ac:spMk id="7" creationId="{644C2B9D-D72D-42A6-A117-EE8733F4C159}"/>
          </ac:spMkLst>
        </pc:spChg>
      </pc:sldChg>
      <pc:sldChg chg="addSp delSp modSp add modTransition modAnim">
        <pc:chgData name="Gee Law" userId="aa04782fb936d3d0" providerId="LiveId" clId="{E46FCCCF-191F-4AF4-891E-D07EA18BF08B}" dt="2018-12-06T03:51:19.169" v="18013"/>
        <pc:sldMkLst>
          <pc:docMk/>
          <pc:sldMk cId="2671458753" sldId="290"/>
        </pc:sldMkLst>
        <pc:spChg chg="mod">
          <ac:chgData name="Gee Law" userId="aa04782fb936d3d0" providerId="LiveId" clId="{E46FCCCF-191F-4AF4-891E-D07EA18BF08B}" dt="2018-12-05T02:11:57.557" v="17200" actId="20577"/>
          <ac:spMkLst>
            <pc:docMk/>
            <pc:sldMk cId="2671458753" sldId="290"/>
            <ac:spMk id="2" creationId="{F975EA50-3E6A-438C-A284-EDA41091EC27}"/>
          </ac:spMkLst>
        </pc:spChg>
        <pc:spChg chg="mod">
          <ac:chgData name="Gee Law" userId="aa04782fb936d3d0" providerId="LiveId" clId="{E46FCCCF-191F-4AF4-891E-D07EA18BF08B}" dt="2018-12-05T02:11:53.613" v="17198" actId="115"/>
          <ac:spMkLst>
            <pc:docMk/>
            <pc:sldMk cId="2671458753" sldId="290"/>
            <ac:spMk id="3" creationId="{61D9F35E-51AC-4292-8262-5424390DD7E9}"/>
          </ac:spMkLst>
        </pc:spChg>
        <pc:spChg chg="add del mod">
          <ac:chgData name="Gee Law" userId="aa04782fb936d3d0" providerId="LiveId" clId="{E46FCCCF-191F-4AF4-891E-D07EA18BF08B}" dt="2018-12-05T02:11:48.316" v="17196"/>
          <ac:spMkLst>
            <pc:docMk/>
            <pc:sldMk cId="2671458753" sldId="290"/>
            <ac:spMk id="4" creationId="{F0E99F3A-2152-4119-A68C-229EC02CC99E}"/>
          </ac:spMkLst>
        </pc:spChg>
        <pc:spChg chg="add del mod">
          <ac:chgData name="Gee Law" userId="aa04782fb936d3d0" providerId="LiveId" clId="{E46FCCCF-191F-4AF4-891E-D07EA18BF08B}" dt="2018-12-05T02:11:48.316" v="17196"/>
          <ac:spMkLst>
            <pc:docMk/>
            <pc:sldMk cId="2671458753" sldId="290"/>
            <ac:spMk id="5" creationId="{F1C1E113-452E-4AC2-AB20-29080EF0FC57}"/>
          </ac:spMkLst>
        </pc:spChg>
        <pc:spChg chg="add del mod">
          <ac:chgData name="Gee Law" userId="aa04782fb936d3d0" providerId="LiveId" clId="{E46FCCCF-191F-4AF4-891E-D07EA18BF08B}" dt="2018-12-05T02:11:50.641" v="17197"/>
          <ac:spMkLst>
            <pc:docMk/>
            <pc:sldMk cId="2671458753" sldId="290"/>
            <ac:spMk id="6" creationId="{E3DF13CA-63DD-4002-8810-3561308D5330}"/>
          </ac:spMkLst>
        </pc:spChg>
        <pc:spChg chg="add del mod">
          <ac:chgData name="Gee Law" userId="aa04782fb936d3d0" providerId="LiveId" clId="{E46FCCCF-191F-4AF4-891E-D07EA18BF08B}" dt="2018-12-05T02:11:50.641" v="17197"/>
          <ac:spMkLst>
            <pc:docMk/>
            <pc:sldMk cId="2671458753" sldId="290"/>
            <ac:spMk id="7" creationId="{DDC4B025-2480-4B64-81F1-4490E71C4D2D}"/>
          </ac:spMkLst>
        </pc:spChg>
      </pc:sldChg>
      <pc:sldChg chg="addSp delSp modSp">
        <pc:chgData name="Gee Law" userId="aa04782fb936d3d0" providerId="LiveId" clId="{E46FCCCF-191F-4AF4-891E-D07EA18BF08B}" dt="2018-12-05T02:21:29.948" v="17722" actId="20577"/>
        <pc:sldMkLst>
          <pc:docMk/>
          <pc:sldMk cId="2019619908" sldId="291"/>
        </pc:sldMkLst>
        <pc:spChg chg="mod">
          <ac:chgData name="Gee Law" userId="aa04782fb936d3d0" providerId="LiveId" clId="{E46FCCCF-191F-4AF4-891E-D07EA18BF08B}" dt="2018-12-05T02:21:29.948" v="17722" actId="20577"/>
          <ac:spMkLst>
            <pc:docMk/>
            <pc:sldMk cId="2019619908" sldId="291"/>
            <ac:spMk id="2" creationId="{2BE5CAFD-73D3-44F8-9D29-04F4E802D4A4}"/>
          </ac:spMkLst>
        </pc:spChg>
        <pc:spChg chg="add del mod">
          <ac:chgData name="Gee Law" userId="aa04782fb936d3d0" providerId="LiveId" clId="{E46FCCCF-191F-4AF4-891E-D07EA18BF08B}" dt="2018-12-05T02:21:17.884" v="17700"/>
          <ac:spMkLst>
            <pc:docMk/>
            <pc:sldMk cId="2019619908" sldId="291"/>
            <ac:spMk id="3" creationId="{2A7B3BD2-EB9D-45C0-BB10-DFF79F76DE28}"/>
          </ac:spMkLst>
        </pc:spChg>
        <pc:spChg chg="add del mod">
          <ac:chgData name="Gee Law" userId="aa04782fb936d3d0" providerId="LiveId" clId="{E46FCCCF-191F-4AF4-891E-D07EA18BF08B}" dt="2018-12-05T02:21:23.308" v="17701"/>
          <ac:spMkLst>
            <pc:docMk/>
            <pc:sldMk cId="2019619908" sldId="291"/>
            <ac:spMk id="4" creationId="{FB4F1110-0530-48BF-A284-30E5CEEF68DE}"/>
          </ac:spMkLst>
        </pc:spChg>
        <pc:spChg chg="add mod">
          <ac:chgData name="Gee Law" userId="aa04782fb936d3d0" providerId="LiveId" clId="{E46FCCCF-191F-4AF4-891E-D07EA18BF08B}" dt="2018-12-05T02:21:23.308" v="17701"/>
          <ac:spMkLst>
            <pc:docMk/>
            <pc:sldMk cId="2019619908" sldId="291"/>
            <ac:spMk id="5" creationId="{D2C74437-49EE-4BE5-85CA-E178728EF474}"/>
          </ac:spMkLst>
        </pc:spChg>
      </pc:sldChg>
      <pc:sldChg chg="addSp delSp modSp">
        <pc:chgData name="Gee Law" userId="aa04782fb936d3d0" providerId="LiveId" clId="{E46FCCCF-191F-4AF4-891E-D07EA18BF08B}" dt="2018-12-05T02:12:17.111" v="17233" actId="20577"/>
        <pc:sldMkLst>
          <pc:docMk/>
          <pc:sldMk cId="3516575994" sldId="292"/>
        </pc:sldMkLst>
        <pc:spChg chg="mod">
          <ac:chgData name="Gee Law" userId="aa04782fb936d3d0" providerId="LiveId" clId="{E46FCCCF-191F-4AF4-891E-D07EA18BF08B}" dt="2018-12-05T02:12:17.111" v="17233" actId="20577"/>
          <ac:spMkLst>
            <pc:docMk/>
            <pc:sldMk cId="3516575994" sldId="292"/>
            <ac:spMk id="2" creationId="{5D680290-B22C-401C-A19C-48E9FC539A95}"/>
          </ac:spMkLst>
        </pc:spChg>
        <pc:spChg chg="add del mod">
          <ac:chgData name="Gee Law" userId="aa04782fb936d3d0" providerId="LiveId" clId="{E46FCCCF-191F-4AF4-891E-D07EA18BF08B}" dt="2018-12-05T02:12:03.661" v="17201"/>
          <ac:spMkLst>
            <pc:docMk/>
            <pc:sldMk cId="3516575994" sldId="292"/>
            <ac:spMk id="3" creationId="{C32DEDD9-AA30-4A8A-9AF3-04F4DCB06BE9}"/>
          </ac:spMkLst>
        </pc:spChg>
        <pc:spChg chg="add del mod">
          <ac:chgData name="Gee Law" userId="aa04782fb936d3d0" providerId="LiveId" clId="{E46FCCCF-191F-4AF4-891E-D07EA18BF08B}" dt="2018-12-05T02:12:07.395" v="17202"/>
          <ac:spMkLst>
            <pc:docMk/>
            <pc:sldMk cId="3516575994" sldId="292"/>
            <ac:spMk id="4" creationId="{4828309C-B2F2-4732-8BFD-4875522BF9B7}"/>
          </ac:spMkLst>
        </pc:spChg>
        <pc:spChg chg="add mod">
          <ac:chgData name="Gee Law" userId="aa04782fb936d3d0" providerId="LiveId" clId="{E46FCCCF-191F-4AF4-891E-D07EA18BF08B}" dt="2018-12-05T02:12:07.395" v="17202"/>
          <ac:spMkLst>
            <pc:docMk/>
            <pc:sldMk cId="3516575994" sldId="292"/>
            <ac:spMk id="5" creationId="{BD50F13F-2E6C-40C2-A005-B30D88C0A78B}"/>
          </ac:spMkLst>
        </pc:spChg>
      </pc:sldChg>
      <pc:sldChg chg="addSp delSp modSp add">
        <pc:chgData name="Gee Law" userId="aa04782fb936d3d0" providerId="LiveId" clId="{E46FCCCF-191F-4AF4-891E-D07EA18BF08B}" dt="2018-12-05T04:10:57.560" v="17943" actId="20577"/>
        <pc:sldMkLst>
          <pc:docMk/>
          <pc:sldMk cId="3294569098" sldId="293"/>
        </pc:sldMkLst>
        <pc:spChg chg="del">
          <ac:chgData name="Gee Law" userId="aa04782fb936d3d0" providerId="LiveId" clId="{E46FCCCF-191F-4AF4-891E-D07EA18BF08B}" dt="2018-12-05T04:10:52.527" v="17922"/>
          <ac:spMkLst>
            <pc:docMk/>
            <pc:sldMk cId="3294569098" sldId="293"/>
            <ac:spMk id="2" creationId="{AA23D851-F3A5-467D-BF1C-4E426A0D6226}"/>
          </ac:spMkLst>
        </pc:spChg>
        <pc:spChg chg="del">
          <ac:chgData name="Gee Law" userId="aa04782fb936d3d0" providerId="LiveId" clId="{E46FCCCF-191F-4AF4-891E-D07EA18BF08B}" dt="2018-12-05T04:10:52.527" v="17922"/>
          <ac:spMkLst>
            <pc:docMk/>
            <pc:sldMk cId="3294569098" sldId="293"/>
            <ac:spMk id="3" creationId="{5EF0F29A-D363-4A43-9B2A-EEEDDB8721FF}"/>
          </ac:spMkLst>
        </pc:spChg>
        <pc:spChg chg="add mod">
          <ac:chgData name="Gee Law" userId="aa04782fb936d3d0" providerId="LiveId" clId="{E46FCCCF-191F-4AF4-891E-D07EA18BF08B}" dt="2018-12-05T04:10:57.560" v="17943" actId="20577"/>
          <ac:spMkLst>
            <pc:docMk/>
            <pc:sldMk cId="3294569098" sldId="293"/>
            <ac:spMk id="4" creationId="{E4C562B1-8876-40AD-B816-B32754C6D01B}"/>
          </ac:spMkLst>
        </pc:spChg>
        <pc:spChg chg="add mod">
          <ac:chgData name="Gee Law" userId="aa04782fb936d3d0" providerId="LiveId" clId="{E46FCCCF-191F-4AF4-891E-D07EA18BF08B}" dt="2018-12-05T04:10:52.527" v="17922"/>
          <ac:spMkLst>
            <pc:docMk/>
            <pc:sldMk cId="3294569098" sldId="293"/>
            <ac:spMk id="5" creationId="{774FA42F-BC51-47C4-8765-296C54346455}"/>
          </ac:spMkLst>
        </pc:spChg>
      </pc:sldChg>
      <pc:sldMasterChg chg="delSldLayout modSldLayout">
        <pc:chgData name="Gee Law" userId="aa04782fb936d3d0" providerId="LiveId" clId="{E46FCCCF-191F-4AF4-891E-D07EA18BF08B}" dt="2018-12-01T23:14:59.239" v="12951" actId="122"/>
        <pc:sldMasterMkLst>
          <pc:docMk/>
          <pc:sldMasterMk cId="1902823149" sldId="2147483732"/>
        </pc:sldMasterMkLst>
        <pc:sldLayoutChg chg="modSp">
          <pc:chgData name="Gee Law" userId="aa04782fb936d3d0" providerId="LiveId" clId="{E46FCCCF-191F-4AF4-891E-D07EA18BF08B}" dt="2018-11-30T07:09:19.078" v="2975" actId="14100"/>
          <pc:sldLayoutMkLst>
            <pc:docMk/>
            <pc:sldMasterMk cId="1902823149" sldId="2147483732"/>
            <pc:sldLayoutMk cId="506899435" sldId="2147483734"/>
          </pc:sldLayoutMkLst>
          <pc:spChg chg="mod">
            <ac:chgData name="Gee Law" userId="aa04782fb936d3d0" providerId="LiveId" clId="{E46FCCCF-191F-4AF4-891E-D07EA18BF08B}" dt="2018-11-30T07:09:19.078" v="2975" actId="14100"/>
            <ac:spMkLst>
              <pc:docMk/>
              <pc:sldMasterMk cId="1902823149" sldId="2147483732"/>
              <pc:sldLayoutMk cId="506899435" sldId="2147483734"/>
              <ac:spMk id="3" creationId="{00000000-0000-0000-0000-000000000000}"/>
            </ac:spMkLst>
          </pc:spChg>
        </pc:sldLayoutChg>
        <pc:sldLayoutChg chg="addSp delSp modSp">
          <pc:chgData name="Gee Law" userId="aa04782fb936d3d0" providerId="LiveId" clId="{E46FCCCF-191F-4AF4-891E-D07EA18BF08B}" dt="2018-12-01T06:08:46.245" v="11838" actId="20577"/>
          <pc:sldLayoutMkLst>
            <pc:docMk/>
            <pc:sldMasterMk cId="1902823149" sldId="2147483732"/>
            <pc:sldLayoutMk cId="200902019" sldId="2147483747"/>
          </pc:sldLayoutMkLst>
          <pc:spChg chg="mod">
            <ac:chgData name="Gee Law" userId="aa04782fb936d3d0" providerId="LiveId" clId="{E46FCCCF-191F-4AF4-891E-D07EA18BF08B}" dt="2018-12-01T06:07:37.636" v="11792" actId="14100"/>
            <ac:spMkLst>
              <pc:docMk/>
              <pc:sldMasterMk cId="1902823149" sldId="2147483732"/>
              <pc:sldLayoutMk cId="200902019" sldId="2147483747"/>
              <ac:spMk id="2" creationId="{00000000-0000-0000-0000-000000000000}"/>
            </ac:spMkLst>
          </pc:spChg>
          <pc:spChg chg="add del">
            <ac:chgData name="Gee Law" userId="aa04782fb936d3d0" providerId="LiveId" clId="{E46FCCCF-191F-4AF4-891E-D07EA18BF08B}" dt="2018-12-01T06:07:44.979" v="11793" actId="11529"/>
            <ac:spMkLst>
              <pc:docMk/>
              <pc:sldMasterMk cId="1902823149" sldId="2147483732"/>
              <pc:sldLayoutMk cId="200902019" sldId="2147483747"/>
              <ac:spMk id="7" creationId="{7D88E105-0402-42C0-B442-DE4A393C6D76}"/>
            </ac:spMkLst>
          </pc:spChg>
          <pc:spChg chg="add mod">
            <ac:chgData name="Gee Law" userId="aa04782fb936d3d0" providerId="LiveId" clId="{E46FCCCF-191F-4AF4-891E-D07EA18BF08B}" dt="2018-12-01T06:08:46.245" v="11838" actId="20577"/>
            <ac:spMkLst>
              <pc:docMk/>
              <pc:sldMasterMk cId="1902823149" sldId="2147483732"/>
              <pc:sldLayoutMk cId="200902019" sldId="2147483747"/>
              <ac:spMk id="8" creationId="{51D7F4E2-4EAF-4CAB-AD6F-3DA4E1C3FC44}"/>
            </ac:spMkLst>
          </pc:spChg>
        </pc:sldLayoutChg>
        <pc:sldLayoutChg chg="addSp modSp">
          <pc:chgData name="Gee Law" userId="aa04782fb936d3d0" providerId="LiveId" clId="{E46FCCCF-191F-4AF4-891E-D07EA18BF08B}" dt="2018-12-01T23:14:59.239" v="12951" actId="122"/>
          <pc:sldLayoutMkLst>
            <pc:docMk/>
            <pc:sldMasterMk cId="1902823149" sldId="2147483732"/>
            <pc:sldLayoutMk cId="1902470063" sldId="2147483748"/>
          </pc:sldLayoutMkLst>
          <pc:spChg chg="mod">
            <ac:chgData name="Gee Law" userId="aa04782fb936d3d0" providerId="LiveId" clId="{E46FCCCF-191F-4AF4-891E-D07EA18BF08B}" dt="2018-12-01T23:14:59.239" v="12951" actId="122"/>
            <ac:spMkLst>
              <pc:docMk/>
              <pc:sldMasterMk cId="1902823149" sldId="2147483732"/>
              <pc:sldLayoutMk cId="1902470063" sldId="2147483748"/>
              <ac:spMk id="2" creationId="{00000000-0000-0000-0000-000000000000}"/>
            </ac:spMkLst>
          </pc:spChg>
          <pc:spChg chg="mod">
            <ac:chgData name="Gee Law" userId="aa04782fb936d3d0" providerId="LiveId" clId="{E46FCCCF-191F-4AF4-891E-D07EA18BF08B}" dt="2018-12-01T06:11:07.663" v="11844" actId="14100"/>
            <ac:spMkLst>
              <pc:docMk/>
              <pc:sldMasterMk cId="1902823149" sldId="2147483732"/>
              <pc:sldLayoutMk cId="1902470063" sldId="2147483748"/>
              <ac:spMk id="3" creationId="{00000000-0000-0000-0000-000000000000}"/>
            </ac:spMkLst>
          </pc:spChg>
          <pc:spChg chg="add mod">
            <ac:chgData name="Gee Law" userId="aa04782fb936d3d0" providerId="LiveId" clId="{E46FCCCF-191F-4AF4-891E-D07EA18BF08B}" dt="2018-12-01T06:11:28.866" v="11869" actId="1076"/>
            <ac:spMkLst>
              <pc:docMk/>
              <pc:sldMasterMk cId="1902823149" sldId="2147483732"/>
              <pc:sldLayoutMk cId="1902470063" sldId="2147483748"/>
              <ac:spMk id="9" creationId="{EAD424C2-E129-4887-A9D2-4A04F1582C2C}"/>
            </ac:spMkLst>
          </pc:spChg>
        </pc:sldLayoutChg>
      </pc:sldMasterChg>
    </pc:docChg>
  </pc:docChgLst>
  <pc:docChgLst>
    <pc:chgData name="Zhang Xihu" userId="06697f82cac4562d" providerId="LiveId" clId="{EC0640AA-01B1-45AC-87C7-A5545B1B87AB}"/>
    <pc:docChg chg="undo redo custSel addSld delSld modSld">
      <pc:chgData name="Zhang Xihu" userId="06697f82cac4562d" providerId="LiveId" clId="{EC0640AA-01B1-45AC-87C7-A5545B1B87AB}" dt="2018-12-01T05:04:55.150" v="3778" actId="20577"/>
      <pc:docMkLst>
        <pc:docMk/>
      </pc:docMkLst>
      <pc:sldChg chg="addSp delSp modSp">
        <pc:chgData name="Zhang Xihu" userId="06697f82cac4562d" providerId="LiveId" clId="{EC0640AA-01B1-45AC-87C7-A5545B1B87AB}" dt="2018-12-01T04:54:40.719" v="3198" actId="478"/>
        <pc:sldMkLst>
          <pc:docMk/>
          <pc:sldMk cId="3279114505" sldId="271"/>
        </pc:sldMkLst>
        <pc:spChg chg="mod">
          <ac:chgData name="Zhang Xihu" userId="06697f82cac4562d" providerId="LiveId" clId="{EC0640AA-01B1-45AC-87C7-A5545B1B87AB}" dt="2018-12-01T03:33:15.713" v="33" actId="1076"/>
          <ac:spMkLst>
            <pc:docMk/>
            <pc:sldMk cId="3279114505" sldId="271"/>
            <ac:spMk id="4" creationId="{25921FDE-75C7-4193-AB71-9E2A6D030C9E}"/>
          </ac:spMkLst>
        </pc:spChg>
        <pc:spChg chg="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5" creationId="{CBA6732F-BE5C-4D86-912D-26E0D671E83B}"/>
          </ac:spMkLst>
        </pc:spChg>
        <pc:spChg chg="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6" creationId="{FA425542-5D76-438E-83EA-45B8FB7EB27B}"/>
          </ac:spMkLst>
        </pc:spChg>
        <pc:spChg chg="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7" creationId="{89C549E9-90FE-4085-A213-FA6DAF059981}"/>
          </ac:spMkLst>
        </pc:spChg>
        <pc:spChg chg="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8" creationId="{016E6B35-72A6-4CF8-B934-430074D72FBE}"/>
          </ac:spMkLst>
        </pc:spChg>
        <pc:spChg chg="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9" creationId="{57C82087-4B55-425E-A421-E8357B620211}"/>
          </ac:spMkLst>
        </pc:spChg>
        <pc:spChg chg="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10" creationId="{11A13EBD-E1AE-423F-9B1A-AA181CA094BD}"/>
          </ac:spMkLst>
        </pc:spChg>
        <pc:spChg chg="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11" creationId="{C7407F44-98DF-416D-914E-93A8746008B9}"/>
          </ac:spMkLst>
        </pc:spChg>
        <pc:spChg chg="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12" creationId="{EBDA40F3-AA4A-4572-9A34-510CCA68035B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13" creationId="{FBD75D09-9C32-44B5-AB56-5B00BE8CED8A}"/>
          </ac:spMkLst>
        </pc:spChg>
        <pc:spChg chg="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14" creationId="{042DEC3D-7F9B-4160-88DF-599016081D63}"/>
          </ac:spMkLst>
        </pc:spChg>
        <pc:spChg chg="add del mod">
          <ac:chgData name="Zhang Xihu" userId="06697f82cac4562d" providerId="LiveId" clId="{EC0640AA-01B1-45AC-87C7-A5545B1B87AB}" dt="2018-12-01T03:33:43.441" v="41" actId="478"/>
          <ac:spMkLst>
            <pc:docMk/>
            <pc:sldMk cId="3279114505" sldId="271"/>
            <ac:spMk id="15" creationId="{FB215036-8269-49F6-A8AE-86C7A49A56E0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16" creationId="{13BD0861-F18E-47AC-9762-68DE0BF24CF0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17" creationId="{EE64BDB0-ABF3-44D3-A566-F05C088CE72B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18" creationId="{2604BA8A-264C-46A1-BF92-1FF6D0BA9607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19" creationId="{B333198B-122C-42E9-9D45-B344CC061620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20" creationId="{D8FF6133-0D60-49C0-B0B1-FFA1E5327B18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21" creationId="{BBECE3B5-855C-40C5-B8EF-EC886AFB5B64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22" creationId="{09FFC5A8-93C4-48AF-905C-35F446C77CEE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23" creationId="{2BA6BEED-9515-472F-B280-8B1FFDB36FDB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24" creationId="{C2BC7F12-8478-40A9-8AA2-1CAF50E3F170}"/>
          </ac:spMkLst>
        </pc:spChg>
        <pc:spChg chg="add del mod">
          <ac:chgData name="Zhang Xihu" userId="06697f82cac4562d" providerId="LiveId" clId="{EC0640AA-01B1-45AC-87C7-A5545B1B87AB}" dt="2018-12-01T03:33:50.033" v="45" actId="1076"/>
          <ac:spMkLst>
            <pc:docMk/>
            <pc:sldMk cId="3279114505" sldId="271"/>
            <ac:spMk id="25" creationId="{082311E5-8157-47C4-AD85-BE0BA148EE7B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26" creationId="{3D7F8F4A-3871-449E-97C7-4F9F8D40472E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27" creationId="{67441F1C-75E8-4176-9BB7-88C371818CF2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28" creationId="{0F82E9BA-F596-4C7C-ADDD-02884D71C1B1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29" creationId="{B855543B-B64A-4ECB-914F-2E50665CA03C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0" creationId="{9BCEB775-7BF0-4567-82BE-44E96E7DEE85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1" creationId="{FB91FE67-6BCB-47E7-861B-307B54D9A63A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2" creationId="{FE1ACB7C-8589-4DD3-B7D0-2C675F723E85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3" creationId="{EC1287A7-BB83-4766-9FA1-3CEFA621DADB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4" creationId="{8DE2A158-35CB-4F90-B00E-47C4BD48A55B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5" creationId="{4698A3E9-CFCF-4CEA-845C-FE6EB424F709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6" creationId="{676A9EE6-24E2-43CB-8AEF-49FC29DA013B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7" creationId="{DF5299E0-974B-45AA-A2EF-1DEF66E3D6F2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8" creationId="{25EA1096-7DF6-43D3-85A6-6D5134254283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39" creationId="{02BEADE4-DF4D-4FD7-9E0A-38F4DEFC4EF8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0" creationId="{71CD6A03-7575-430A-A7F6-857AB6E1A941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1" creationId="{0E693BFB-42A4-4FBE-BB57-8EAA3AFAFC95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2" creationId="{5EAED8DB-BFF0-4E8F-B9A2-57C134C6C7ED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3" creationId="{D271BCE6-3355-4E09-B24F-83265B0BF3FB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4" creationId="{F7E4D150-9D4F-44E7-981F-FE10C48EF8EF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5" creationId="{33189A20-26F0-4806-ADD2-61A9BA6C219A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6" creationId="{63170D6A-EF7D-430B-A885-22D1F95F4957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7" creationId="{BE594000-3271-48CD-8D2E-618E4FD20744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8" creationId="{F1AA083C-18A0-45A8-AC42-58D7C985812A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49" creationId="{48E98CB7-1923-4C52-A07A-CB6BC081D0AA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0" creationId="{82615846-C1F7-497A-92CD-603FAEFB5133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1" creationId="{357E0873-615C-4BC4-97A5-26A15FC64290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2" creationId="{D0AC7525-66F5-4D75-9486-7F3B35E5DE49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3" creationId="{8869E0D9-172F-4A3B-B20F-B8CC2AB921FD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4" creationId="{9305FD25-58A6-4A43-8A94-687BB520D2D6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5" creationId="{F8EF2393-66BD-451B-8670-6A9352373224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6" creationId="{4F89A374-1550-406A-8A2F-01593A616F2E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7" creationId="{3500B4A4-E93D-42C0-A6D5-11D036BC59D3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8" creationId="{1E02FAC3-A339-4045-B43A-22D1832B79E1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59" creationId="{EA649EE1-895C-478D-BBE9-893B114C626F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0" creationId="{454A18EC-A651-424E-AFB8-0525BCBB20B4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1" creationId="{FBCB00E4-09DB-46E8-8FA6-DF93D4BAFD1E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2" creationId="{1738B7AA-45DD-40D8-9F82-B5625AABD0D2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3" creationId="{C1032E00-C5DD-43BE-9BA4-87E4B01D73FF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4" creationId="{B4F6CFC8-CA48-48DA-B0B5-2DAE22A03E1D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5" creationId="{AF0D4ED5-6A0A-4A23-AA8E-01F3E2F96EED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6" creationId="{458E406E-2E3C-47CF-B9B1-ABCC9D6B497A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7" creationId="{73777883-3312-43DF-B466-A08B39001874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8" creationId="{712EBBDA-24B6-421A-A828-DE6CCC3B36E4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69" creationId="{6E63C837-C8F3-485B-9D6B-98F22F57D327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70" creationId="{2D5F54B9-4731-4AEC-AE50-FD7B728DE7F7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71" creationId="{2EC60D9E-14D8-413B-A476-AEF3E50D78B1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72" creationId="{A6816011-E738-45F9-BF7B-E71CDBD9D72D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73" creationId="{D3CFD488-E33F-4A56-A6A5-64EF09D9F233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74" creationId="{2A537180-A0B6-4512-9D7D-4DCB2EEBE18F}"/>
          </ac:spMkLst>
        </pc:spChg>
        <pc:spChg chg="add del mod">
          <ac:chgData name="Zhang Xihu" userId="06697f82cac4562d" providerId="LiveId" clId="{EC0640AA-01B1-45AC-87C7-A5545B1B87AB}" dt="2018-12-01T03:34:12.361" v="53" actId="478"/>
          <ac:spMkLst>
            <pc:docMk/>
            <pc:sldMk cId="3279114505" sldId="271"/>
            <ac:spMk id="75" creationId="{1749C7A3-CFA8-4344-8481-86B1D9D20293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76" creationId="{2CC2E7DA-9AE8-4213-BAFB-7F2A57083786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77" creationId="{606DBA0C-07F5-4FC2-8118-6D696AE6826F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78" creationId="{E2A58CEB-9E60-47F3-9BD3-252565C90ECB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79" creationId="{155F7405-097F-42B8-BA79-316839ABF882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80" creationId="{AF7BDB4F-A17A-433D-9795-D166C3C7E0BF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81" creationId="{9A289F30-21F3-483C-A791-E1E0F64FF442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82" creationId="{D03BB6D7-8A1A-47A9-890D-0E3BEB1CB8AC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83" creationId="{EB772051-8F0A-48C3-BCA4-4863DA2A4E96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84" creationId="{A6A5CCB8-3C97-440B-B23A-EA603B365554}"/>
          </ac:spMkLst>
        </pc:spChg>
        <pc:spChg chg="add del mod">
          <ac:chgData name="Zhang Xihu" userId="06697f82cac4562d" providerId="LiveId" clId="{EC0640AA-01B1-45AC-87C7-A5545B1B87AB}" dt="2018-12-01T03:34:38.432" v="72" actId="1076"/>
          <ac:spMkLst>
            <pc:docMk/>
            <pc:sldMk cId="3279114505" sldId="271"/>
            <ac:spMk id="85" creationId="{CCF0E43F-3461-4B43-AE6D-9767D025183E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86" creationId="{A8DA660B-97E5-4319-B8EA-0EF1113DFD27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87" creationId="{2B8D6E3D-9D32-4DF8-87DA-35E067284F3B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88" creationId="{F34185CC-6EEC-4402-8964-342103F31086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89" creationId="{28EA242B-D70D-4A5E-9752-098F44BC48E4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90" creationId="{A2ECFE1E-C31E-4D01-B1CF-A226EB3CF794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91" creationId="{02BA24DD-A3F7-4C06-B1FB-91F200309F2A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92" creationId="{763775AA-A9F1-4046-89EB-A11AA757FC96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93" creationId="{B8CE97E3-C36D-47A0-BD4B-50768B213D08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94" creationId="{F53FFCEF-DEF2-407C-99F6-2B84F6C0A8E7}"/>
          </ac:spMkLst>
        </pc:spChg>
        <pc:spChg chg="add del mod">
          <ac:chgData name="Zhang Xihu" userId="06697f82cac4562d" providerId="LiveId" clId="{EC0640AA-01B1-45AC-87C7-A5545B1B87AB}" dt="2018-12-01T03:34:36.479" v="69" actId="1076"/>
          <ac:spMkLst>
            <pc:docMk/>
            <pc:sldMk cId="3279114505" sldId="271"/>
            <ac:spMk id="95" creationId="{18E35ACA-0CA4-4200-92AE-8A75F87B54B2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96" creationId="{F1D40675-9509-459B-9B9A-57D447F3F795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97" creationId="{68046DC5-9020-4EA3-868F-85953961577C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98" creationId="{28B3F8D7-4634-4552-A962-0CD247D666BD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99" creationId="{11BF2215-4A5C-4625-9DF3-09AFD6BDEEE9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0" creationId="{B0CDD607-43C1-418C-9FA6-FFE25E44CD4B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1" creationId="{76146F73-6D85-4088-A07D-88D1597AA9CA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2" creationId="{AC99D2FC-B54C-43C3-B99E-F199B383EA6B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3" creationId="{171FB616-3227-4B72-814B-0908A658AA69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4" creationId="{7A7852C5-C307-45A4-BA83-221B40D6F080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5" creationId="{44E450BE-74A4-4F90-840E-7D00A38AB389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6" creationId="{64190017-9750-4FC8-B4EA-9FE2B8D0A4F8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7" creationId="{72F60680-C950-48BB-9F06-017870504DDB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8" creationId="{6ADC2B6F-58A7-4F54-98CA-817535A648A8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09" creationId="{B6D36F17-9938-41BC-996C-3C274D3032AE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0" creationId="{8668DF36-88F3-4777-BD39-E560EA6ADE00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1" creationId="{B9D751F2-E1E5-46A2-850F-8BF81E860BB5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2" creationId="{F20CBFAE-5BB7-43DE-B37E-B8EAF1E81301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3" creationId="{E159D3F6-EE2D-4CC0-96B7-BCFF10E17E8C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4" creationId="{279FB2A4-45F6-4F9C-B14D-E94518244399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5" creationId="{01D32212-38A3-4408-84EC-5D114DDFEB3B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6" creationId="{BE93AAF1-9CA9-449C-9DF0-587A84AEE7E4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7" creationId="{9AB6D2AB-AE5F-48D9-8BA3-B87185C852E2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8" creationId="{6B60F848-3E95-427A-A8B1-B572CAFDA7A9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19" creationId="{D2176BE7-F6FF-4AE0-9388-92D9B1088773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20" creationId="{73B69B3D-5709-4534-90C0-DDAA1EE4B827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21" creationId="{61FF4126-2010-4807-A2A8-B5A41FACA45E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22" creationId="{2FAE239A-CB8C-489B-9E59-AECC08ABDDEB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23" creationId="{49DA17CD-7FB4-46E3-9510-DE4E8CE4B40F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24" creationId="{88974E7B-C336-4849-901E-D98B0C73BFDB}"/>
          </ac:spMkLst>
        </pc:spChg>
        <pc:spChg chg="add del mod">
          <ac:chgData name="Zhang Xihu" userId="06697f82cac4562d" providerId="LiveId" clId="{EC0640AA-01B1-45AC-87C7-A5545B1B87AB}" dt="2018-12-01T03:34:35.617" v="67" actId="1076"/>
          <ac:spMkLst>
            <pc:docMk/>
            <pc:sldMk cId="3279114505" sldId="271"/>
            <ac:spMk id="125" creationId="{48E82EFA-380F-4554-A6C3-7841C28934D7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26" creationId="{C08020CB-93F5-4E79-9858-2488A4C77F50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27" creationId="{884D281D-CCCF-4B89-BE1E-E59D56DABF01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28" creationId="{8BB78325-5592-4115-AEDA-72A42996A032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29" creationId="{37FFE08A-8837-48AB-BB45-0FDBFA690B2D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0" creationId="{BBABA1E1-FFB3-49DE-9B2A-443A38EFE274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1" creationId="{DEBEAB2D-61A2-43BB-BC9A-C097AFA434C8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2" creationId="{2456338B-AD35-48E3-A28D-2C4BBD1FAC48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3" creationId="{FD11318A-B4AE-4EC2-9178-FBBDDC8B9542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4" creationId="{33850D4B-412A-470E-A820-0C36D0B27BF7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5" creationId="{C28BC219-4E00-4939-8C65-63FCAD6C80D1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6" creationId="{E38F3A22-933F-42E6-80E6-D9F2C3BAF38D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7" creationId="{467A1EB2-84CE-4704-B066-A72330069E5E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8" creationId="{D9DC7A47-16FA-426B-AA41-4C1B0865E6C3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39" creationId="{145356B9-F1A6-4524-802A-7474E7911CAD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0" creationId="{47495F7F-38A7-4C0F-9FD4-296E526A1B80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1" creationId="{4A1205BD-F5C7-4C49-A7FD-C40FBA9379E6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2" creationId="{3E4742BD-8C16-4489-A826-A4618ABCD02D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3" creationId="{A1A531AA-4C14-48F0-B073-2BA086112290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4" creationId="{8A29B8D5-AFCF-4E75-8081-DECF022208D8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5" creationId="{083B9ABB-6941-40DE-8049-A51493A74542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6" creationId="{5A8B4952-CCB3-497F-9AD6-0588055F6442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7" creationId="{8623CFFA-73D1-4106-896A-3E1F8672021E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8" creationId="{4F905706-B407-46D9-973B-D9774A2BD051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49" creationId="{F9228D3B-385C-4203-8333-4E0AA5CF8F9E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50" creationId="{61A01289-7AA9-4352-8D01-A71802CDD788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51" creationId="{95FC540F-F119-494F-930F-94E2C56620DB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52" creationId="{437ADE8F-417A-46D7-97C7-D04A0745E67C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53" creationId="{C4BEA669-EA02-4A63-A03E-B788330DB449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54" creationId="{78D013F4-5143-4D39-BB16-B51E5961E121}"/>
          </ac:spMkLst>
        </pc:spChg>
        <pc:spChg chg="add del mod">
          <ac:chgData name="Zhang Xihu" userId="06697f82cac4562d" providerId="LiveId" clId="{EC0640AA-01B1-45AC-87C7-A5545B1B87AB}" dt="2018-12-01T03:34:35.128" v="65" actId="1076"/>
          <ac:spMkLst>
            <pc:docMk/>
            <pc:sldMk cId="3279114505" sldId="271"/>
            <ac:spMk id="155" creationId="{5A58FDB2-013E-4EB5-BF45-13C5D2E1A1B1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175" creationId="{4548E989-2319-48EC-9911-362493EA9424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09" creationId="{19B03F69-3A89-4C34-A897-7CE4CAA89BEE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10" creationId="{656F9926-FA58-4E59-BCA0-CA5D0F36F4BB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11" creationId="{8E0F681E-66E2-42D1-918E-C47E6A109400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12" creationId="{449846A2-B142-44F8-9D78-FCB12225022A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13" creationId="{2B95CAA1-A686-4E65-802D-1601B9A3CEA8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14" creationId="{256064BB-19D8-49D9-BDD7-D69AEA9F6EE3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15" creationId="{A6A4640E-314C-4648-96AF-D5FE1DFCE1CF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16" creationId="{2EE5C1F4-D0CA-4320-89A5-9243F2102E3D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17" creationId="{13F54AF3-3C89-4E80-9D75-72CFBD9B9213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18" creationId="{F0F7342C-0164-4789-AC7B-9531BB2E90C8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28" creationId="{367E153A-B55D-40BB-A71B-53AC3D1B46A5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38" creationId="{83521CE6-FF1C-41C4-A42A-F8EA5EFABCB0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39" creationId="{18FB141C-C521-433A-9556-39524DB4BC60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40" creationId="{44BAA503-4DCC-4FA3-85D0-EE818F1FA741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41" creationId="{D220A131-8074-418C-BE4D-468A9D37DD5F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42" creationId="{68689FC8-CAAA-4EB5-9319-97959200F69E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43" creationId="{BBF99584-AFD4-4072-98DD-B8809385CFC6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44" creationId="{CB2B909B-91DC-4C93-BC8F-0025601D01AE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45" creationId="{CE97149A-C862-4212-B188-255276D79F97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46" creationId="{0DD9ECB4-E905-462C-9FEB-679561D545C9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47" creationId="{2AF05AEA-8801-4508-BEC3-58B4256A39ED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57" creationId="{9B33A825-0023-45C3-BCA7-45357C266573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67" creationId="{54792194-6F23-4621-90D1-3CCC76E536E2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68" creationId="{D10149B2-507D-44D5-8FF0-7E865F96C1A3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69" creationId="{664F8CE9-FA84-4A2D-9984-90007C403D02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70" creationId="{FE94BFF3-BF59-4F7A-8F84-CBBBB060856E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71" creationId="{1339A2BF-21FC-4C6E-A87C-8B56684ECA35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72" creationId="{EE609603-FC29-47FB-8BC9-F2D88F43994D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73" creationId="{89E21087-D87B-402E-B511-3211139E2ECD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74" creationId="{A8675247-C4AD-473C-A885-873F5510E19B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75" creationId="{CA79D127-EF6C-49F3-B90A-421DC9833145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76" creationId="{F470BF11-4B11-4061-9B6A-73DD893B64C7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86" creationId="{789DA39F-E741-4882-949E-BCF3BBCC9617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96" creationId="{EF5DBFFD-07E8-4689-A213-0C519B97F97B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97" creationId="{6AD80987-48E9-4605-A875-86F9DF1975EE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98" creationId="{2694E986-BC39-4327-B70B-4F8C9127E031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299" creationId="{C1EAC8E7-35F2-4167-AB58-8C4065587F77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00" creationId="{1ACE6A70-CA9A-4ED4-9A80-B111DF2DD028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01" creationId="{E55270FF-3BFF-4D06-BCAD-3D0F7AA84705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02" creationId="{E947A144-D57A-471D-A3FF-D379E167AD1A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03" creationId="{7969C0D7-9420-46B7-A527-E1C47A671B35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04" creationId="{FF8DA5BB-9A63-4053-BFAD-5CD0310CDAA4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05" creationId="{C8605504-C7E6-4AB1-A0B3-ABB6358F8A1C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15" creationId="{76A71AE2-54F8-4D86-A260-411FF2D83BB8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25" creationId="{3FBBEAAB-6AFD-4D17-BCC0-E4CF5F7E79BE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26" creationId="{C6BA852D-F8B6-4E89-85E5-1936EA9B65A9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27" creationId="{2CA92AAA-48A1-42B6-A9F2-F815EC4A3589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28" creationId="{C6883B44-9DA5-452A-A46B-8E7979817360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29" creationId="{ABF27C5F-8D97-4688-A65C-E177C90F329D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30" creationId="{81599CD4-9A96-4656-894D-900F9F0663E4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31" creationId="{B4E99917-6A7C-42B4-86F0-40F20D580984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32" creationId="{0FCD4BE0-8746-4D54-B96E-9F489003BCC0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33" creationId="{5594BBB4-9AF9-4CA5-BFC1-D71785DFC6D0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34" creationId="{7E175E64-F87B-449A-839F-3E14E7C12D14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44" creationId="{16392CD8-6ADD-48B9-8B5D-39F73D9C4186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54" creationId="{1EA66661-EFB6-4C96-98B7-4C6F8408DD58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55" creationId="{E09D3272-C316-450A-9CB1-9FA920A56903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56" creationId="{356B532A-C5FB-4FD0-8A61-F455F924B97B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57" creationId="{CD3432D7-F24E-4E16-8A84-C13AFF408B88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58" creationId="{188759E6-DB4C-49E1-AE9B-75535232C01C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59" creationId="{ABFE653E-BCB8-48FB-A5D3-00C5C99F2EDF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60" creationId="{6537E2B2-E20E-4DB1-AF73-9BE8452B7D59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61" creationId="{670841E9-10EF-4D92-975A-D1A2D43AFFCA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62" creationId="{36E2462B-3B31-4D00-9807-B11E70134F60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63" creationId="{B3FE8F97-06C9-48DB-95DE-4FA80173757A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73" creationId="{3460392B-CCB3-4698-BA02-BCF30D2FF6D4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83" creationId="{4B67496F-1E17-430C-B2FA-B8FF419E5B11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84" creationId="{D74EF937-D5B4-455B-B27B-951A8F7F921A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85" creationId="{1939C2AC-849C-4DAF-8904-03AE39C25AB5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86" creationId="{D9359BE6-AC7F-4CF4-9195-B9BCE2B6A09C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87" creationId="{A50B1617-61E4-45CD-A5AE-B1F6851B208A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88" creationId="{7FDE02EE-1262-4A60-8404-64ECFDCDB6DA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89" creationId="{3028298F-1326-422E-ADCF-135ABAB86F96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90" creationId="{C202B747-BC06-42AD-BB20-6FFBA0905C6E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91" creationId="{F1C5A4FD-9CC7-4BD7-A298-13DB37DBC6D1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392" creationId="{8A213205-47B0-489D-A9CF-7B70160EAABB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02" creationId="{4480287B-8DA3-4C10-9CF2-47AC6E956213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12" creationId="{73E05E25-7118-492F-AE09-7AED8299258D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13" creationId="{43B91F76-CD8F-4E97-9460-85EE5F0BE939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14" creationId="{432005C3-E6B8-4598-B68F-32A94285233A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15" creationId="{5F5AB6C8-B19A-455B-88E0-473C17E09D02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16" creationId="{AF647312-27AF-4007-A915-6814EC0E66F5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17" creationId="{8DE6E059-3207-49A3-A772-C5E8582753B3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18" creationId="{C3C39E51-26A1-4F3A-8E06-7BE57A46F7EA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19" creationId="{4C48FA5D-7173-4614-874A-35C2A11A226F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20" creationId="{F450E7B4-E523-48F3-B7FB-8D89A335CB1E}"/>
          </ac:spMkLst>
        </pc:spChg>
        <pc:spChg chg="add del">
          <ac:chgData name="Zhang Xihu" userId="06697f82cac4562d" providerId="LiveId" clId="{EC0640AA-01B1-45AC-87C7-A5545B1B87AB}" dt="2018-12-01T03:40:10.591" v="124" actId="1076"/>
          <ac:spMkLst>
            <pc:docMk/>
            <pc:sldMk cId="3279114505" sldId="271"/>
            <ac:spMk id="430" creationId="{6A613CEB-00D2-41C7-9B09-EED6D8034B57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0" creationId="{600F9435-DD9A-4293-8ED3-C5B04084F2AF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1" creationId="{77C7A282-0F2A-443C-B459-74D3C78459A2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2" creationId="{110392EC-6567-4B3F-8834-404E217D1D2D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3" creationId="{0EDFEDE5-633F-4624-BD00-8EC695EACC7A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4" creationId="{48D93B33-958D-4550-B7CC-ABBA5D0E5916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5" creationId="{55CC83CB-1553-49C1-BEA5-8FC8226DE6AB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6" creationId="{D96E9BDB-7A1A-4FFA-8411-2D04BDF3900A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7" creationId="{09677169-7826-4FAB-A13D-F4C8280CD2BF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8" creationId="{672F2B51-E194-4A94-815D-82F575A49119}"/>
          </ac:spMkLst>
        </pc:spChg>
        <pc:spChg chg="add del">
          <ac:chgData name="Zhang Xihu" userId="06697f82cac4562d" providerId="LiveId" clId="{EC0640AA-01B1-45AC-87C7-A5545B1B87AB}" dt="2018-12-01T03:40:18.955" v="126" actId="1076"/>
          <ac:spMkLst>
            <pc:docMk/>
            <pc:sldMk cId="3279114505" sldId="271"/>
            <ac:spMk id="449" creationId="{47F25BD6-7119-40FC-8B3D-1B2014F024CF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68" creationId="{5F0A753E-7CC2-4F19-877C-284CB18C97A1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69" creationId="{07B0DD25-B8EB-466C-8E33-6BEA404D1B90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70" creationId="{E1D6559A-759F-4468-9A03-BEA0FA52DD6A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71" creationId="{34981093-7DFB-400C-9E2F-2D5C917E8A21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72" creationId="{FE514794-44F3-4C69-A80D-5B23B81EDBCD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73" creationId="{B84F50F2-5785-4AD6-B5D2-BF9AA6EC98AD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74" creationId="{2122C36B-6634-4E53-B082-27A25366A888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75" creationId="{016475CC-809B-4486-804A-32ED9ADD4274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76" creationId="{64C2965E-421A-4AA6-AE24-9D6C333A3A7C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77" creationId="{0B9AE4B8-1C5C-4D03-B358-15EB20B71D23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87" creationId="{BDF06143-9694-4689-8F74-BAAD5C6D3D7D}"/>
          </ac:spMkLst>
        </pc:spChg>
        <pc:spChg chg="add mod">
          <ac:chgData name="Zhang Xihu" userId="06697f82cac4562d" providerId="LiveId" clId="{EC0640AA-01B1-45AC-87C7-A5545B1B87AB}" dt="2018-12-01T03:40:41.912" v="131" actId="1076"/>
          <ac:spMkLst>
            <pc:docMk/>
            <pc:sldMk cId="3279114505" sldId="271"/>
            <ac:spMk id="497" creationId="{891F33D3-1937-47B1-A822-A7B436717B0C}"/>
          </ac:spMkLst>
        </pc:spChg>
        <pc:spChg chg="add del mod">
          <ac:chgData name="Zhang Xihu" userId="06697f82cac4562d" providerId="LiveId" clId="{EC0640AA-01B1-45AC-87C7-A5545B1B87AB}" dt="2018-12-01T04:54:40.719" v="3198" actId="478"/>
          <ac:spMkLst>
            <pc:docMk/>
            <pc:sldMk cId="3279114505" sldId="271"/>
            <ac:spMk id="498" creationId="{D056D991-5047-4EC3-947E-2DF3A8449223}"/>
          </ac:spMkLst>
        </pc:sp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" creationId="{D3F0F7C4-C0E6-4F0D-A360-B445CA7BEE3B}"/>
          </ac:cxnSpMkLst>
        </pc:cxnChg>
        <pc:cxnChg chg="add del">
          <ac:chgData name="Zhang Xihu" userId="06697f82cac4562d" providerId="LiveId" clId="{EC0640AA-01B1-45AC-87C7-A5545B1B87AB}" dt="2018-12-01T03:36:14.231" v="88" actId="478"/>
          <ac:cxnSpMkLst>
            <pc:docMk/>
            <pc:sldMk cId="3279114505" sldId="271"/>
            <ac:cxnSpMk id="157" creationId="{6D6F2CA7-CC4F-47A4-83D9-D2A411CAD95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59" creationId="{41B69144-6CCD-4D30-AF91-B7A19679D84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61" creationId="{0AAC07A5-4319-46F9-9C90-C3A498F7516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64" creationId="{096F647D-C336-4B2E-9523-51921C20931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66" creationId="{02F48CE2-7B79-4149-A311-83A8E5D3254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68" creationId="{4F962FFF-4A05-4F97-A234-0B0989AB5B8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70" creationId="{70546767-893F-4659-9471-FBF9E4B9C48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72" creationId="{2FCF0D96-AFD1-4C9B-83D7-ADB8A3F59CE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74" creationId="{43DCB972-15DE-4710-92C0-30CC8AA96CA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77" creationId="{727F591F-0601-480F-8501-347A446B6DE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79" creationId="{28586B7A-6575-4161-AB4A-E8D44E87751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81" creationId="{1CA9757A-44C0-4024-9ED6-B44A9F069E7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83" creationId="{FAA9F498-84EB-4340-BFF8-D02D86FFE2E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185" creationId="{691F5135-28E2-48D0-B3AE-608E11303F8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00" creationId="{C427564B-7367-4B29-BA6E-BD297851D315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02" creationId="{C4C1AD02-DF27-4392-9138-E05A0C9A2133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04" creationId="{E921E367-E0DE-4637-B634-22A1EFF3F5E7}"/>
          </ac:cxnSpMkLst>
        </pc:cxnChg>
        <pc:cxnChg chg="add del mod">
          <ac:chgData name="Zhang Xihu" userId="06697f82cac4562d" providerId="LiveId" clId="{EC0640AA-01B1-45AC-87C7-A5545B1B87AB}" dt="2018-12-01T03:39:03.280" v="113" actId="11529"/>
          <ac:cxnSpMkLst>
            <pc:docMk/>
            <pc:sldMk cId="3279114505" sldId="271"/>
            <ac:cxnSpMk id="206" creationId="{061996A7-2E0D-4BF5-AC26-AB682EFC4C05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08" creationId="{AABF48F4-2937-41EE-941C-23B1B19FC71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19" creationId="{C09CB3BA-7994-4892-BF28-CCB912CEA1C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20" creationId="{3B4B1533-B809-42EC-BEF3-6E2C2A07E1F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21" creationId="{A3CD57B3-3500-428C-855C-BA9FF9DA5D4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22" creationId="{3219A54B-43CC-45BD-8E26-AB4DF4200E1E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23" creationId="{A72DE5B7-ACFE-448E-827A-A092900E1DA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24" creationId="{9D161DA4-2D23-42AB-AB1A-847B19E0CA1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25" creationId="{1B1F8FA8-177C-407B-B782-7A32329F7065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26" creationId="{D601A139-CBC4-4432-8B2E-8FD00A9DECB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27" creationId="{3191D0AE-D769-4391-8C2F-7A86BD04468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29" creationId="{737DF863-2AFD-407C-877A-A183D60DD92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30" creationId="{83D4012E-9915-45A1-B1DF-75554597C5A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31" creationId="{52629B53-0AAC-4EDC-873A-036DDD696AF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32" creationId="{E209C687-A430-4166-B869-315BF237463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33" creationId="{61C498CC-8B1B-41C7-BC75-9BC058CD5195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34" creationId="{88498D25-DD8F-4672-A4D1-BB55A63C4ACE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35" creationId="{372A0CA1-8895-4E88-B039-B24D90F46C8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36" creationId="{644403B0-7FF2-448A-B14D-64FC9F459DAA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37" creationId="{6855FD88-C334-48B4-8835-283F4686F70A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48" creationId="{FBD28D4C-3F61-4CF0-BD93-B4A015AF920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49" creationId="{3E419BD8-FF24-415E-8753-DD53F57E9E9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50" creationId="{2BB53534-E3D6-4F6C-A40D-AFA5F4E8E933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51" creationId="{8646671B-7DB3-41F1-A5C8-B3FEB0084B36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52" creationId="{71BB6794-20E3-4281-865E-89A5E691D9C6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53" creationId="{E339F2ED-4B08-462E-BB35-D51EFFE051BF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54" creationId="{57856AE6-8A3D-494C-BC1B-7BD1B65CCB3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55" creationId="{8E2D4E91-604C-4AD1-8BC4-9E572BFAC2C2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56" creationId="{3478C8BB-5428-48BF-A405-E0109FDA9AD2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58" creationId="{C42440FD-2CD0-4D2B-B2F3-7842EE2FA60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59" creationId="{23AE2968-89AB-4D6A-B27F-B94C466E686F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60" creationId="{1A039FB7-8C22-43E0-B965-82A1C1AFF86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61" creationId="{CB00BAC2-CB39-45F8-93B2-17934170EDA2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62" creationId="{0CBE3135-FB01-4BC8-97AA-49EB4EDE7A0A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63" creationId="{345F3162-7C31-47A5-9C1A-E9B0BA54999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64" creationId="{68CD7E54-B7C5-49C9-AC56-5701A588A02A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65" creationId="{65C145DB-ACFD-441D-96BA-10F256CA935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66" creationId="{661C4394-E6EB-47B5-9CF8-D39F2783E92A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77" creationId="{E6C6346E-D7BB-40F5-8105-486B5B4E440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78" creationId="{318B1605-4B11-488A-8D00-2694FF271B5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79" creationId="{5C13A3DD-1A57-4B44-9FD0-95AE26EAF60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80" creationId="{FA3A6C2A-509A-4ABD-9836-5B8285A2B02E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81" creationId="{3391C347-4982-4DEB-A82E-33A0F86F4E7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82" creationId="{3932868C-5B8B-4A67-8E07-3CF4A5E0C98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83" creationId="{28869290-136E-4A2F-9392-CEF8C362DA4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84" creationId="{C636E5BC-2188-47DB-BD57-9D011C373B3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85" creationId="{EE35CBC5-4B44-4FA1-8650-E250A830859F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87" creationId="{F95B56EB-2B1F-4E09-9F5E-D1AEB70830D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88" creationId="{3F88FE23-BBBC-41D2-9B13-0F3A2FFAFEAF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89" creationId="{D3DE0B66-891A-4EDD-8EBE-D29DAAE02735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90" creationId="{5C30C79E-8BD6-402A-BF14-A30FB54620D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91" creationId="{2FE48268-1236-424E-97FB-D8BCE8BD6126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92" creationId="{428C7B30-EF33-46D0-98B6-7F27FDCE48D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93" creationId="{ED71EF4C-037F-4F86-B3C8-9B85F523DE23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94" creationId="{538C040F-B5B2-4572-9F5C-8A83E0B3834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295" creationId="{B2FF23AA-646A-4C1E-830C-507B19B02095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06" creationId="{DC0DCA1C-6C6D-46C2-98BE-CB5A5AE78D7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07" creationId="{0C1EF6B0-E732-4A0A-B351-09A3A986E64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08" creationId="{5B58D140-5C43-407B-8F1A-3ED51C32E10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09" creationId="{42B9E580-0F84-46EA-AB97-B0F22CF06C4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10" creationId="{DC82754E-9351-485C-9114-E8FC95B1705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11" creationId="{F1AD1BC6-06F8-4D88-B93E-BF126B931CD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12" creationId="{F95C5916-44AB-4142-85F7-7046CEDBB51F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13" creationId="{EF5F6C7B-2477-4C42-A19D-6E2376F26AEE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14" creationId="{9560EBE5-7688-4881-BDDE-F15F4995C33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16" creationId="{F1EB49C2-E7E4-4CA9-92FE-4C09157B17B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17" creationId="{81205D03-EF46-4950-B38D-4FFD99D571B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18" creationId="{29A895EB-55F9-48DF-885D-F0E018D0A33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19" creationId="{FBF58EF7-3A2B-45DC-857B-E31FEF695A7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20" creationId="{24743EDE-CFA3-4CE4-BC24-AC73399F79B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21" creationId="{57472202-174B-409A-8A72-638C0AA0A2C2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22" creationId="{F7DEA401-AA4B-440A-AC58-195DDC8A94D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23" creationId="{77D18437-933A-4245-8CE7-8B176578F49E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24" creationId="{8CB65BD9-ECD2-44F1-A82D-4C24C5E9B9B5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35" creationId="{1691D024-BEAF-4E8A-9713-9F8CC461A48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36" creationId="{F6FCB02A-5AF3-4A54-9D0C-FAAD077634C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37" creationId="{16B18DD9-2C4C-4742-9333-1D66103F1CC5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38" creationId="{3DF1C7CD-31EB-4F80-9EE8-4B0BC20A0113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39" creationId="{84ED7C86-FABB-4F40-99AA-8BC24166D9EA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40" creationId="{66D50E22-1CC5-4A5E-B43F-F39DB9EA13A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41" creationId="{6D824CA2-20CD-4050-8CEE-CE16430D9592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42" creationId="{4A8591F0-0879-4945-868D-6383FBEB70F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43" creationId="{C9A27A08-4785-407F-9E2F-ECDD01281CB5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45" creationId="{CBE54EDF-76D2-4369-BB73-83E2C84268B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46" creationId="{51E3F538-9C6A-4E4A-9348-5EDC59BCF5BA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47" creationId="{069078ED-C0AA-410F-B049-E28D4E97424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48" creationId="{C47257F0-B885-4AF8-9BA8-03F31CA47C5E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49" creationId="{EBFADBF6-622E-4F84-BE83-07D4E8AECB9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50" creationId="{6C8B2117-8403-41BE-A463-BD6D5472040A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51" creationId="{9C1F3549-1C81-46B8-81DD-44E798E4777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52" creationId="{92D9C1A9-4CF3-49AF-8716-483A1398A62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53" creationId="{D4BF9C34-5C0E-4533-AF0C-1F93ABE74DA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64" creationId="{589F7BFC-40C7-4C2E-8ABD-AD501CC12FC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65" creationId="{D9386F46-AF86-4DBE-A06D-D0B970B6028F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66" creationId="{B9A8D705-A338-474D-9A85-9B0D4DC77C4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67" creationId="{EE10C881-15C6-4875-8639-912A80950B1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68" creationId="{720D8E0D-4026-4E41-88D1-77B9F708B83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69" creationId="{C181EC5B-7F12-4879-AA15-EDE333B8FC7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70" creationId="{9C7A459D-3093-4221-910B-DD4811D528BA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71" creationId="{61F2ECBD-8883-4F43-89D6-92804031EFBE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72" creationId="{2E7A4839-E0C3-4DD3-BB20-BA4C78E52C7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74" creationId="{D14552C4-DE27-43C3-8875-A50162B419C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75" creationId="{37BBC946-8AA3-4AD2-84A4-B399345C94C4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76" creationId="{EB2B08A4-7A1B-4ED2-8FF1-D12CFDB39D0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77" creationId="{4E0C1667-E323-4E53-B090-3388BA10F98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78" creationId="{4B73AE47-DD0C-4CF2-84A6-BA08F75F288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79" creationId="{5BFFEF11-0085-4B5A-9FAA-6780A2757B7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80" creationId="{6370C092-9035-4F4A-83B0-44A9AC64ECD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81" creationId="{008A0CD4-0015-4209-8B00-5512E99E454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82" creationId="{5045286D-481D-4AEC-8F20-774BE436EA3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93" creationId="{6A11BF75-D89F-423D-B17F-98F8718CE3B3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94" creationId="{A20961C5-C83F-42FC-AF89-2FC42860D6AF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95" creationId="{12693E0D-0A85-4F6C-AFD8-B2D5C817D39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96" creationId="{5BCC449D-BA95-4EC3-A644-1822C05194B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97" creationId="{74A2BE40-F0EB-4D26-9829-874F6890F84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98" creationId="{C1D43C02-5CD3-4BD1-B450-280A71065D5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399" creationId="{97587A56-594F-43E6-8960-83806054D68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00" creationId="{F8B404EE-0FC9-410B-BCBA-FC4284DCC4A2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01" creationId="{435BA3E8-75EE-4DBC-B36D-0FD4A45EC61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03" creationId="{44BE8F67-D812-454B-BB49-5A6A8BB2EFB6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04" creationId="{566CAFF1-E2A3-4C65-858E-EACEF37F075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05" creationId="{0100E41B-EA96-43E5-92F1-25A1D807DB6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06" creationId="{9FA759B6-5C1A-4F2E-9EF9-50B9516962E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07" creationId="{E5C58DF4-2ED5-4D3B-8536-4454A7265FF2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08" creationId="{E98109D2-A188-4E8D-9C9A-99AE785E5BC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09" creationId="{EB1AE14E-6D51-4D04-AE53-E4F9920252E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10" creationId="{3206434C-F3A2-48D8-A47F-D4F8EE2220A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11" creationId="{5ED8B986-3A68-4875-8D76-F6B19A696A27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21" creationId="{0618BC38-18C4-4EB2-BFF0-3B22F5F52832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22" creationId="{9AA47007-B207-49D8-9BF5-5B47AA94A4F1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23" creationId="{8C42D300-CBF2-48F5-BD4E-8E19E93954FF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24" creationId="{412A6759-8657-4116-8F6A-6E5BEB60887B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25" creationId="{269E0558-457B-4659-882D-B4D2923BF62E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26" creationId="{A07AD698-E390-4027-8E2A-0DFC3C0861DC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27" creationId="{067E4917-9F17-4A2F-B950-3FDBE2FE0161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28" creationId="{D0466B84-848A-4938-A442-659A65A3146E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29" creationId="{77D284B6-21A8-45D5-9F7C-D64F19CE261E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31" creationId="{BB44400E-CAA6-41AC-BAA0-7CE808EF7EDF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32" creationId="{402FFE49-A621-4142-94FE-7995D2724CB7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33" creationId="{86712BEF-9B80-41EB-830A-4CDFC2B77241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34" creationId="{15C1A81E-9235-4B3A-97C8-26A9F184B35B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35" creationId="{F5796BAB-7389-42B9-B1CB-117875197C10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36" creationId="{E21230ED-8015-4DBE-912B-BF008253BA74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37" creationId="{ECA676A2-B5D1-4C2F-B049-CBA1A38348BC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38" creationId="{7996131B-FD17-4935-A667-F42CBDD646D3}"/>
          </ac:cxnSpMkLst>
        </pc:cxnChg>
        <pc:cxnChg chg="add del">
          <ac:chgData name="Zhang Xihu" userId="06697f82cac4562d" providerId="LiveId" clId="{EC0640AA-01B1-45AC-87C7-A5545B1B87AB}" dt="2018-12-01T03:40:10.591" v="124" actId="1076"/>
          <ac:cxnSpMkLst>
            <pc:docMk/>
            <pc:sldMk cId="3279114505" sldId="271"/>
            <ac:cxnSpMk id="439" creationId="{0EE51C52-5C40-404F-9231-178F284DB312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0" creationId="{76A3BBDF-4190-4740-AEA9-32D07C59DBE0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1" creationId="{C22553BD-B0F0-46F0-B20E-945F9C2CC83F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2" creationId="{FB9B87C6-C002-496B-8777-79A33948E813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3" creationId="{91A1C5BC-AC05-43C0-869B-F860BF510C3B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4" creationId="{E9832D62-6D63-434C-8F9E-CC39CCD052D9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5" creationId="{55A0006F-29EB-43B6-82E2-0517174271B9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6" creationId="{9150BFF3-23EA-40DC-B6CE-21D4C1456388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7" creationId="{C58CBC19-621A-48DA-BB77-11292F62173C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8" creationId="{942ECD21-DBE8-434A-AB7D-A2085FF2D0DF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59" creationId="{1E651933-EB50-4902-AA92-560F11B7BDBB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60" creationId="{FCE0B1C2-377E-4258-9681-A558B88FAD41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61" creationId="{7A50ECF6-551B-4887-95D7-885F138E450F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62" creationId="{696B45C5-A1A7-4780-8998-15C0AD68F646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63" creationId="{929410AD-B745-4EBA-A689-E2C987CC3DCE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64" creationId="{5FB908DF-E2A8-4DAD-A1DC-F7E829FE1B02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65" creationId="{87D04BFC-6F20-45B7-912C-2A6FE6197D05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66" creationId="{98D3FF95-090D-444B-9A21-08242685234C}"/>
          </ac:cxnSpMkLst>
        </pc:cxnChg>
        <pc:cxnChg chg="add del">
          <ac:chgData name="Zhang Xihu" userId="06697f82cac4562d" providerId="LiveId" clId="{EC0640AA-01B1-45AC-87C7-A5545B1B87AB}" dt="2018-12-01T03:40:18.955" v="126" actId="1076"/>
          <ac:cxnSpMkLst>
            <pc:docMk/>
            <pc:sldMk cId="3279114505" sldId="271"/>
            <ac:cxnSpMk id="467" creationId="{EF39A597-77E9-4EC6-9DEE-26899F80812B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78" creationId="{5A916258-EA70-42B6-9869-38C83D4E0F8C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79" creationId="{A7F5A428-A963-4632-BBFE-A7A1F4A08BC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80" creationId="{40A88C61-19FF-406C-B791-87ADD838D69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81" creationId="{BBDA98DE-4202-463D-B466-DFBBD9496AD1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82" creationId="{41F4A5BA-2234-42A1-A313-6D3B3CA0717D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83" creationId="{D61D4BA4-B676-4377-B3C0-F37EA9D3FF32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84" creationId="{7729C78B-1B02-4991-BC69-94F88830C51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85" creationId="{2937B0E4-4A43-49E1-8772-7BE7FC88DD76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86" creationId="{0CF1A0C1-6D5A-48AE-929F-0A4ED4DC91C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88" creationId="{63851A97-A3D9-4469-A9BE-F913D4AD660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89" creationId="{CEE0DC52-AA6D-4A57-B312-F45336F374C2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90" creationId="{AFFA29B8-2449-496B-A350-8E2D31E0D067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91" creationId="{A96242DD-40A5-40E3-9DE3-E8702E3B9716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92" creationId="{A93EE8F1-7E98-4BC8-9777-E51F3BE513F3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93" creationId="{F6DC20DF-2787-4D31-9164-6199328853C8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94" creationId="{6D30F7F6-B0B9-4F17-8BCB-FAE5E863BE09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95" creationId="{C4FD62D0-F520-4F6E-B1C1-549EB22E6A50}"/>
          </ac:cxnSpMkLst>
        </pc:cxnChg>
        <pc:cxnChg chg="add mod">
          <ac:chgData name="Zhang Xihu" userId="06697f82cac4562d" providerId="LiveId" clId="{EC0640AA-01B1-45AC-87C7-A5545B1B87AB}" dt="2018-12-01T03:40:41.912" v="131" actId="1076"/>
          <ac:cxnSpMkLst>
            <pc:docMk/>
            <pc:sldMk cId="3279114505" sldId="271"/>
            <ac:cxnSpMk id="496" creationId="{88F32727-1AED-483C-B4ED-B093323AB9C3}"/>
          </ac:cxnSpMkLst>
        </pc:cxnChg>
      </pc:sldChg>
      <pc:sldChg chg="addSp delSp modSp add">
        <pc:chgData name="Zhang Xihu" userId="06697f82cac4562d" providerId="LiveId" clId="{EC0640AA-01B1-45AC-87C7-A5545B1B87AB}" dt="2018-12-01T04:56:12.128" v="3398" actId="207"/>
        <pc:sldMkLst>
          <pc:docMk/>
          <pc:sldMk cId="3039260696" sldId="272"/>
        </pc:sldMkLst>
        <pc:spChg chg="add mod">
          <ac:chgData name="Zhang Xihu" userId="06697f82cac4562d" providerId="LiveId" clId="{EC0640AA-01B1-45AC-87C7-A5545B1B87AB}" dt="2018-12-01T04:56:12.128" v="3398" actId="207"/>
          <ac:spMkLst>
            <pc:docMk/>
            <pc:sldMk cId="3039260696" sldId="272"/>
            <ac:spMk id="2" creationId="{69598B76-3A2A-4275-80EB-2A3CAC80F98D}"/>
          </ac:spMkLst>
        </pc:spChg>
        <pc:spChg chg="add del mod">
          <ac:chgData name="Zhang Xihu" userId="06697f82cac4562d" providerId="LiveId" clId="{EC0640AA-01B1-45AC-87C7-A5545B1B87AB}" dt="2018-12-01T04:54:38.022" v="3196" actId="478"/>
          <ac:spMkLst>
            <pc:docMk/>
            <pc:sldMk cId="3039260696" sldId="272"/>
            <ac:spMk id="412" creationId="{08D981A9-8384-4A73-9C95-9689402137AD}"/>
          </ac:spMkLst>
        </pc:spChg>
        <pc:cxnChg chg="mod">
          <ac:chgData name="Zhang Xihu" userId="06697f82cac4562d" providerId="LiveId" clId="{EC0640AA-01B1-45AC-87C7-A5545B1B87AB}" dt="2018-12-01T03:41:15.684" v="133" actId="14861"/>
          <ac:cxnSpMkLst>
            <pc:docMk/>
            <pc:sldMk cId="3039260696" sldId="272"/>
            <ac:cxnSpMk id="168" creationId="{4F962FFF-4A05-4F97-A234-0B0989AB5B89}"/>
          </ac:cxnSpMkLst>
        </pc:cxnChg>
        <pc:cxnChg chg="mod">
          <ac:chgData name="Zhang Xihu" userId="06697f82cac4562d" providerId="LiveId" clId="{EC0640AA-01B1-45AC-87C7-A5545B1B87AB}" dt="2018-12-01T03:41:46.233" v="136" actId="14861"/>
          <ac:cxnSpMkLst>
            <pc:docMk/>
            <pc:sldMk cId="3039260696" sldId="272"/>
            <ac:cxnSpMk id="200" creationId="{C427564B-7367-4B29-BA6E-BD297851D315}"/>
          </ac:cxnSpMkLst>
        </pc:cxnChg>
        <pc:cxnChg chg="mod">
          <ac:chgData name="Zhang Xihu" userId="06697f82cac4562d" providerId="LiveId" clId="{EC0640AA-01B1-45AC-87C7-A5545B1B87AB}" dt="2018-12-01T03:41:36.821" v="135" actId="14861"/>
          <ac:cxnSpMkLst>
            <pc:docMk/>
            <pc:sldMk cId="3039260696" sldId="272"/>
            <ac:cxnSpMk id="226" creationId="{D601A139-CBC4-4432-8B2E-8FD00A9DECB0}"/>
          </ac:cxnSpMkLst>
        </pc:cxnChg>
        <pc:cxnChg chg="mod">
          <ac:chgData name="Zhang Xihu" userId="06697f82cac4562d" providerId="LiveId" clId="{EC0640AA-01B1-45AC-87C7-A5545B1B87AB}" dt="2018-12-01T03:41:52.434" v="137" actId="14861"/>
          <ac:cxnSpMkLst>
            <pc:docMk/>
            <pc:sldMk cId="3039260696" sldId="272"/>
            <ac:cxnSpMk id="236" creationId="{644403B0-7FF2-448A-B14D-64FC9F459DAA}"/>
          </ac:cxnSpMkLst>
        </pc:cxnChg>
        <pc:cxnChg chg="mod">
          <ac:chgData name="Zhang Xihu" userId="06697f82cac4562d" providerId="LiveId" clId="{EC0640AA-01B1-45AC-87C7-A5545B1B87AB}" dt="2018-12-01T03:41:58.588" v="138" actId="14861"/>
          <ac:cxnSpMkLst>
            <pc:docMk/>
            <pc:sldMk cId="3039260696" sldId="272"/>
            <ac:cxnSpMk id="252" creationId="{71BB6794-20E3-4281-865E-89A5E691D9C6}"/>
          </ac:cxnSpMkLst>
        </pc:cxnChg>
        <pc:cxnChg chg="mod">
          <ac:chgData name="Zhang Xihu" userId="06697f82cac4562d" providerId="LiveId" clId="{EC0640AA-01B1-45AC-87C7-A5545B1B87AB}" dt="2018-12-01T03:42:02.784" v="139" actId="14861"/>
          <ac:cxnSpMkLst>
            <pc:docMk/>
            <pc:sldMk cId="3039260696" sldId="272"/>
            <ac:cxnSpMk id="261" creationId="{CB00BAC2-CB39-45F8-93B2-17934170EDA2}"/>
          </ac:cxnSpMkLst>
        </pc:cxnChg>
        <pc:cxnChg chg="mod">
          <ac:chgData name="Zhang Xihu" userId="06697f82cac4562d" providerId="LiveId" clId="{EC0640AA-01B1-45AC-87C7-A5545B1B87AB}" dt="2018-12-01T03:42:09.542" v="140" actId="14861"/>
          <ac:cxnSpMkLst>
            <pc:docMk/>
            <pc:sldMk cId="3039260696" sldId="272"/>
            <ac:cxnSpMk id="282" creationId="{3932868C-5B8B-4A67-8E07-3CF4A5E0C98C}"/>
          </ac:cxnSpMkLst>
        </pc:cxnChg>
        <pc:cxnChg chg="mod">
          <ac:chgData name="Zhang Xihu" userId="06697f82cac4562d" providerId="LiveId" clId="{EC0640AA-01B1-45AC-87C7-A5545B1B87AB}" dt="2018-12-01T03:42:15.110" v="141" actId="14861"/>
          <ac:cxnSpMkLst>
            <pc:docMk/>
            <pc:sldMk cId="3039260696" sldId="272"/>
            <ac:cxnSpMk id="292" creationId="{428C7B30-EF33-46D0-98B6-7F27FDCE48D1}"/>
          </ac:cxnSpMkLst>
        </pc:cxnChg>
        <pc:cxnChg chg="mod">
          <ac:chgData name="Zhang Xihu" userId="06697f82cac4562d" providerId="LiveId" clId="{EC0640AA-01B1-45AC-87C7-A5545B1B87AB}" dt="2018-12-01T03:42:21.992" v="142" actId="14861"/>
          <ac:cxnSpMkLst>
            <pc:docMk/>
            <pc:sldMk cId="3039260696" sldId="272"/>
            <ac:cxnSpMk id="313" creationId="{EF5F6C7B-2477-4C42-A19D-6E2376F26AEE}"/>
          </ac:cxnSpMkLst>
        </pc:cxnChg>
        <pc:cxnChg chg="mod">
          <ac:chgData name="Zhang Xihu" userId="06697f82cac4562d" providerId="LiveId" clId="{EC0640AA-01B1-45AC-87C7-A5545B1B87AB}" dt="2018-12-01T03:42:25.907" v="143" actId="14861"/>
          <ac:cxnSpMkLst>
            <pc:docMk/>
            <pc:sldMk cId="3039260696" sldId="272"/>
            <ac:cxnSpMk id="323" creationId="{77D18437-933A-4245-8CE7-8B176578F49E}"/>
          </ac:cxnSpMkLst>
        </pc:cxnChg>
        <pc:cxnChg chg="mod">
          <ac:chgData name="Zhang Xihu" userId="06697f82cac4562d" providerId="LiveId" clId="{EC0640AA-01B1-45AC-87C7-A5545B1B87AB}" dt="2018-12-01T03:42:31.398" v="144" actId="14861"/>
          <ac:cxnSpMkLst>
            <pc:docMk/>
            <pc:sldMk cId="3039260696" sldId="272"/>
            <ac:cxnSpMk id="339" creationId="{84ED7C86-FABB-4F40-99AA-8BC24166D9EA}"/>
          </ac:cxnSpMkLst>
        </pc:cxnChg>
        <pc:cxnChg chg="mod">
          <ac:chgData name="Zhang Xihu" userId="06697f82cac4562d" providerId="LiveId" clId="{EC0640AA-01B1-45AC-87C7-A5545B1B87AB}" dt="2018-12-01T03:42:35.566" v="145" actId="14861"/>
          <ac:cxnSpMkLst>
            <pc:docMk/>
            <pc:sldMk cId="3039260696" sldId="272"/>
            <ac:cxnSpMk id="348" creationId="{C47257F0-B885-4AF8-9BA8-03F31CA47C5E}"/>
          </ac:cxnSpMkLst>
        </pc:cxnChg>
        <pc:cxnChg chg="mod">
          <ac:chgData name="Zhang Xihu" userId="06697f82cac4562d" providerId="LiveId" clId="{EC0640AA-01B1-45AC-87C7-A5545B1B87AB}" dt="2018-12-01T03:42:42.772" v="146" actId="14861"/>
          <ac:cxnSpMkLst>
            <pc:docMk/>
            <pc:sldMk cId="3039260696" sldId="272"/>
            <ac:cxnSpMk id="369" creationId="{C181EC5B-7F12-4879-AA15-EDE333B8FC7D}"/>
          </ac:cxnSpMkLst>
        </pc:cxnChg>
        <pc:cxnChg chg="mod">
          <ac:chgData name="Zhang Xihu" userId="06697f82cac4562d" providerId="LiveId" clId="{EC0640AA-01B1-45AC-87C7-A5545B1B87AB}" dt="2018-12-01T03:42:48.047" v="147" actId="14861"/>
          <ac:cxnSpMkLst>
            <pc:docMk/>
            <pc:sldMk cId="3039260696" sldId="272"/>
            <ac:cxnSpMk id="379" creationId="{5BFFEF11-0085-4B5A-9FAA-6780A2757B70}"/>
          </ac:cxnSpMkLst>
        </pc:cxnChg>
        <pc:cxnChg chg="mod">
          <ac:chgData name="Zhang Xihu" userId="06697f82cac4562d" providerId="LiveId" clId="{EC0640AA-01B1-45AC-87C7-A5545B1B87AB}" dt="2018-12-01T03:42:55.560" v="148" actId="14861"/>
          <ac:cxnSpMkLst>
            <pc:docMk/>
            <pc:sldMk cId="3039260696" sldId="272"/>
            <ac:cxnSpMk id="400" creationId="{F8B404EE-0FC9-410B-BCBA-FC4284DCC4A2}"/>
          </ac:cxnSpMkLst>
        </pc:cxnChg>
        <pc:cxnChg chg="mod">
          <ac:chgData name="Zhang Xihu" userId="06697f82cac4562d" providerId="LiveId" clId="{EC0640AA-01B1-45AC-87C7-A5545B1B87AB}" dt="2018-12-01T03:43:00.765" v="149" actId="14861"/>
          <ac:cxnSpMkLst>
            <pc:docMk/>
            <pc:sldMk cId="3039260696" sldId="272"/>
            <ac:cxnSpMk id="410" creationId="{3206434C-F3A2-48D8-A47F-D4F8EE2220A8}"/>
          </ac:cxnSpMkLst>
        </pc:cxnChg>
        <pc:cxnChg chg="mod">
          <ac:chgData name="Zhang Xihu" userId="06697f82cac4562d" providerId="LiveId" clId="{EC0640AA-01B1-45AC-87C7-A5545B1B87AB}" dt="2018-12-01T03:43:09.617" v="150" actId="14861"/>
          <ac:cxnSpMkLst>
            <pc:docMk/>
            <pc:sldMk cId="3039260696" sldId="272"/>
            <ac:cxnSpMk id="482" creationId="{41F4A5BA-2234-42A1-A313-6D3B3CA0717D}"/>
          </ac:cxnSpMkLst>
        </pc:cxnChg>
        <pc:cxnChg chg="mod">
          <ac:chgData name="Zhang Xihu" userId="06697f82cac4562d" providerId="LiveId" clId="{EC0640AA-01B1-45AC-87C7-A5545B1B87AB}" dt="2018-12-01T03:43:13.154" v="151" actId="14861"/>
          <ac:cxnSpMkLst>
            <pc:docMk/>
            <pc:sldMk cId="3039260696" sldId="272"/>
            <ac:cxnSpMk id="491" creationId="{A96242DD-40A5-40E3-9DE3-E8702E3B9716}"/>
          </ac:cxnSpMkLst>
        </pc:cxnChg>
      </pc:sldChg>
      <pc:sldChg chg="addSp modSp add">
        <pc:chgData name="Zhang Xihu" userId="06697f82cac4562d" providerId="LiveId" clId="{EC0640AA-01B1-45AC-87C7-A5545B1B87AB}" dt="2018-12-01T04:56:31.070" v="3399" actId="20577"/>
        <pc:sldMkLst>
          <pc:docMk/>
          <pc:sldMk cId="1116548394" sldId="273"/>
        </pc:sldMkLst>
        <pc:spChg chg="add mod">
          <ac:chgData name="Zhang Xihu" userId="06697f82cac4562d" providerId="LiveId" clId="{EC0640AA-01B1-45AC-87C7-A5545B1B87AB}" dt="2018-12-01T04:56:31.070" v="3399" actId="20577"/>
          <ac:spMkLst>
            <pc:docMk/>
            <pc:sldMk cId="1116548394" sldId="273"/>
            <ac:spMk id="412" creationId="{D5268F06-1C56-4A38-A9BF-D977492549F5}"/>
          </ac:spMkLst>
        </pc:spChg>
        <pc:cxnChg chg="mod">
          <ac:chgData name="Zhang Xihu" userId="06697f82cac4562d" providerId="LiveId" clId="{EC0640AA-01B1-45AC-87C7-A5545B1B87AB}" dt="2018-12-01T03:45:04.577" v="153" actId="14861"/>
          <ac:cxnSpMkLst>
            <pc:docMk/>
            <pc:sldMk cId="1116548394" sldId="273"/>
            <ac:cxnSpMk id="164" creationId="{096F647D-C336-4B2E-9523-51921C209314}"/>
          </ac:cxnSpMkLst>
        </pc:cxnChg>
        <pc:cxnChg chg="mod">
          <ac:chgData name="Zhang Xihu" userId="06697f82cac4562d" providerId="LiveId" clId="{EC0640AA-01B1-45AC-87C7-A5545B1B87AB}" dt="2018-12-01T04:51:02.805" v="3080" actId="1582"/>
          <ac:cxnSpMkLst>
            <pc:docMk/>
            <pc:sldMk cId="1116548394" sldId="273"/>
            <ac:cxnSpMk id="168" creationId="{4F962FFF-4A05-4F97-A234-0B0989AB5B89}"/>
          </ac:cxnSpMkLst>
        </pc:cxnChg>
        <pc:cxnChg chg="mod">
          <ac:chgData name="Zhang Xihu" userId="06697f82cac4562d" providerId="LiveId" clId="{EC0640AA-01B1-45AC-87C7-A5545B1B87AB}" dt="2018-12-01T03:45:12.007" v="154" actId="14861"/>
          <ac:cxnSpMkLst>
            <pc:docMk/>
            <pc:sldMk cId="1116548394" sldId="273"/>
            <ac:cxnSpMk id="185" creationId="{691F5135-28E2-48D0-B3AE-608E11303F8B}"/>
          </ac:cxnSpMkLst>
        </pc:cxnChg>
        <pc:cxnChg chg="mod">
          <ac:chgData name="Zhang Xihu" userId="06697f82cac4562d" providerId="LiveId" clId="{EC0640AA-01B1-45AC-87C7-A5545B1B87AB}" dt="2018-12-01T03:45:17.438" v="155" actId="14861"/>
          <ac:cxnSpMkLst>
            <pc:docMk/>
            <pc:sldMk cId="1116548394" sldId="273"/>
            <ac:cxnSpMk id="219" creationId="{C09CB3BA-7994-4892-BF28-CCB912CEA1C4}"/>
          </ac:cxnSpMkLst>
        </pc:cxnChg>
        <pc:cxnChg chg="mod">
          <ac:chgData name="Zhang Xihu" userId="06697f82cac4562d" providerId="LiveId" clId="{EC0640AA-01B1-45AC-87C7-A5545B1B87AB}" dt="2018-12-01T03:45:21.769" v="156" actId="14861"/>
          <ac:cxnSpMkLst>
            <pc:docMk/>
            <pc:sldMk cId="1116548394" sldId="273"/>
            <ac:cxnSpMk id="229" creationId="{737DF863-2AFD-407C-877A-A183D60DD92B}"/>
          </ac:cxnSpMkLst>
        </pc:cxnChg>
        <pc:cxnChg chg="mod">
          <ac:chgData name="Zhang Xihu" userId="06697f82cac4562d" providerId="LiveId" clId="{EC0640AA-01B1-45AC-87C7-A5545B1B87AB}" dt="2018-12-01T03:45:39.120" v="157" actId="14861"/>
          <ac:cxnSpMkLst>
            <pc:docMk/>
            <pc:sldMk cId="1116548394" sldId="273"/>
            <ac:cxnSpMk id="250" creationId="{2BB53534-E3D6-4F6C-A40D-AFA5F4E8E933}"/>
          </ac:cxnSpMkLst>
        </pc:cxnChg>
        <pc:cxnChg chg="mod">
          <ac:chgData name="Zhang Xihu" userId="06697f82cac4562d" providerId="LiveId" clId="{EC0640AA-01B1-45AC-87C7-A5545B1B87AB}" dt="2018-12-01T03:45:44.906" v="158" actId="14861"/>
          <ac:cxnSpMkLst>
            <pc:docMk/>
            <pc:sldMk cId="1116548394" sldId="273"/>
            <ac:cxnSpMk id="260" creationId="{1A039FB7-8C22-43E0-B965-82A1C1AFF868}"/>
          </ac:cxnSpMkLst>
        </pc:cxnChg>
        <pc:cxnChg chg="mod">
          <ac:chgData name="Zhang Xihu" userId="06697f82cac4562d" providerId="LiveId" clId="{EC0640AA-01B1-45AC-87C7-A5545B1B87AB}" dt="2018-12-01T03:45:53.921" v="159" actId="14861"/>
          <ac:cxnSpMkLst>
            <pc:docMk/>
            <pc:sldMk cId="1116548394" sldId="273"/>
            <ac:cxnSpMk id="278" creationId="{318B1605-4B11-488A-8D00-2694FF271B54}"/>
          </ac:cxnSpMkLst>
        </pc:cxnChg>
        <pc:cxnChg chg="mod">
          <ac:chgData name="Zhang Xihu" userId="06697f82cac4562d" providerId="LiveId" clId="{EC0640AA-01B1-45AC-87C7-A5545B1B87AB}" dt="2018-12-01T03:46:01.739" v="160" actId="14861"/>
          <ac:cxnSpMkLst>
            <pc:docMk/>
            <pc:sldMk cId="1116548394" sldId="273"/>
            <ac:cxnSpMk id="288" creationId="{3F88FE23-BBBC-41D2-9B13-0F3A2FFAFEAF}"/>
          </ac:cxnSpMkLst>
        </pc:cxnChg>
        <pc:cxnChg chg="mod">
          <ac:chgData name="Zhang Xihu" userId="06697f82cac4562d" providerId="LiveId" clId="{EC0640AA-01B1-45AC-87C7-A5545B1B87AB}" dt="2018-12-01T03:46:08.382" v="161" actId="14861"/>
          <ac:cxnSpMkLst>
            <pc:docMk/>
            <pc:sldMk cId="1116548394" sldId="273"/>
            <ac:cxnSpMk id="314" creationId="{9560EBE5-7688-4881-BDDE-F15F4995C334}"/>
          </ac:cxnSpMkLst>
        </pc:cxnChg>
        <pc:cxnChg chg="mod">
          <ac:chgData name="Zhang Xihu" userId="06697f82cac4562d" providerId="LiveId" clId="{EC0640AA-01B1-45AC-87C7-A5545B1B87AB}" dt="2018-12-01T03:46:12.111" v="162" actId="14861"/>
          <ac:cxnSpMkLst>
            <pc:docMk/>
            <pc:sldMk cId="1116548394" sldId="273"/>
            <ac:cxnSpMk id="324" creationId="{8CB65BD9-ECD2-44F1-A82D-4C24C5E9B9B5}"/>
          </ac:cxnSpMkLst>
        </pc:cxnChg>
        <pc:cxnChg chg="mod">
          <ac:chgData name="Zhang Xihu" userId="06697f82cac4562d" providerId="LiveId" clId="{EC0640AA-01B1-45AC-87C7-A5545B1B87AB}" dt="2018-12-01T03:46:17.662" v="163" actId="14861"/>
          <ac:cxnSpMkLst>
            <pc:docMk/>
            <pc:sldMk cId="1116548394" sldId="273"/>
            <ac:cxnSpMk id="343" creationId="{C9A27A08-4785-407F-9E2F-ECDD01281CB5}"/>
          </ac:cxnSpMkLst>
        </pc:cxnChg>
        <pc:cxnChg chg="mod">
          <ac:chgData name="Zhang Xihu" userId="06697f82cac4562d" providerId="LiveId" clId="{EC0640AA-01B1-45AC-87C7-A5545B1B87AB}" dt="2018-12-01T03:46:21.255" v="164" actId="14861"/>
          <ac:cxnSpMkLst>
            <pc:docMk/>
            <pc:sldMk cId="1116548394" sldId="273"/>
            <ac:cxnSpMk id="353" creationId="{D4BF9C34-5C0E-4533-AF0C-1F93ABE74DA0}"/>
          </ac:cxnSpMkLst>
        </pc:cxnChg>
        <pc:cxnChg chg="mod">
          <ac:chgData name="Zhang Xihu" userId="06697f82cac4562d" providerId="LiveId" clId="{EC0640AA-01B1-45AC-87C7-A5545B1B87AB}" dt="2018-12-01T03:46:28.825" v="165" actId="14861"/>
          <ac:cxnSpMkLst>
            <pc:docMk/>
            <pc:sldMk cId="1116548394" sldId="273"/>
            <ac:cxnSpMk id="367" creationId="{EE10C881-15C6-4875-8639-912A80950B11}"/>
          </ac:cxnSpMkLst>
        </pc:cxnChg>
        <pc:cxnChg chg="mod">
          <ac:chgData name="Zhang Xihu" userId="06697f82cac4562d" providerId="LiveId" clId="{EC0640AA-01B1-45AC-87C7-A5545B1B87AB}" dt="2018-12-01T03:46:33.180" v="166" actId="14861"/>
          <ac:cxnSpMkLst>
            <pc:docMk/>
            <pc:sldMk cId="1116548394" sldId="273"/>
            <ac:cxnSpMk id="378" creationId="{4B73AE47-DD0C-4CF2-84A6-BA08F75F2889}"/>
          </ac:cxnSpMkLst>
        </pc:cxnChg>
        <pc:cxnChg chg="mod">
          <ac:chgData name="Zhang Xihu" userId="06697f82cac4562d" providerId="LiveId" clId="{EC0640AA-01B1-45AC-87C7-A5545B1B87AB}" dt="2018-12-01T03:46:41.373" v="167" actId="14861"/>
          <ac:cxnSpMkLst>
            <pc:docMk/>
            <pc:sldMk cId="1116548394" sldId="273"/>
            <ac:cxnSpMk id="399" creationId="{97587A56-594F-43E6-8960-83806054D688}"/>
          </ac:cxnSpMkLst>
        </pc:cxnChg>
        <pc:cxnChg chg="mod">
          <ac:chgData name="Zhang Xihu" userId="06697f82cac4562d" providerId="LiveId" clId="{EC0640AA-01B1-45AC-87C7-A5545B1B87AB}" dt="2018-12-01T03:46:46.015" v="168" actId="14861"/>
          <ac:cxnSpMkLst>
            <pc:docMk/>
            <pc:sldMk cId="1116548394" sldId="273"/>
            <ac:cxnSpMk id="409" creationId="{EB1AE14E-6D51-4D04-AE53-E4F9920252EC}"/>
          </ac:cxnSpMkLst>
        </pc:cxnChg>
        <pc:cxnChg chg="mod">
          <ac:chgData name="Zhang Xihu" userId="06697f82cac4562d" providerId="LiveId" clId="{EC0640AA-01B1-45AC-87C7-A5545B1B87AB}" dt="2018-12-01T03:46:52.635" v="169" actId="14861"/>
          <ac:cxnSpMkLst>
            <pc:docMk/>
            <pc:sldMk cId="1116548394" sldId="273"/>
            <ac:cxnSpMk id="484" creationId="{7729C78B-1B02-4991-BC69-94F88830C518}"/>
          </ac:cxnSpMkLst>
        </pc:cxnChg>
        <pc:cxnChg chg="mod">
          <ac:chgData name="Zhang Xihu" userId="06697f82cac4562d" providerId="LiveId" clId="{EC0640AA-01B1-45AC-87C7-A5545B1B87AB}" dt="2018-12-01T03:46:57.703" v="170" actId="14861"/>
          <ac:cxnSpMkLst>
            <pc:docMk/>
            <pc:sldMk cId="1116548394" sldId="273"/>
            <ac:cxnSpMk id="494" creationId="{6D30F7F6-B0B9-4F17-8BCB-FAE5E863BE09}"/>
          </ac:cxnSpMkLst>
        </pc:cxnChg>
      </pc:sldChg>
      <pc:sldChg chg="modSp add">
        <pc:chgData name="Zhang Xihu" userId="06697f82cac4562d" providerId="LiveId" clId="{EC0640AA-01B1-45AC-87C7-A5545B1B87AB}" dt="2018-12-01T05:04:55.150" v="3778" actId="20577"/>
        <pc:sldMkLst>
          <pc:docMk/>
          <pc:sldMk cId="3698259316" sldId="275"/>
        </pc:sldMkLst>
        <pc:spChg chg="mod">
          <ac:chgData name="Zhang Xihu" userId="06697f82cac4562d" providerId="LiveId" clId="{EC0640AA-01B1-45AC-87C7-A5545B1B87AB}" dt="2018-12-01T03:50:11.772" v="191" actId="20577"/>
          <ac:spMkLst>
            <pc:docMk/>
            <pc:sldMk cId="3698259316" sldId="275"/>
            <ac:spMk id="2" creationId="{BEDE64D1-2F8F-4F1F-A6F4-F5A5CFA754FE}"/>
          </ac:spMkLst>
        </pc:spChg>
        <pc:spChg chg="mod">
          <ac:chgData name="Zhang Xihu" userId="06697f82cac4562d" providerId="LiveId" clId="{EC0640AA-01B1-45AC-87C7-A5545B1B87AB}" dt="2018-12-01T05:04:55.150" v="3778" actId="20577"/>
          <ac:spMkLst>
            <pc:docMk/>
            <pc:sldMk cId="3698259316" sldId="275"/>
            <ac:spMk id="3" creationId="{1B79BEB4-D562-47FA-B6F4-47D1B13E850C}"/>
          </ac:spMkLst>
        </pc:spChg>
      </pc:sldChg>
      <pc:sldChg chg="modSp add">
        <pc:chgData name="Zhang Xihu" userId="06697f82cac4562d" providerId="LiveId" clId="{EC0640AA-01B1-45AC-87C7-A5545B1B87AB}" dt="2018-12-01T04:49:17.041" v="3076" actId="20577"/>
        <pc:sldMkLst>
          <pc:docMk/>
          <pc:sldMk cId="971106843" sldId="276"/>
        </pc:sldMkLst>
        <pc:spChg chg="mod">
          <ac:chgData name="Zhang Xihu" userId="06697f82cac4562d" providerId="LiveId" clId="{EC0640AA-01B1-45AC-87C7-A5545B1B87AB}" dt="2018-12-01T04:49:17.041" v="3076" actId="20577"/>
          <ac:spMkLst>
            <pc:docMk/>
            <pc:sldMk cId="971106843" sldId="276"/>
            <ac:spMk id="3" creationId="{1B79BEB4-D562-47FA-B6F4-47D1B13E850C}"/>
          </ac:spMkLst>
        </pc:spChg>
      </pc:sldChg>
    </pc:docChg>
  </pc:docChgLst>
  <pc:docChgLst>
    <pc:chgData name="Ashrujit Ghoshal" userId="bb958b02f7c97bbd" providerId="Windows Live" clId="Web-{22C4C4F7-B26C-4A1B-8EF3-CB58670B590C}"/>
    <pc:docChg chg="addSld delSld modSld">
      <pc:chgData name="Ashrujit Ghoshal" userId="bb958b02f7c97bbd" providerId="Windows Live" clId="Web-{22C4C4F7-B26C-4A1B-8EF3-CB58670B590C}" dt="2018-11-30T02:45:36.010" v="597"/>
      <pc:docMkLst>
        <pc:docMk/>
      </pc:docMkLst>
      <pc:sldChg chg="addSp delSp modSp">
        <pc:chgData name="Ashrujit Ghoshal" userId="bb958b02f7c97bbd" providerId="Windows Live" clId="Web-{22C4C4F7-B26C-4A1B-8EF3-CB58670B590C}" dt="2018-11-30T02:15:35.974" v="276" actId="20577"/>
        <pc:sldMkLst>
          <pc:docMk/>
          <pc:sldMk cId="109857222" sldId="256"/>
        </pc:sldMkLst>
        <pc:spChg chg="mod">
          <ac:chgData name="Ashrujit Ghoshal" userId="bb958b02f7c97bbd" providerId="Windows Live" clId="Web-{22C4C4F7-B26C-4A1B-8EF3-CB58670B590C}" dt="2018-11-30T02:15:17.599" v="27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hrujit Ghoshal" userId="bb958b02f7c97bbd" providerId="Windows Live" clId="Web-{22C4C4F7-B26C-4A1B-8EF3-CB58670B590C}" dt="2018-11-30T02:15:35.974" v="276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Ashrujit Ghoshal" userId="bb958b02f7c97bbd" providerId="Windows Live" clId="Web-{22C4C4F7-B26C-4A1B-8EF3-CB58670B590C}" dt="2018-11-30T02:13:43.474" v="217" actId="20577"/>
          <ac:spMkLst>
            <pc:docMk/>
            <pc:sldMk cId="109857222" sldId="256"/>
            <ac:spMk id="7" creationId="{559AE206-7EBA-4D33-8BC9-9D8158553F0E}"/>
          </ac:spMkLst>
        </pc:spChg>
        <pc:spChg chg="del">
          <ac:chgData name="Ashrujit Ghoshal" userId="bb958b02f7c97bbd" providerId="Windows Live" clId="Web-{22C4C4F7-B26C-4A1B-8EF3-CB58670B590C}" dt="2018-11-30T02:13:43.474" v="217" actId="20577"/>
          <ac:spMkLst>
            <pc:docMk/>
            <pc:sldMk cId="109857222" sldId="256"/>
            <ac:spMk id="9" creationId="{6437D937-A7F1-4011-92B4-328E5BE1B166}"/>
          </ac:spMkLst>
        </pc:spChg>
        <pc:spChg chg="del">
          <ac:chgData name="Ashrujit Ghoshal" userId="bb958b02f7c97bbd" providerId="Windows Live" clId="Web-{22C4C4F7-B26C-4A1B-8EF3-CB58670B590C}" dt="2018-11-30T02:13:43.474" v="217" actId="20577"/>
          <ac:spMkLst>
            <pc:docMk/>
            <pc:sldMk cId="109857222" sldId="256"/>
            <ac:spMk id="11" creationId="{B672F332-AF08-46C6-94F0-77684310D7B7}"/>
          </ac:spMkLst>
        </pc:spChg>
        <pc:spChg chg="del">
          <ac:chgData name="Ashrujit Ghoshal" userId="bb958b02f7c97bbd" providerId="Windows Live" clId="Web-{22C4C4F7-B26C-4A1B-8EF3-CB58670B590C}" dt="2018-11-30T02:13:43.474" v="217" actId="20577"/>
          <ac:spMkLst>
            <pc:docMk/>
            <pc:sldMk cId="109857222" sldId="256"/>
            <ac:spMk id="13" creationId="{34244EF8-D73A-40E1-BE73-D46E6B4B04ED}"/>
          </ac:spMkLst>
        </pc:spChg>
        <pc:spChg chg="del">
          <ac:chgData name="Ashrujit Ghoshal" userId="bb958b02f7c97bbd" providerId="Windows Live" clId="Web-{22C4C4F7-B26C-4A1B-8EF3-CB58670B590C}" dt="2018-11-30T02:13:43.474" v="217" actId="20577"/>
          <ac:spMkLst>
            <pc:docMk/>
            <pc:sldMk cId="109857222" sldId="256"/>
            <ac:spMk id="15" creationId="{AB84D7E8-4ECB-42D7-ADBF-01689B0F24AE}"/>
          </ac:spMkLst>
        </pc:spChg>
        <pc:spChg chg="add del">
          <ac:chgData name="Ashrujit Ghoshal" userId="bb958b02f7c97bbd" providerId="Windows Live" clId="Web-{22C4C4F7-B26C-4A1B-8EF3-CB58670B590C}" dt="2018-11-30T02:14:41.865" v="252" actId="20577"/>
          <ac:spMkLst>
            <pc:docMk/>
            <pc:sldMk cId="109857222" sldId="256"/>
            <ac:spMk id="22" creationId="{3B854194-185D-494D-905C-7C7CB2E30F6E}"/>
          </ac:spMkLst>
        </pc:spChg>
        <pc:spChg chg="add del">
          <ac:chgData name="Ashrujit Ghoshal" userId="bb958b02f7c97bbd" providerId="Windows Live" clId="Web-{22C4C4F7-B26C-4A1B-8EF3-CB58670B590C}" dt="2018-11-30T02:14:41.865" v="252" actId="20577"/>
          <ac:spMkLst>
            <pc:docMk/>
            <pc:sldMk cId="109857222" sldId="256"/>
            <ac:spMk id="24" creationId="{B4F5FA0D-0104-4987-8241-EFF7C85B88DE}"/>
          </ac:spMkLst>
        </pc:spChg>
        <pc:spChg chg="add del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31" creationId="{559AE206-7EBA-4D33-8BC9-9D8158553F0E}"/>
          </ac:spMkLst>
        </pc:spChg>
        <pc:spChg chg="add del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33" creationId="{6437D937-A7F1-4011-92B4-328E5BE1B166}"/>
          </ac:spMkLst>
        </pc:spChg>
        <pc:spChg chg="add del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35" creationId="{B672F332-AF08-46C6-94F0-77684310D7B7}"/>
          </ac:spMkLst>
        </pc:spChg>
        <pc:spChg chg="add del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37" creationId="{34244EF8-D73A-40E1-BE73-D46E6B4B04ED}"/>
          </ac:spMkLst>
        </pc:spChg>
        <pc:spChg chg="add del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39" creationId="{AB84D7E8-4ECB-42D7-ADBF-01689B0F24AE}"/>
          </ac:spMkLst>
        </pc:spChg>
        <pc:spChg chg="add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43" creationId="{559AE206-7EBA-4D33-8BC9-9D8158553F0E}"/>
          </ac:spMkLst>
        </pc:spChg>
        <pc:spChg chg="add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44" creationId="{6437D937-A7F1-4011-92B4-328E5BE1B166}"/>
          </ac:spMkLst>
        </pc:spChg>
        <pc:spChg chg="add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45" creationId="{B672F332-AF08-46C6-94F0-77684310D7B7}"/>
          </ac:spMkLst>
        </pc:spChg>
        <pc:spChg chg="add del">
          <ac:chgData name="Ashrujit Ghoshal" userId="bb958b02f7c97bbd" providerId="Windows Live" clId="Web-{22C4C4F7-B26C-4A1B-8EF3-CB58670B590C}" dt="2018-11-30T02:15:17.599" v="270" actId="20577"/>
          <ac:spMkLst>
            <pc:docMk/>
            <pc:sldMk cId="109857222" sldId="256"/>
            <ac:spMk id="46" creationId="{3B854194-185D-494D-905C-7C7CB2E30F6E}"/>
          </ac:spMkLst>
        </pc:spChg>
        <pc:spChg chg="add del">
          <ac:chgData name="Ashrujit Ghoshal" userId="bb958b02f7c97bbd" providerId="Windows Live" clId="Web-{22C4C4F7-B26C-4A1B-8EF3-CB58670B590C}" dt="2018-11-30T02:15:17.599" v="270" actId="20577"/>
          <ac:spMkLst>
            <pc:docMk/>
            <pc:sldMk cId="109857222" sldId="256"/>
            <ac:spMk id="48" creationId="{B4F5FA0D-0104-4987-8241-EFF7C85B88DE}"/>
          </ac:spMkLst>
        </pc:spChg>
        <pc:spChg chg="add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52" creationId="{34244EF8-D73A-40E1-BE73-D46E6B4B04ED}"/>
          </ac:spMkLst>
        </pc:spChg>
        <pc:spChg chg="add">
          <ac:chgData name="Ashrujit Ghoshal" userId="bb958b02f7c97bbd" providerId="Windows Live" clId="Web-{22C4C4F7-B26C-4A1B-8EF3-CB58670B590C}" dt="2018-11-30T02:15:17.646" v="271" actId="20577"/>
          <ac:spMkLst>
            <pc:docMk/>
            <pc:sldMk cId="109857222" sldId="256"/>
            <ac:spMk id="54" creationId="{AB84D7E8-4ECB-42D7-ADBF-01689B0F24AE}"/>
          </ac:spMkLst>
        </pc:spChg>
        <pc:picChg chg="add del">
          <ac:chgData name="Ashrujit Ghoshal" userId="bb958b02f7c97bbd" providerId="Windows Live" clId="Web-{22C4C4F7-B26C-4A1B-8EF3-CB58670B590C}" dt="2018-11-30T02:14:41.865" v="252" actId="20577"/>
          <ac:picMkLst>
            <pc:docMk/>
            <pc:sldMk cId="109857222" sldId="256"/>
            <ac:picMk id="26" creationId="{2897127E-6CEF-446C-BE87-93B7C46E49D1}"/>
          </ac:picMkLst>
        </pc:picChg>
        <pc:picChg chg="add del">
          <ac:chgData name="Ashrujit Ghoshal" userId="bb958b02f7c97bbd" providerId="Windows Live" clId="Web-{22C4C4F7-B26C-4A1B-8EF3-CB58670B590C}" dt="2018-11-30T02:15:17.599" v="270" actId="20577"/>
          <ac:picMkLst>
            <pc:docMk/>
            <pc:sldMk cId="109857222" sldId="256"/>
            <ac:picMk id="50" creationId="{2897127E-6CEF-446C-BE87-93B7C46E49D1}"/>
          </ac:picMkLst>
        </pc:picChg>
        <pc:cxnChg chg="del">
          <ac:chgData name="Ashrujit Ghoshal" userId="bb958b02f7c97bbd" providerId="Windows Live" clId="Web-{22C4C4F7-B26C-4A1B-8EF3-CB58670B590C}" dt="2018-11-30T02:13:43.474" v="217" actId="20577"/>
          <ac:cxnSpMkLst>
            <pc:docMk/>
            <pc:sldMk cId="109857222" sldId="256"/>
            <ac:cxnSpMk id="17" creationId="{9E8E38ED-369A-44C2-B635-0BED0E48A6E8}"/>
          </ac:cxnSpMkLst>
        </pc:cxnChg>
        <pc:cxnChg chg="add del">
          <ac:chgData name="Ashrujit Ghoshal" userId="bb958b02f7c97bbd" providerId="Windows Live" clId="Web-{22C4C4F7-B26C-4A1B-8EF3-CB58670B590C}" dt="2018-11-30T02:15:17.646" v="271" actId="20577"/>
          <ac:cxnSpMkLst>
            <pc:docMk/>
            <pc:sldMk cId="109857222" sldId="256"/>
            <ac:cxnSpMk id="41" creationId="{9E8E38ED-369A-44C2-B635-0BED0E48A6E8}"/>
          </ac:cxnSpMkLst>
        </pc:cxnChg>
        <pc:cxnChg chg="add">
          <ac:chgData name="Ashrujit Ghoshal" userId="bb958b02f7c97bbd" providerId="Windows Live" clId="Web-{22C4C4F7-B26C-4A1B-8EF3-CB58670B590C}" dt="2018-11-30T02:15:17.646" v="271" actId="20577"/>
          <ac:cxnSpMkLst>
            <pc:docMk/>
            <pc:sldMk cId="109857222" sldId="256"/>
            <ac:cxnSpMk id="56" creationId="{9E8E38ED-369A-44C2-B635-0BED0E48A6E8}"/>
          </ac:cxnSpMkLst>
        </pc:cxnChg>
      </pc:sldChg>
      <pc:sldChg chg="addSp delSp modSp mod setBg setClrOvrMap">
        <pc:chgData name="Ashrujit Ghoshal" userId="bb958b02f7c97bbd" providerId="Windows Live" clId="Web-{22C4C4F7-B26C-4A1B-8EF3-CB58670B590C}" dt="2018-11-30T02:15:55.896" v="282"/>
        <pc:sldMkLst>
          <pc:docMk/>
          <pc:sldMk cId="631708056" sldId="257"/>
        </pc:sldMkLst>
        <pc:spChg chg="mod">
          <ac:chgData name="Ashrujit Ghoshal" userId="bb958b02f7c97bbd" providerId="Windows Live" clId="Web-{22C4C4F7-B26C-4A1B-8EF3-CB58670B590C}" dt="2018-11-30T02:15:55.615" v="281"/>
          <ac:spMkLst>
            <pc:docMk/>
            <pc:sldMk cId="631708056" sldId="257"/>
            <ac:spMk id="2" creationId="{51188D93-6E6E-491B-A7E4-FBC095FFA6FA}"/>
          </ac:spMkLst>
        </pc:spChg>
        <pc:spChg chg="add del">
          <ac:chgData name="Ashrujit Ghoshal" userId="bb958b02f7c97bbd" providerId="Windows Live" clId="Web-{22C4C4F7-B26C-4A1B-8EF3-CB58670B590C}" dt="2018-11-30T02:06:44.022" v="208"/>
          <ac:spMkLst>
            <pc:docMk/>
            <pc:sldMk cId="631708056" sldId="257"/>
            <ac:spMk id="6" creationId="{46C2E80F-49A6-4372-B103-219D417A55ED}"/>
          </ac:spMkLst>
        </pc:spChg>
        <pc:spChg chg="del mod replId">
          <ac:chgData name="Ashrujit Ghoshal" userId="bb958b02f7c97bbd" providerId="Windows Live" clId="Web-{22C4C4F7-B26C-4A1B-8EF3-CB58670B590C}" dt="2018-11-30T02:05:40.241" v="203"/>
          <ac:spMkLst>
            <pc:docMk/>
            <pc:sldMk cId="631708056" sldId="257"/>
            <ac:spMk id="7" creationId="{BDF5B82C-A3B2-4355-9079-006DCCBEBF0E}"/>
          </ac:spMkLst>
        </pc:spChg>
        <pc:spChg chg="add del">
          <ac:chgData name="Ashrujit Ghoshal" userId="bb958b02f7c97bbd" providerId="Windows Live" clId="Web-{22C4C4F7-B26C-4A1B-8EF3-CB58670B590C}" dt="2018-11-30T02:05:39.944" v="202"/>
          <ac:spMkLst>
            <pc:docMk/>
            <pc:sldMk cId="631708056" sldId="257"/>
            <ac:spMk id="8" creationId="{8D70B121-56F4-4848-B38B-182089D909FA}"/>
          </ac:spMkLst>
        </pc:spChg>
        <pc:spChg chg="add del">
          <ac:chgData name="Ashrujit Ghoshal" userId="bb958b02f7c97bbd" providerId="Windows Live" clId="Web-{22C4C4F7-B26C-4A1B-8EF3-CB58670B590C}" dt="2018-11-30T02:07:13.600" v="213"/>
          <ac:spMkLst>
            <pc:docMk/>
            <pc:sldMk cId="631708056" sldId="257"/>
            <ac:spMk id="9" creationId="{AB45A142-4255-493C-8284-5D566C121B10}"/>
          </ac:spMkLst>
        </pc:spChg>
        <pc:spChg chg="add del">
          <ac:chgData name="Ashrujit Ghoshal" userId="bb958b02f7c97bbd" providerId="Windows Live" clId="Web-{22C4C4F7-B26C-4A1B-8EF3-CB58670B590C}" dt="2018-11-30T02:06:43.710" v="207"/>
          <ac:spMkLst>
            <pc:docMk/>
            <pc:sldMk cId="631708056" sldId="257"/>
            <ac:spMk id="11" creationId="{56C20283-73E0-40EC-8AD8-057F581F64C2}"/>
          </ac:spMkLst>
        </pc:spChg>
        <pc:spChg chg="add del">
          <ac:chgData name="Ashrujit Ghoshal" userId="bb958b02f7c97bbd" providerId="Windows Live" clId="Web-{22C4C4F7-B26C-4A1B-8EF3-CB58670B590C}" dt="2018-11-30T02:06:43.710" v="207"/>
          <ac:spMkLst>
            <pc:docMk/>
            <pc:sldMk cId="631708056" sldId="257"/>
            <ac:spMk id="13" creationId="{3FCC729B-E528-40C3-82D3-BA4375575E87}"/>
          </ac:spMkLst>
        </pc:spChg>
        <pc:spChg chg="add del">
          <ac:chgData name="Ashrujit Ghoshal" userId="bb958b02f7c97bbd" providerId="Windows Live" clId="Web-{22C4C4F7-B26C-4A1B-8EF3-CB58670B590C}" dt="2018-11-30T02:07:13.256" v="212"/>
          <ac:spMkLst>
            <pc:docMk/>
            <pc:sldMk cId="631708056" sldId="257"/>
            <ac:spMk id="14" creationId="{95724071-AC7B-4A67-934B-CD7F90745802}"/>
          </ac:spMkLst>
        </pc:spChg>
        <pc:spChg chg="add del">
          <ac:chgData name="Ashrujit Ghoshal" userId="bb958b02f7c97bbd" providerId="Windows Live" clId="Web-{22C4C4F7-B26C-4A1B-8EF3-CB58670B590C}" dt="2018-11-30T02:06:43.710" v="207"/>
          <ac:spMkLst>
            <pc:docMk/>
            <pc:sldMk cId="631708056" sldId="257"/>
            <ac:spMk id="15" creationId="{58F1FB8D-1842-4A04-998D-6CF047AB2790}"/>
          </ac:spMkLst>
        </pc:spChg>
        <pc:spChg chg="add del">
          <ac:chgData name="Ashrujit Ghoshal" userId="bb958b02f7c97bbd" providerId="Windows Live" clId="Web-{22C4C4F7-B26C-4A1B-8EF3-CB58670B590C}" dt="2018-11-30T02:15:55.615" v="281"/>
          <ac:spMkLst>
            <pc:docMk/>
            <pc:sldMk cId="631708056" sldId="257"/>
            <ac:spMk id="16" creationId="{3B0DF90E-6BAD-4E82-8FDF-717C9A357378}"/>
          </ac:spMkLst>
        </pc:spChg>
        <pc:spChg chg="add del">
          <ac:chgData name="Ashrujit Ghoshal" userId="bb958b02f7c97bbd" providerId="Windows Live" clId="Web-{22C4C4F7-B26C-4A1B-8EF3-CB58670B590C}" dt="2018-11-30T02:07:00.069" v="210"/>
          <ac:spMkLst>
            <pc:docMk/>
            <pc:sldMk cId="631708056" sldId="257"/>
            <ac:spMk id="17" creationId="{E4505C23-674B-4195-81D6-0C127FEAE3F8}"/>
          </ac:spMkLst>
        </pc:spChg>
        <pc:spChg chg="add del">
          <ac:chgData name="Ashrujit Ghoshal" userId="bb958b02f7c97bbd" providerId="Windows Live" clId="Web-{22C4C4F7-B26C-4A1B-8EF3-CB58670B590C}" dt="2018-11-30T02:15:55.615" v="281"/>
          <ac:spMkLst>
            <pc:docMk/>
            <pc:sldMk cId="631708056" sldId="257"/>
            <ac:spMk id="18" creationId="{13DCC859-0434-4BB8-B6C5-09C88AE698FB}"/>
          </ac:spMkLst>
        </pc:spChg>
        <pc:spChg chg="add del">
          <ac:chgData name="Ashrujit Ghoshal" userId="bb958b02f7c97bbd" providerId="Windows Live" clId="Web-{22C4C4F7-B26C-4A1B-8EF3-CB58670B590C}" dt="2018-11-30T02:07:00.069" v="210"/>
          <ac:spMkLst>
            <pc:docMk/>
            <pc:sldMk cId="631708056" sldId="257"/>
            <ac:spMk id="19" creationId="{65C9B8F0-FF66-4C15-BD05-E86B87331846}"/>
          </ac:spMkLst>
        </pc:spChg>
        <pc:spChg chg="add del">
          <ac:chgData name="Ashrujit Ghoshal" userId="bb958b02f7c97bbd" providerId="Windows Live" clId="Web-{22C4C4F7-B26C-4A1B-8EF3-CB58670B590C}" dt="2018-11-30T02:15:55.615" v="281"/>
          <ac:spMkLst>
            <pc:docMk/>
            <pc:sldMk cId="631708056" sldId="257"/>
            <ac:spMk id="20" creationId="{08E7ACFB-B791-4C23-8B17-013FEDC09A89}"/>
          </ac:spMkLst>
        </pc:spChg>
        <pc:graphicFrameChg chg="add del mod replId modGraphic">
          <ac:chgData name="Ashrujit Ghoshal" userId="bb958b02f7c97bbd" providerId="Windows Live" clId="Web-{22C4C4F7-B26C-4A1B-8EF3-CB58670B590C}" dt="2018-11-30T02:15:55.896" v="282"/>
          <ac:graphicFrameMkLst>
            <pc:docMk/>
            <pc:sldMk cId="631708056" sldId="257"/>
            <ac:graphicFrameMk id="5" creationId="{A21D51E0-7705-40D7-BB1A-6F8D5EE60F69}"/>
          </ac:graphicFrameMkLst>
        </pc:graphicFrameChg>
        <pc:cxnChg chg="add del">
          <ac:chgData name="Ashrujit Ghoshal" userId="bb958b02f7c97bbd" providerId="Windows Live" clId="Web-{22C4C4F7-B26C-4A1B-8EF3-CB58670B590C}" dt="2018-11-30T02:05:39.944" v="202"/>
          <ac:cxnSpMkLst>
            <pc:docMk/>
            <pc:sldMk cId="631708056" sldId="257"/>
            <ac:cxnSpMk id="10" creationId="{2D72A2C9-F3CA-4216-8BAD-FA4C970C3C4E}"/>
          </ac:cxnSpMkLst>
        </pc:cxnChg>
        <pc:cxnChg chg="add del">
          <ac:chgData name="Ashrujit Ghoshal" userId="bb958b02f7c97bbd" providerId="Windows Live" clId="Web-{22C4C4F7-B26C-4A1B-8EF3-CB58670B590C}" dt="2018-11-30T02:07:13.600" v="213"/>
          <ac:cxnSpMkLst>
            <pc:docMk/>
            <pc:sldMk cId="631708056" sldId="257"/>
            <ac:cxnSpMk id="12" creationId="{38FB9660-F42F-4313-BBC4-47C007FE484C}"/>
          </ac:cxnSpMkLst>
        </pc:cxnChg>
      </pc:sldChg>
      <pc:sldChg chg="addSp delSp modSp add replId">
        <pc:chgData name="Ashrujit Ghoshal" userId="bb958b02f7c97bbd" providerId="Windows Live" clId="Web-{22C4C4F7-B26C-4A1B-8EF3-CB58670B590C}" dt="2018-11-30T02:42:13.227" v="405" actId="20577"/>
        <pc:sldMkLst>
          <pc:docMk/>
          <pc:sldMk cId="3453127545" sldId="259"/>
        </pc:sldMkLst>
        <pc:spChg chg="mod">
          <ac:chgData name="Ashrujit Ghoshal" userId="bb958b02f7c97bbd" providerId="Windows Live" clId="Web-{22C4C4F7-B26C-4A1B-8EF3-CB58670B590C}" dt="2018-11-30T02:42:13.227" v="405" actId="20577"/>
          <ac:spMkLst>
            <pc:docMk/>
            <pc:sldMk cId="3453127545" sldId="259"/>
            <ac:spMk id="2" creationId="{51188D93-6E6E-491B-A7E4-FBC095FFA6FA}"/>
          </ac:spMkLst>
        </pc:spChg>
        <pc:spChg chg="add del">
          <ac:chgData name="Ashrujit Ghoshal" userId="bb958b02f7c97bbd" providerId="Windows Live" clId="Web-{22C4C4F7-B26C-4A1B-8EF3-CB58670B590C}" dt="2018-11-30T02:41:37.179" v="384" actId="20577"/>
          <ac:spMkLst>
            <pc:docMk/>
            <pc:sldMk cId="3453127545" sldId="259"/>
            <ac:spMk id="10" creationId="{C5E6CFF1-2F42-4E10-9A97-F116F46F53FE}"/>
          </ac:spMkLst>
        </pc:spChg>
        <pc:spChg chg="add mod">
          <ac:chgData name="Ashrujit Ghoshal" userId="bb958b02f7c97bbd" providerId="Windows Live" clId="Web-{22C4C4F7-B26C-4A1B-8EF3-CB58670B590C}" dt="2018-11-30T02:42:02.320" v="390" actId="20577"/>
          <ac:spMkLst>
            <pc:docMk/>
            <pc:sldMk cId="3453127545" sldId="259"/>
            <ac:spMk id="194" creationId="{A3043C40-40A0-4407-B9CA-15A5CC124369}"/>
          </ac:spMkLst>
        </pc:spChg>
        <pc:graphicFrameChg chg="add del mod">
          <ac:chgData name="Ashrujit Ghoshal" userId="bb958b02f7c97bbd" providerId="Windows Live" clId="Web-{22C4C4F7-B26C-4A1B-8EF3-CB58670B590C}" dt="2018-11-30T02:41:56.867" v="388" actId="20577"/>
          <ac:graphicFrameMkLst>
            <pc:docMk/>
            <pc:sldMk cId="3453127545" sldId="259"/>
            <ac:graphicFrameMk id="5" creationId="{A21D51E0-7705-40D7-BB1A-6F8D5EE60F69}"/>
          </ac:graphicFrameMkLst>
        </pc:graphicFrameChg>
        <pc:cxnChg chg="add del">
          <ac:chgData name="Ashrujit Ghoshal" userId="bb958b02f7c97bbd" providerId="Windows Live" clId="Web-{22C4C4F7-B26C-4A1B-8EF3-CB58670B590C}" dt="2018-11-30T02:41:37.179" v="384" actId="20577"/>
          <ac:cxnSpMkLst>
            <pc:docMk/>
            <pc:sldMk cId="3453127545" sldId="259"/>
            <ac:cxnSpMk id="12" creationId="{67182200-4859-4C8D-BCBB-55B245C28BA3}"/>
          </ac:cxnSpMkLst>
        </pc:cxnChg>
      </pc:sldChg>
      <pc:sldChg chg="modSp new">
        <pc:chgData name="Ashrujit Ghoshal" userId="bb958b02f7c97bbd" providerId="Windows Live" clId="Web-{22C4C4F7-B26C-4A1B-8EF3-CB58670B590C}" dt="2018-11-30T02:42:35.602" v="421" actId="20577"/>
        <pc:sldMkLst>
          <pc:docMk/>
          <pc:sldMk cId="1102188637" sldId="260"/>
        </pc:sldMkLst>
        <pc:spChg chg="mod">
          <ac:chgData name="Ashrujit Ghoshal" userId="bb958b02f7c97bbd" providerId="Windows Live" clId="Web-{22C4C4F7-B26C-4A1B-8EF3-CB58670B590C}" dt="2018-11-30T02:42:35.602" v="421" actId="20577"/>
          <ac:spMkLst>
            <pc:docMk/>
            <pc:sldMk cId="1102188637" sldId="260"/>
            <ac:spMk id="2" creationId="{46168F62-2838-4ACF-9E4B-8AEB6DF90C7C}"/>
          </ac:spMkLst>
        </pc:spChg>
      </pc:sldChg>
      <pc:sldChg chg="modSp add replId">
        <pc:chgData name="Ashrujit Ghoshal" userId="bb958b02f7c97bbd" providerId="Windows Live" clId="Web-{22C4C4F7-B26C-4A1B-8EF3-CB58670B590C}" dt="2018-11-30T02:43:08.774" v="456" actId="20577"/>
        <pc:sldMkLst>
          <pc:docMk/>
          <pc:sldMk cId="816703121" sldId="261"/>
        </pc:sldMkLst>
        <pc:spChg chg="mod">
          <ac:chgData name="Ashrujit Ghoshal" userId="bb958b02f7c97bbd" providerId="Windows Live" clId="Web-{22C4C4F7-B26C-4A1B-8EF3-CB58670B590C}" dt="2018-11-30T02:43:08.774" v="456" actId="20577"/>
          <ac:spMkLst>
            <pc:docMk/>
            <pc:sldMk cId="816703121" sldId="261"/>
            <ac:spMk id="2" creationId="{46168F62-2838-4ACF-9E4B-8AEB6DF90C7C}"/>
          </ac:spMkLst>
        </pc:spChg>
      </pc:sldChg>
      <pc:sldChg chg="modSp new">
        <pc:chgData name="Ashrujit Ghoshal" userId="bb958b02f7c97bbd" providerId="Windows Live" clId="Web-{22C4C4F7-B26C-4A1B-8EF3-CB58670B590C}" dt="2018-11-30T02:44:10.509" v="530" actId="20577"/>
        <pc:sldMkLst>
          <pc:docMk/>
          <pc:sldMk cId="2924652232" sldId="262"/>
        </pc:sldMkLst>
        <pc:spChg chg="mod">
          <ac:chgData name="Ashrujit Ghoshal" userId="bb958b02f7c97bbd" providerId="Windows Live" clId="Web-{22C4C4F7-B26C-4A1B-8EF3-CB58670B590C}" dt="2018-11-30T02:44:10.509" v="530" actId="20577"/>
          <ac:spMkLst>
            <pc:docMk/>
            <pc:sldMk cId="2924652232" sldId="262"/>
            <ac:spMk id="2" creationId="{61629CB1-3FFE-45F9-9EB9-92FB3ED70E7E}"/>
          </ac:spMkLst>
        </pc:spChg>
      </pc:sldChg>
      <pc:sldChg chg="modSp new">
        <pc:chgData name="Ashrujit Ghoshal" userId="bb958b02f7c97bbd" providerId="Windows Live" clId="Web-{22C4C4F7-B26C-4A1B-8EF3-CB58670B590C}" dt="2018-11-30T02:44:41.165" v="540" actId="20577"/>
        <pc:sldMkLst>
          <pc:docMk/>
          <pc:sldMk cId="1099843707" sldId="263"/>
        </pc:sldMkLst>
        <pc:spChg chg="mod">
          <ac:chgData name="Ashrujit Ghoshal" userId="bb958b02f7c97bbd" providerId="Windows Live" clId="Web-{22C4C4F7-B26C-4A1B-8EF3-CB58670B590C}" dt="2018-11-30T02:44:41.165" v="540" actId="20577"/>
          <ac:spMkLst>
            <pc:docMk/>
            <pc:sldMk cId="1099843707" sldId="263"/>
            <ac:spMk id="2" creationId="{C7C637B8-9787-4B53-A969-3B16DFAE817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Greedy 1</c:v>
          </c:tx>
          <c:spPr>
            <a:ln w="25400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'random-graphs'!$A$2:$A$9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'random-graphs'!$B$2:$B$9</c:f>
              <c:numCache>
                <c:formatCode>General</c:formatCode>
                <c:ptCount val="8"/>
                <c:pt idx="0">
                  <c:v>9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17-4122-935F-679A4B94B3FF}"/>
            </c:ext>
          </c:extLst>
        </c:ser>
        <c:ser>
          <c:idx val="1"/>
          <c:order val="1"/>
          <c:tx>
            <c:v>Greedy 2</c:v>
          </c:tx>
          <c:spPr>
            <a:ln w="25400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'random-graphs'!$A$10:$A$17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'random-graphs'!$B$10:$B$17</c:f>
              <c:numCache>
                <c:formatCode>General</c:formatCode>
                <c:ptCount val="8"/>
                <c:pt idx="0">
                  <c:v>8.9499999999999993</c:v>
                </c:pt>
                <c:pt idx="1">
                  <c:v>9.9499999999999993</c:v>
                </c:pt>
                <c:pt idx="2">
                  <c:v>9.9499999999999993</c:v>
                </c:pt>
                <c:pt idx="3">
                  <c:v>9.9499999999999993</c:v>
                </c:pt>
                <c:pt idx="4">
                  <c:v>9.9499999999999993</c:v>
                </c:pt>
                <c:pt idx="5">
                  <c:v>9.9499999999999993</c:v>
                </c:pt>
                <c:pt idx="6">
                  <c:v>8.9499999999999993</c:v>
                </c:pt>
                <c:pt idx="7">
                  <c:v>9.9499999999999993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917-4122-935F-679A4B94B3FF}"/>
            </c:ext>
          </c:extLst>
        </c:ser>
        <c:ser>
          <c:idx val="3"/>
          <c:order val="2"/>
          <c:tx>
            <c:v>Approx</c:v>
          </c:tx>
          <c:spPr>
            <a:ln w="2540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'random-graphs'!$A$26:$A$33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'random-graphs'!$B$26:$B$33</c:f>
              <c:numCache>
                <c:formatCode>General</c:formatCode>
                <c:ptCount val="8"/>
                <c:pt idx="0">
                  <c:v>11</c:v>
                </c:pt>
                <c:pt idx="1">
                  <c:v>10</c:v>
                </c:pt>
                <c:pt idx="2">
                  <c:v>11</c:v>
                </c:pt>
                <c:pt idx="3">
                  <c:v>10</c:v>
                </c:pt>
                <c:pt idx="4">
                  <c:v>11</c:v>
                </c:pt>
                <c:pt idx="5">
                  <c:v>10</c:v>
                </c:pt>
                <c:pt idx="6">
                  <c:v>11</c:v>
                </c:pt>
                <c:pt idx="7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17-4122-935F-679A4B94B3FF}"/>
            </c:ext>
          </c:extLst>
        </c:ser>
        <c:ser>
          <c:idx val="2"/>
          <c:order val="3"/>
          <c:tx>
            <c:v>DP</c:v>
          </c:tx>
          <c:spPr>
            <a:ln w="25400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'random-graphs'!$A$18:$A$25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'random-graphs'!$B$18:$B$25</c:f>
              <c:numCache>
                <c:formatCode>General</c:formatCode>
                <c:ptCount val="8"/>
                <c:pt idx="0">
                  <c:v>9.0500000000000007</c:v>
                </c:pt>
                <c:pt idx="1">
                  <c:v>10.050000000000001</c:v>
                </c:pt>
                <c:pt idx="2">
                  <c:v>10.050000000000001</c:v>
                </c:pt>
                <c:pt idx="3">
                  <c:v>10.050000000000001</c:v>
                </c:pt>
                <c:pt idx="4">
                  <c:v>10.050000000000001</c:v>
                </c:pt>
                <c:pt idx="5">
                  <c:v>10.050000000000001</c:v>
                </c:pt>
                <c:pt idx="6">
                  <c:v>9.0500000000000007</c:v>
                </c:pt>
                <c:pt idx="7">
                  <c:v>10.050000000000001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17-4122-935F-679A4B94B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329696"/>
        <c:axId val="592337584"/>
      </c:scatterChart>
      <c:valAx>
        <c:axId val="425329696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37584"/>
        <c:crosses val="autoZero"/>
        <c:crossBetween val="midCat"/>
        <c:majorUnit val="1000"/>
      </c:valAx>
      <c:valAx>
        <c:axId val="592337584"/>
        <c:scaling>
          <c:orientation val="minMax"/>
          <c:max val="12"/>
          <c:min val="8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29696"/>
        <c:crosses val="autoZero"/>
        <c:crossBetween val="midCat"/>
        <c:majorUnit val="1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Greedy 1</c:v>
          </c:tx>
          <c:spPr>
            <a:ln w="25400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'random-graphs'!$A$2:$A$9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'random-graphs'!$C$2:$C$9</c:f>
              <c:numCache>
                <c:formatCode>General</c:formatCode>
                <c:ptCount val="8"/>
                <c:pt idx="0">
                  <c:v>127</c:v>
                </c:pt>
                <c:pt idx="1">
                  <c:v>49</c:v>
                </c:pt>
                <c:pt idx="2">
                  <c:v>39</c:v>
                </c:pt>
                <c:pt idx="3">
                  <c:v>29</c:v>
                </c:pt>
                <c:pt idx="4">
                  <c:v>27</c:v>
                </c:pt>
                <c:pt idx="5">
                  <c:v>22</c:v>
                </c:pt>
                <c:pt idx="6">
                  <c:v>37</c:v>
                </c:pt>
                <c:pt idx="7">
                  <c:v>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4D-4B6A-848A-534BCDEE2E9B}"/>
            </c:ext>
          </c:extLst>
        </c:ser>
        <c:ser>
          <c:idx val="1"/>
          <c:order val="1"/>
          <c:tx>
            <c:v>Greedy 2</c:v>
          </c:tx>
          <c:spPr>
            <a:ln w="25400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'random-graphs'!$A$10:$A$17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'random-graphs'!$C$10:$C$17</c:f>
              <c:numCache>
                <c:formatCode>General</c:formatCode>
                <c:ptCount val="8"/>
                <c:pt idx="0">
                  <c:v>125</c:v>
                </c:pt>
                <c:pt idx="1">
                  <c:v>47</c:v>
                </c:pt>
                <c:pt idx="2">
                  <c:v>37</c:v>
                </c:pt>
                <c:pt idx="3">
                  <c:v>27</c:v>
                </c:pt>
                <c:pt idx="4">
                  <c:v>25</c:v>
                </c:pt>
                <c:pt idx="5">
                  <c:v>20</c:v>
                </c:pt>
                <c:pt idx="6">
                  <c:v>35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54D-4B6A-848A-534BCDEE2E9B}"/>
            </c:ext>
          </c:extLst>
        </c:ser>
        <c:ser>
          <c:idx val="3"/>
          <c:order val="2"/>
          <c:tx>
            <c:v>Approx</c:v>
          </c:tx>
          <c:spPr>
            <a:ln w="2540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'random-graphs'!$A$26:$A$33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'random-graphs'!$C$26:$C$33</c:f>
              <c:numCache>
                <c:formatCode>General</c:formatCode>
                <c:ptCount val="8"/>
                <c:pt idx="0">
                  <c:v>91</c:v>
                </c:pt>
                <c:pt idx="1">
                  <c:v>48</c:v>
                </c:pt>
                <c:pt idx="2">
                  <c:v>16</c:v>
                </c:pt>
                <c:pt idx="3">
                  <c:v>28</c:v>
                </c:pt>
                <c:pt idx="4">
                  <c:v>20</c:v>
                </c:pt>
                <c:pt idx="5">
                  <c:v>21</c:v>
                </c:pt>
                <c:pt idx="6">
                  <c:v>21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54D-4B6A-848A-534BCDEE2E9B}"/>
            </c:ext>
          </c:extLst>
        </c:ser>
        <c:ser>
          <c:idx val="2"/>
          <c:order val="3"/>
          <c:tx>
            <c:v>DP</c:v>
          </c:tx>
          <c:spPr>
            <a:ln w="25400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'random-graphs'!$A$18:$A$25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'random-graphs'!$C$18:$C$25</c:f>
              <c:numCache>
                <c:formatCode>General</c:formatCode>
                <c:ptCount val="8"/>
                <c:pt idx="0">
                  <c:v>128</c:v>
                </c:pt>
                <c:pt idx="1">
                  <c:v>50</c:v>
                </c:pt>
                <c:pt idx="2">
                  <c:v>40</c:v>
                </c:pt>
                <c:pt idx="3">
                  <c:v>30</c:v>
                </c:pt>
                <c:pt idx="4">
                  <c:v>28</c:v>
                </c:pt>
                <c:pt idx="5">
                  <c:v>23</c:v>
                </c:pt>
                <c:pt idx="6">
                  <c:v>38</c:v>
                </c:pt>
                <c:pt idx="7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54D-4B6A-848A-534BCDEE2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329696"/>
        <c:axId val="592337584"/>
      </c:scatterChart>
      <c:valAx>
        <c:axId val="425329696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37584"/>
        <c:crosses val="autoZero"/>
        <c:crossBetween val="midCat"/>
        <c:majorUnit val="1000"/>
      </c:valAx>
      <c:valAx>
        <c:axId val="592337584"/>
        <c:scaling>
          <c:orientation val="minMax"/>
          <c:max val="130"/>
          <c:min val="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2969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Greedy 1</c:v>
          </c:tx>
          <c:spPr>
            <a:ln w="25400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'random-graphs'!$A$2:$A$9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'random-graphs'!$D$2:$D$9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5</c:v>
                </c:pt>
                <c:pt idx="4">
                  <c:v>9</c:v>
                </c:pt>
                <c:pt idx="5">
                  <c:v>5</c:v>
                </c:pt>
                <c:pt idx="6">
                  <c:v>11</c:v>
                </c:pt>
                <c:pt idx="7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F2-43EA-8713-7E679F6AA7CD}"/>
            </c:ext>
          </c:extLst>
        </c:ser>
        <c:ser>
          <c:idx val="1"/>
          <c:order val="1"/>
          <c:tx>
            <c:v>Greedy 2</c:v>
          </c:tx>
          <c:spPr>
            <a:ln w="25400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'random-graphs'!$A$10:$A$17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'random-graphs'!$D$10:$D$17</c:f>
              <c:numCache>
                <c:formatCode>General</c:formatCode>
                <c:ptCount val="8"/>
                <c:pt idx="0">
                  <c:v>1348024</c:v>
                </c:pt>
                <c:pt idx="1">
                  <c:v>8222694</c:v>
                </c:pt>
                <c:pt idx="2">
                  <c:v>9240907</c:v>
                </c:pt>
                <c:pt idx="3">
                  <c:v>6764780</c:v>
                </c:pt>
                <c:pt idx="4">
                  <c:v>50110318</c:v>
                </c:pt>
                <c:pt idx="5">
                  <c:v>54144768</c:v>
                </c:pt>
                <c:pt idx="6">
                  <c:v>37300758</c:v>
                </c:pt>
                <c:pt idx="7">
                  <c:v>24400917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F2-43EA-8713-7E679F6AA7CD}"/>
            </c:ext>
          </c:extLst>
        </c:ser>
        <c:ser>
          <c:idx val="3"/>
          <c:order val="2"/>
          <c:tx>
            <c:v>Approx</c:v>
          </c:tx>
          <c:spPr>
            <a:ln w="2540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'random-graphs'!$A$26:$A$33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'random-graphs'!$D$26:$D$33</c:f>
              <c:numCache>
                <c:formatCode>General</c:formatCode>
                <c:ptCount val="8"/>
                <c:pt idx="0">
                  <c:v>5328</c:v>
                </c:pt>
                <c:pt idx="1">
                  <c:v>34</c:v>
                </c:pt>
                <c:pt idx="2">
                  <c:v>26</c:v>
                </c:pt>
                <c:pt idx="3">
                  <c:v>30</c:v>
                </c:pt>
                <c:pt idx="4">
                  <c:v>32</c:v>
                </c:pt>
                <c:pt idx="5">
                  <c:v>46</c:v>
                </c:pt>
                <c:pt idx="6">
                  <c:v>58</c:v>
                </c:pt>
                <c:pt idx="7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1F2-43EA-8713-7E679F6AA7CD}"/>
            </c:ext>
          </c:extLst>
        </c:ser>
        <c:ser>
          <c:idx val="2"/>
          <c:order val="3"/>
          <c:tx>
            <c:v>DP</c:v>
          </c:tx>
          <c:spPr>
            <a:ln w="25400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'random-graphs'!$A$18:$A$25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</c:numCache>
            </c:numRef>
          </c:xVal>
          <c:yVal>
            <c:numRef>
              <c:f>'random-graphs'!$D$18:$D$25</c:f>
              <c:numCache>
                <c:formatCode>General</c:formatCode>
                <c:ptCount val="8"/>
                <c:pt idx="0">
                  <c:v>2033460</c:v>
                </c:pt>
                <c:pt idx="1">
                  <c:v>9811735</c:v>
                </c:pt>
                <c:pt idx="2">
                  <c:v>21221712</c:v>
                </c:pt>
                <c:pt idx="3">
                  <c:v>39633211</c:v>
                </c:pt>
                <c:pt idx="4">
                  <c:v>58635931</c:v>
                </c:pt>
                <c:pt idx="5">
                  <c:v>94571423</c:v>
                </c:pt>
                <c:pt idx="6">
                  <c:v>203117373</c:v>
                </c:pt>
                <c:pt idx="7">
                  <c:v>206568467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1F2-43EA-8713-7E679F6AA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329696"/>
        <c:axId val="592337584"/>
      </c:scatterChart>
      <c:valAx>
        <c:axId val="425329696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37584"/>
        <c:crosses val="autoZero"/>
        <c:crossBetween val="midCat"/>
        <c:majorUnit val="1000"/>
      </c:valAx>
      <c:valAx>
        <c:axId val="59233758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2969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Greedy 1</c:v>
          </c:tx>
          <c:spPr>
            <a:ln w="25400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'random1000-vary-k'!$A$2:$A$5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'random1000-vary-k'!$C$2:$C$5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4.0999999999999996</c:v>
                </c:pt>
                <c:pt idx="3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5E-49E4-84CB-283C67E82705}"/>
            </c:ext>
          </c:extLst>
        </c:ser>
        <c:ser>
          <c:idx val="1"/>
          <c:order val="1"/>
          <c:tx>
            <c:v>Greedy 2</c:v>
          </c:tx>
          <c:spPr>
            <a:ln w="25400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'random1000-vary-k'!$A$6:$A$9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'random1000-vary-k'!$C$6:$C$9</c:f>
              <c:numCache>
                <c:formatCode>General</c:formatCode>
                <c:ptCount val="4"/>
                <c:pt idx="0">
                  <c:v>2.1</c:v>
                </c:pt>
                <c:pt idx="1">
                  <c:v>2.1</c:v>
                </c:pt>
                <c:pt idx="2">
                  <c:v>4.2</c:v>
                </c:pt>
                <c:pt idx="3">
                  <c:v>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5E-49E4-84CB-283C67E82705}"/>
            </c:ext>
          </c:extLst>
        </c:ser>
        <c:ser>
          <c:idx val="3"/>
          <c:order val="2"/>
          <c:tx>
            <c:v>Approx</c:v>
          </c:tx>
          <c:spPr>
            <a:ln w="2540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'random1000-vary-k'!$A$14:$A$17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'random1000-vary-k'!$C$14:$C$17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5E-49E4-84CB-283C67E82705}"/>
            </c:ext>
          </c:extLst>
        </c:ser>
        <c:ser>
          <c:idx val="2"/>
          <c:order val="3"/>
          <c:tx>
            <c:v>DP</c:v>
          </c:tx>
          <c:spPr>
            <a:ln w="25400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'random1000-vary-k'!$A$10:$A$13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'random1000-vary-k'!$C$10:$C$13</c:f>
              <c:numCache>
                <c:formatCode>General</c:formatCode>
                <c:ptCount val="4"/>
                <c:pt idx="0">
                  <c:v>1.9</c:v>
                </c:pt>
                <c:pt idx="1">
                  <c:v>1.9</c:v>
                </c:pt>
                <c:pt idx="2">
                  <c:v>3.9</c:v>
                </c:pt>
                <c:pt idx="3">
                  <c:v>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25E-49E4-84CB-283C67E82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329696"/>
        <c:axId val="592337584"/>
      </c:scatterChart>
      <c:valAx>
        <c:axId val="425329696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37584"/>
        <c:crosses val="autoZero"/>
        <c:crossBetween val="midCat"/>
        <c:majorUnit val="1"/>
      </c:valAx>
      <c:valAx>
        <c:axId val="592337584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29696"/>
        <c:crosses val="autoZero"/>
        <c:crossBetween val="midCat"/>
        <c:majorUnit val="1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Greedy 1</c:v>
          </c:tx>
          <c:spPr>
            <a:ln w="25400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'random1000-vary-k'!$A$2:$A$5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'random1000-vary-k'!$D$2:$D$5</c:f>
              <c:numCache>
                <c:formatCode>General</c:formatCode>
                <c:ptCount val="4"/>
                <c:pt idx="0">
                  <c:v>254</c:v>
                </c:pt>
                <c:pt idx="1">
                  <c:v>254</c:v>
                </c:pt>
                <c:pt idx="2">
                  <c:v>121</c:v>
                </c:pt>
                <c:pt idx="3">
                  <c:v>121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16-420E-A06A-4BD7BC3F6844}"/>
            </c:ext>
          </c:extLst>
        </c:ser>
        <c:ser>
          <c:idx val="1"/>
          <c:order val="1"/>
          <c:tx>
            <c:v>Greedy 2</c:v>
          </c:tx>
          <c:spPr>
            <a:ln w="25400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'random1000-vary-k'!$A$6:$A$9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'random1000-vary-k'!$D$6:$D$9</c:f>
              <c:numCache>
                <c:formatCode>General</c:formatCode>
                <c:ptCount val="4"/>
                <c:pt idx="0">
                  <c:v>250</c:v>
                </c:pt>
                <c:pt idx="1">
                  <c:v>250</c:v>
                </c:pt>
                <c:pt idx="2">
                  <c:v>117</c:v>
                </c:pt>
                <c:pt idx="3">
                  <c:v>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16-420E-A06A-4BD7BC3F6844}"/>
            </c:ext>
          </c:extLst>
        </c:ser>
        <c:ser>
          <c:idx val="3"/>
          <c:order val="2"/>
          <c:tx>
            <c:v>Approx</c:v>
          </c:tx>
          <c:spPr>
            <a:ln w="2540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'random1000-vary-k'!$A$14:$A$17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'random1000-vary-k'!$D$14:$D$17</c:f>
              <c:numCache>
                <c:formatCode>General</c:formatCode>
                <c:ptCount val="4"/>
                <c:pt idx="0">
                  <c:v>119</c:v>
                </c:pt>
                <c:pt idx="1">
                  <c:v>119</c:v>
                </c:pt>
                <c:pt idx="2">
                  <c:v>119</c:v>
                </c:pt>
                <c:pt idx="3">
                  <c:v>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216-420E-A06A-4BD7BC3F6844}"/>
            </c:ext>
          </c:extLst>
        </c:ser>
        <c:ser>
          <c:idx val="2"/>
          <c:order val="3"/>
          <c:tx>
            <c:v>DP</c:v>
          </c:tx>
          <c:spPr>
            <a:ln w="25400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'random1000-vary-k'!$A$10:$A$13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xVal>
          <c:yVal>
            <c:numRef>
              <c:f>'random1000-vary-k'!$D$10:$D$13</c:f>
              <c:numCache>
                <c:formatCode>General</c:formatCode>
                <c:ptCount val="4"/>
                <c:pt idx="0">
                  <c:v>252</c:v>
                </c:pt>
                <c:pt idx="1">
                  <c:v>252</c:v>
                </c:pt>
                <c:pt idx="2">
                  <c:v>123</c:v>
                </c:pt>
                <c:pt idx="3">
                  <c:v>123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216-420E-A06A-4BD7BC3F6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329696"/>
        <c:axId val="592337584"/>
      </c:scatterChart>
      <c:valAx>
        <c:axId val="425329696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37584"/>
        <c:crosses val="autoZero"/>
        <c:crossBetween val="midCat"/>
        <c:majorUnit val="1"/>
      </c:valAx>
      <c:valAx>
        <c:axId val="592337584"/>
        <c:scaling>
          <c:orientation val="minMax"/>
          <c:max val="280"/>
          <c:min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2969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Greedy 1</c:v>
          </c:tx>
          <c:spPr>
            <a:ln w="25400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xihugen!$A$2:$A$14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xVal>
          <c:yVal>
            <c:numRef>
              <c:f>xihugen!$D$2:$D$14</c:f>
              <c:numCache>
                <c:formatCode>General</c:formatCode>
                <c:ptCount val="13"/>
                <c:pt idx="0">
                  <c:v>8.4</c:v>
                </c:pt>
                <c:pt idx="1">
                  <c:v>18.399999999999999</c:v>
                </c:pt>
                <c:pt idx="2">
                  <c:v>230.4</c:v>
                </c:pt>
                <c:pt idx="3">
                  <c:v>764.4</c:v>
                </c:pt>
                <c:pt idx="4">
                  <c:v>1386.4</c:v>
                </c:pt>
                <c:pt idx="5">
                  <c:v>2672.4</c:v>
                </c:pt>
                <c:pt idx="6">
                  <c:v>5546.4</c:v>
                </c:pt>
                <c:pt idx="7">
                  <c:v>9290.4</c:v>
                </c:pt>
                <c:pt idx="8">
                  <c:v>9848.4</c:v>
                </c:pt>
                <c:pt idx="9">
                  <c:v>18224.400000000001</c:v>
                </c:pt>
                <c:pt idx="10">
                  <c:v>28032.400000000001</c:v>
                </c:pt>
                <c:pt idx="11">
                  <c:v>44408.4</c:v>
                </c:pt>
                <c:pt idx="12">
                  <c:v>67988.399999999994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81-4413-9FD5-FBCCDC9C40B8}"/>
            </c:ext>
          </c:extLst>
        </c:ser>
        <c:ser>
          <c:idx val="1"/>
          <c:order val="1"/>
          <c:tx>
            <c:v>Greedy 2</c:v>
          </c:tx>
          <c:spPr>
            <a:ln w="25400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xihugen!$A$15:$A$27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xVal>
          <c:yVal>
            <c:numRef>
              <c:f>xihugen!$D$15:$D$27</c:f>
              <c:numCache>
                <c:formatCode>General</c:formatCode>
                <c:ptCount val="13"/>
                <c:pt idx="0">
                  <c:v>7.6</c:v>
                </c:pt>
                <c:pt idx="1">
                  <c:v>17.600000000000001</c:v>
                </c:pt>
                <c:pt idx="2">
                  <c:v>229.6</c:v>
                </c:pt>
                <c:pt idx="3">
                  <c:v>763.6</c:v>
                </c:pt>
                <c:pt idx="4">
                  <c:v>1385.6</c:v>
                </c:pt>
                <c:pt idx="5">
                  <c:v>2671.6</c:v>
                </c:pt>
                <c:pt idx="6">
                  <c:v>5545.6</c:v>
                </c:pt>
                <c:pt idx="7">
                  <c:v>9289.6</c:v>
                </c:pt>
                <c:pt idx="8">
                  <c:v>13063.6</c:v>
                </c:pt>
                <c:pt idx="9">
                  <c:v>17737.599999999999</c:v>
                </c:pt>
                <c:pt idx="10">
                  <c:v>28031.599999999999</c:v>
                </c:pt>
                <c:pt idx="11">
                  <c:v>44407.6</c:v>
                </c:pt>
                <c:pt idx="12">
                  <c:v>67987.600000000006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81-4413-9FD5-FBCCDC9C40B8}"/>
            </c:ext>
          </c:extLst>
        </c:ser>
        <c:ser>
          <c:idx val="3"/>
          <c:order val="2"/>
          <c:tx>
            <c:v>Approx</c:v>
          </c:tx>
          <c:spPr>
            <a:ln w="2540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xihugen!$A$31:$A$43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xVal>
          <c:yVal>
            <c:numRef>
              <c:f>xihugen!$D$31:$D$43</c:f>
              <c:numCache>
                <c:formatCode>General</c:formatCode>
                <c:ptCount val="13"/>
                <c:pt idx="0">
                  <c:v>8</c:v>
                </c:pt>
                <c:pt idx="1">
                  <c:v>18</c:v>
                </c:pt>
                <c:pt idx="2">
                  <c:v>32</c:v>
                </c:pt>
                <c:pt idx="3">
                  <c:v>50</c:v>
                </c:pt>
                <c:pt idx="4">
                  <c:v>72</c:v>
                </c:pt>
                <c:pt idx="5">
                  <c:v>98</c:v>
                </c:pt>
                <c:pt idx="6">
                  <c:v>128</c:v>
                </c:pt>
                <c:pt idx="7">
                  <c:v>162</c:v>
                </c:pt>
                <c:pt idx="8">
                  <c:v>200</c:v>
                </c:pt>
                <c:pt idx="9">
                  <c:v>242</c:v>
                </c:pt>
                <c:pt idx="10">
                  <c:v>288</c:v>
                </c:pt>
                <c:pt idx="11">
                  <c:v>338</c:v>
                </c:pt>
                <c:pt idx="12">
                  <c:v>392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181-4413-9FD5-FBCCDC9C40B8}"/>
            </c:ext>
          </c:extLst>
        </c:ser>
        <c:ser>
          <c:idx val="2"/>
          <c:order val="3"/>
          <c:tx>
            <c:v>DP</c:v>
          </c:tx>
          <c:spPr>
            <a:ln w="25400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xihugen!$A$28:$A$30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xVal>
          <c:yVal>
            <c:numRef>
              <c:f>xihugen!$D$28:$D$30</c:f>
              <c:numCache>
                <c:formatCode>General</c:formatCode>
                <c:ptCount val="3"/>
                <c:pt idx="0">
                  <c:v>8</c:v>
                </c:pt>
                <c:pt idx="1">
                  <c:v>18</c:v>
                </c:pt>
                <c:pt idx="2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181-4413-9FD5-FBCCDC9C4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329696"/>
        <c:axId val="592337584"/>
      </c:scatterChart>
      <c:valAx>
        <c:axId val="425329696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37584"/>
        <c:crosses val="autoZero"/>
        <c:crossBetween val="midCat"/>
        <c:majorUnit val="1"/>
      </c:valAx>
      <c:valAx>
        <c:axId val="5923375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2969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Greedy 1</c:v>
          </c:tx>
          <c:spPr>
            <a:ln w="25400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'[data-compiled.xlsx]xihugen'!$A$2:$A$14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xVal>
          <c:yVal>
            <c:numRef>
              <c:f>'[data-compiled.xlsx]xihugen'!$C$2:$C$14</c:f>
              <c:numCache>
                <c:formatCode>General</c:formatCode>
                <c:ptCount val="13"/>
                <c:pt idx="0">
                  <c:v>2.4</c:v>
                </c:pt>
                <c:pt idx="1">
                  <c:v>3.4</c:v>
                </c:pt>
                <c:pt idx="2">
                  <c:v>4.4000000000000004</c:v>
                </c:pt>
                <c:pt idx="3">
                  <c:v>5.4</c:v>
                </c:pt>
                <c:pt idx="4">
                  <c:v>6.4</c:v>
                </c:pt>
                <c:pt idx="5">
                  <c:v>7.4</c:v>
                </c:pt>
                <c:pt idx="6">
                  <c:v>8.4</c:v>
                </c:pt>
                <c:pt idx="7">
                  <c:v>9.4</c:v>
                </c:pt>
                <c:pt idx="8">
                  <c:v>10.4</c:v>
                </c:pt>
                <c:pt idx="9">
                  <c:v>11.4</c:v>
                </c:pt>
                <c:pt idx="10">
                  <c:v>12.4</c:v>
                </c:pt>
                <c:pt idx="11">
                  <c:v>13.4</c:v>
                </c:pt>
                <c:pt idx="12">
                  <c:v>14.4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DA-4E9C-ADA9-244728188F29}"/>
            </c:ext>
          </c:extLst>
        </c:ser>
        <c:ser>
          <c:idx val="1"/>
          <c:order val="1"/>
          <c:tx>
            <c:v>Greedy 2</c:v>
          </c:tx>
          <c:spPr>
            <a:ln w="25400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'[data-compiled.xlsx]xihugen'!$A$15:$A$27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xVal>
          <c:yVal>
            <c:numRef>
              <c:f>'[data-compiled.xlsx]xihugen'!$C$15:$C$27</c:f>
              <c:numCache>
                <c:formatCode>General</c:formatCode>
                <c:ptCount val="13"/>
                <c:pt idx="0">
                  <c:v>1.6</c:v>
                </c:pt>
                <c:pt idx="1">
                  <c:v>2.6</c:v>
                </c:pt>
                <c:pt idx="2">
                  <c:v>3.6</c:v>
                </c:pt>
                <c:pt idx="3">
                  <c:v>4.5999999999999996</c:v>
                </c:pt>
                <c:pt idx="4">
                  <c:v>5.6</c:v>
                </c:pt>
                <c:pt idx="5">
                  <c:v>6.6</c:v>
                </c:pt>
                <c:pt idx="6">
                  <c:v>7.6</c:v>
                </c:pt>
                <c:pt idx="7">
                  <c:v>8.6</c:v>
                </c:pt>
                <c:pt idx="8">
                  <c:v>9.6</c:v>
                </c:pt>
                <c:pt idx="9">
                  <c:v>10.6</c:v>
                </c:pt>
                <c:pt idx="10">
                  <c:v>11.6</c:v>
                </c:pt>
                <c:pt idx="11">
                  <c:v>12.6</c:v>
                </c:pt>
                <c:pt idx="12">
                  <c:v>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DA-4E9C-ADA9-244728188F29}"/>
            </c:ext>
          </c:extLst>
        </c:ser>
        <c:ser>
          <c:idx val="3"/>
          <c:order val="2"/>
          <c:tx>
            <c:v>Approx</c:v>
          </c:tx>
          <c:spPr>
            <a:ln w="2540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'[data-compiled.xlsx]xihugen'!$A$31:$A$43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xVal>
          <c:yVal>
            <c:numRef>
              <c:f>'[data-compiled.xlsx]xihugen'!$C$31:$C$43</c:f>
              <c:numCache>
                <c:formatCode>General</c:formatCode>
                <c:ptCount val="13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15</c:v>
                </c:pt>
                <c:pt idx="4">
                  <c:v>15</c:v>
                </c:pt>
                <c:pt idx="5">
                  <c:v>21</c:v>
                </c:pt>
                <c:pt idx="6">
                  <c:v>23</c:v>
                </c:pt>
                <c:pt idx="7">
                  <c:v>35</c:v>
                </c:pt>
                <c:pt idx="8">
                  <c:v>41</c:v>
                </c:pt>
                <c:pt idx="9">
                  <c:v>42</c:v>
                </c:pt>
                <c:pt idx="10">
                  <c:v>56</c:v>
                </c:pt>
                <c:pt idx="11">
                  <c:v>65</c:v>
                </c:pt>
                <c:pt idx="12">
                  <c:v>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DA-4E9C-ADA9-244728188F29}"/>
            </c:ext>
          </c:extLst>
        </c:ser>
        <c:ser>
          <c:idx val="2"/>
          <c:order val="3"/>
          <c:tx>
            <c:v>DP</c:v>
          </c:tx>
          <c:spPr>
            <a:ln w="25400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'[data-compiled.xlsx]xihugen'!$A$28:$A$30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xVal>
          <c:yVal>
            <c:numRef>
              <c:f>'[data-compiled.xlsx]xihugen'!$C$28:$C$30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0DA-4E9C-ADA9-244728188F29}"/>
            </c:ext>
          </c:extLst>
        </c:ser>
        <c:ser>
          <c:idx val="4"/>
          <c:order val="4"/>
          <c:tx>
            <c:v>k*sqrt(|V|)</c:v>
          </c:tx>
          <c:spPr>
            <a:ln w="25400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'[data-compiled.xlsx]xihugen'!$A$2:$A$14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xVal>
          <c:yVal>
            <c:numRef>
              <c:f>'[data-compiled.xlsx]xihugen'!$G$2:$G$14</c:f>
              <c:numCache>
                <c:formatCode>General</c:formatCode>
                <c:ptCount val="13"/>
                <c:pt idx="0">
                  <c:v>9.1651513899116797</c:v>
                </c:pt>
                <c:pt idx="1">
                  <c:v>28.618176042508367</c:v>
                </c:pt>
                <c:pt idx="2">
                  <c:v>66.090846567433218</c:v>
                </c:pt>
                <c:pt idx="3">
                  <c:v>127.57350822173073</c:v>
                </c:pt>
                <c:pt idx="4">
                  <c:v>219.0616351623442</c:v>
                </c:pt>
                <c:pt idx="5">
                  <c:v>346.55302624562376</c:v>
                </c:pt>
                <c:pt idx="6">
                  <c:v>516.04650953184444</c:v>
                </c:pt>
                <c:pt idx="7">
                  <c:v>733.54140987404378</c:v>
                </c:pt>
                <c:pt idx="8">
                  <c:v>1005.0373127401788</c:v>
                </c:pt>
                <c:pt idx="9">
                  <c:v>1336.5339501860774</c:v>
                </c:pt>
                <c:pt idx="10">
                  <c:v>1734.03114158887</c:v>
                </c:pt>
                <c:pt idx="11">
                  <c:v>2203.5287608742483</c:v>
                </c:pt>
                <c:pt idx="12">
                  <c:v>2751.0267174275132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0DA-4E9C-ADA9-244728188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329696"/>
        <c:axId val="592337584"/>
      </c:scatterChart>
      <c:valAx>
        <c:axId val="425329696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37584"/>
        <c:crosses val="autoZero"/>
        <c:crossBetween val="midCat"/>
        <c:majorUnit val="1"/>
      </c:valAx>
      <c:valAx>
        <c:axId val="5923375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2969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image" Target="../media/image1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E8CF3-2700-4986-A18C-A211F9D701F6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FA0A1D-74E9-4FDB-AEDC-B29B29F2DC54}">
      <dgm:prSet/>
      <dgm:spPr/>
      <dgm:t>
        <a:bodyPr/>
        <a:lstStyle/>
        <a:p>
          <a:r>
            <a:rPr lang="en-US"/>
            <a:t>Given:</a:t>
          </a:r>
        </a:p>
      </dgm:t>
    </dgm:pt>
    <dgm:pt modelId="{67FB518E-5369-428C-97DA-8A4FE811557F}" type="parTrans" cxnId="{A0870F00-212D-44AF-9A20-5163324F338D}">
      <dgm:prSet/>
      <dgm:spPr/>
      <dgm:t>
        <a:bodyPr/>
        <a:lstStyle/>
        <a:p>
          <a:endParaRPr lang="en-US"/>
        </a:p>
      </dgm:t>
    </dgm:pt>
    <dgm:pt modelId="{8F06AF1D-2B01-42E4-B31B-AFB7002B2E3C}" type="sibTrans" cxnId="{A0870F00-212D-44AF-9A20-5163324F338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B054C2A-F608-4EC4-97EA-6B3D0F330EAE}">
          <dgm:prSet/>
          <dgm:spPr/>
          <dgm:t>
            <a:bodyPr/>
            <a:lstStyle/>
            <a:p>
              <a:r>
                <a:rPr lang="en-US"/>
                <a:t>directed graph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lang="en-US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e>
                  </m:d>
                </m:oMath>
              </a14:m>
              <a:endParaRPr lang="en-US"/>
            </a:p>
          </dgm:t>
        </dgm:pt>
      </mc:Choice>
      <mc:Fallback xmlns="">
        <dgm:pt modelId="{8B054C2A-F608-4EC4-97EA-6B3D0F330EAE}">
          <dgm:prSet/>
          <dgm:spPr/>
          <dgm:t>
            <a:bodyPr/>
            <a:lstStyle/>
            <a:p>
              <a:r>
                <a:rPr lang="en-US"/>
                <a:t>directed graph </a:t>
              </a:r>
              <a:r>
                <a:rPr lang="en-US" i="0" dirty="0">
                  <a:latin typeface="Cambria Math" panose="02040503050406030204" pitchFamily="18" charset="0"/>
                </a:rPr>
                <a:t>𝐺=(𝑉,𝐸)</a:t>
              </a:r>
              <a:endParaRPr lang="en-US"/>
            </a:p>
          </dgm:t>
        </dgm:pt>
      </mc:Fallback>
    </mc:AlternateContent>
    <dgm:pt modelId="{6D32B742-9653-4E24-98C2-A7BAFB626C6C}" type="parTrans" cxnId="{51F21F0C-B741-450B-B0AC-DB4469AB3D66}">
      <dgm:prSet/>
      <dgm:spPr/>
      <dgm:t>
        <a:bodyPr/>
        <a:lstStyle/>
        <a:p>
          <a:endParaRPr lang="en-US"/>
        </a:p>
      </dgm:t>
    </dgm:pt>
    <dgm:pt modelId="{97EF2D39-5FA6-47C8-8378-063CD1360714}" type="sibTrans" cxnId="{51F21F0C-B741-450B-B0AC-DB4469AB3D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F337DDF-BE2C-48AB-9C48-22D1625439B1}">
          <dgm:prSet/>
          <dgm:spPr/>
          <dgm:t>
            <a:bodyPr/>
            <a:lstStyle/>
            <a:p>
              <a:r>
                <a:rPr lang="en-US"/>
                <a:t>set of colors </a:t>
              </a:r>
              <a14:m>
                <m:oMath xmlns:m="http://schemas.openxmlformats.org/officeDocument/2006/math">
                  <m:r>
                    <a:rPr lang="en-US" b="0" i="1" dirty="0" smtClean="0">
                      <a:latin typeface="Cambria Math" panose="02040503050406030204" pitchFamily="18" charset="0"/>
                    </a:rPr>
                    <m:t>𝐶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}"/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1,2,…,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e>
                  </m:d>
                </m:oMath>
              </a14:m>
              <a:endParaRPr lang="en-US"/>
            </a:p>
          </dgm:t>
        </dgm:pt>
      </mc:Choice>
      <mc:Fallback xmlns="">
        <dgm:pt modelId="{8F337DDF-BE2C-48AB-9C48-22D1625439B1}">
          <dgm:prSet/>
          <dgm:spPr/>
          <dgm:t>
            <a:bodyPr/>
            <a:lstStyle/>
            <a:p>
              <a:r>
                <a:rPr lang="en-US"/>
                <a:t>set of colors </a:t>
              </a:r>
              <a:r>
                <a:rPr lang="en-US" b="0" i="0" dirty="0">
                  <a:latin typeface="Cambria Math" panose="02040503050406030204" pitchFamily="18" charset="0"/>
                </a:rPr>
                <a:t>𝐶={1,2,…,𝐿}</a:t>
              </a:r>
              <a:endParaRPr lang="en-US"/>
            </a:p>
          </dgm:t>
        </dgm:pt>
      </mc:Fallback>
    </mc:AlternateContent>
    <dgm:pt modelId="{851F1B34-1B02-41D1-B076-D580F69BB753}" type="parTrans" cxnId="{1CDAFDD7-EDCF-4500-982D-90CAEA814D26}">
      <dgm:prSet/>
      <dgm:spPr/>
      <dgm:t>
        <a:bodyPr/>
        <a:lstStyle/>
        <a:p>
          <a:endParaRPr lang="en-US"/>
        </a:p>
      </dgm:t>
    </dgm:pt>
    <dgm:pt modelId="{AAC093C0-0AE4-4A3B-AEFC-A4940B91D4D7}" type="sibTrans" cxnId="{1CDAFDD7-EDCF-4500-982D-90CAEA814D2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6A9A739-5992-454E-B074-939139F3C8C1}">
          <dgm:prSet/>
          <dgm:spPr/>
          <dgm:t>
            <a:bodyPr/>
            <a:lstStyle/>
            <a:p>
              <a:r>
                <a:rPr lang="en-US" dirty="0"/>
                <a:t>coloring function 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𝜒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𝑉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→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A6A9A739-5992-454E-B074-939139F3C8C1}">
          <dgm:prSet/>
          <dgm:spPr/>
          <dgm:t>
            <a:bodyPr/>
            <a:lstStyle/>
            <a:p>
              <a:r>
                <a:rPr lang="en-US"/>
                <a:t>coloring function </a:t>
              </a:r>
              <a:r>
                <a:rPr lang="en-US" b="0" i="0">
                  <a:latin typeface="Cambria Math" panose="02040503050406030204" pitchFamily="18" charset="0"/>
                </a:rPr>
                <a:t>𝜒:𝑉→2^𝐶</a:t>
              </a:r>
              <a:endParaRPr lang="en-US"/>
            </a:p>
          </dgm:t>
        </dgm:pt>
      </mc:Fallback>
    </mc:AlternateContent>
    <dgm:pt modelId="{86FB5042-B7C4-4D85-BFBD-75FA69CA8F80}" type="parTrans" cxnId="{CC5CF711-055B-41FC-98C6-168497FDE5B9}">
      <dgm:prSet/>
      <dgm:spPr/>
      <dgm:t>
        <a:bodyPr/>
        <a:lstStyle/>
        <a:p>
          <a:endParaRPr lang="en-US"/>
        </a:p>
      </dgm:t>
    </dgm:pt>
    <dgm:pt modelId="{FF4FE6F0-F0C1-476A-B98A-A8848C9EEAC0}" type="sibTrans" cxnId="{CC5CF711-055B-41FC-98C6-168497FDE5B9}">
      <dgm:prSet/>
      <dgm:spPr/>
      <dgm:t>
        <a:bodyPr/>
        <a:lstStyle/>
        <a:p>
          <a:endParaRPr lang="en-US"/>
        </a:p>
      </dgm:t>
    </dgm:pt>
    <dgm:pt modelId="{3CA3C20E-7A75-4171-9959-A6D73524B3A1}">
      <dgm:prSet/>
      <dgm:spPr/>
      <dgm:t>
        <a:bodyPr/>
        <a:lstStyle/>
        <a:p>
          <a:r>
            <a:rPr lang="en-US"/>
            <a:t>Define:</a:t>
          </a:r>
        </a:p>
      </dgm:t>
    </dgm:pt>
    <dgm:pt modelId="{6BF7A573-943E-430E-B61D-37F73BE863C2}" type="parTrans" cxnId="{EFE34ED5-B7F0-488D-84B7-E2ACF3C8070C}">
      <dgm:prSet/>
      <dgm:spPr/>
      <dgm:t>
        <a:bodyPr/>
        <a:lstStyle/>
        <a:p>
          <a:endParaRPr lang="en-US"/>
        </a:p>
      </dgm:t>
    </dgm:pt>
    <dgm:pt modelId="{0936704D-B133-44E2-B11B-9EAD638567FD}" type="sibTrans" cxnId="{EFE34ED5-B7F0-488D-84B7-E2ACF3C8070C}">
      <dgm:prSet/>
      <dgm:spPr/>
      <dgm:t>
        <a:bodyPr/>
        <a:lstStyle/>
        <a:p>
          <a:endParaRPr lang="en-US"/>
        </a:p>
      </dgm:t>
    </dgm:pt>
    <dgm:pt modelId="{2CF357B0-F51A-493F-9461-E043243E2D6D}">
      <dgm:prSet/>
      <dgm:spPr/>
      <dgm:t>
        <a:bodyPr/>
        <a:lstStyle/>
        <a:p>
          <a:r>
            <a:rPr lang="en-US"/>
            <a:t>Want:</a:t>
          </a:r>
        </a:p>
      </dgm:t>
    </dgm:pt>
    <dgm:pt modelId="{D45974C6-762F-461B-943B-C4D7185F611A}" type="parTrans" cxnId="{000579B1-C04F-4DC5-B25C-2615AB5983A2}">
      <dgm:prSet/>
      <dgm:spPr/>
      <dgm:t>
        <a:bodyPr/>
        <a:lstStyle/>
        <a:p>
          <a:endParaRPr lang="en-US"/>
        </a:p>
      </dgm:t>
    </dgm:pt>
    <dgm:pt modelId="{6F1705A8-F194-4F1A-905E-6DFDFB8819F3}" type="sibTrans" cxnId="{000579B1-C04F-4DC5-B25C-2615AB5983A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62ABF39-5B82-4B5C-87DF-16798CA159FC}">
          <dgm:prSet/>
          <dgm:spPr/>
          <dgm:t>
            <a:bodyPr/>
            <a:lstStyle/>
            <a:p>
              <a:r>
                <a:rPr lang="en-US"/>
                <a:t>shortest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r>
                <a:rPr lang="en-US"/>
                <a:t>-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n-US"/>
                <a:t>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𝑘</m:t>
                  </m:r>
                </m:oMath>
              </a14:m>
              <a:r>
                <a:rPr lang="en-US"/>
                <a:t>-path</a:t>
              </a:r>
            </a:p>
          </dgm:t>
        </dgm:pt>
      </mc:Choice>
      <mc:Fallback xmlns="">
        <dgm:pt modelId="{262ABF39-5B82-4B5C-87DF-16798CA159FC}">
          <dgm:prSet/>
          <dgm:spPr/>
          <dgm:t>
            <a:bodyPr/>
            <a:lstStyle/>
            <a:p>
              <a:r>
                <a:rPr lang="en-US"/>
                <a:t>shortest </a:t>
              </a:r>
              <a:r>
                <a:rPr lang="en-US" i="0" dirty="0">
                  <a:latin typeface="Cambria Math" panose="02040503050406030204" pitchFamily="18" charset="0"/>
                </a:rPr>
                <a:t>𝑠</a:t>
              </a:r>
              <a:r>
                <a:rPr lang="en-US"/>
                <a:t>-</a:t>
              </a:r>
              <a:r>
                <a:rPr lang="en-US" i="0" dirty="0">
                  <a:latin typeface="Cambria Math" panose="02040503050406030204" pitchFamily="18" charset="0"/>
                </a:rPr>
                <a:t>𝑡</a:t>
              </a:r>
              <a:r>
                <a:rPr lang="en-US"/>
                <a:t> </a:t>
              </a:r>
              <a:r>
                <a:rPr lang="en-US" i="0" dirty="0">
                  <a:latin typeface="Cambria Math" panose="02040503050406030204" pitchFamily="18" charset="0"/>
                </a:rPr>
                <a:t>𝑘</a:t>
              </a:r>
              <a:r>
                <a:rPr lang="en-US"/>
                <a:t>-path</a:t>
              </a:r>
            </a:p>
          </dgm:t>
        </dgm:pt>
      </mc:Fallback>
    </mc:AlternateContent>
    <dgm:pt modelId="{F48674F7-AF29-4CF9-B80D-86C9DE296158}" type="parTrans" cxnId="{82F9C120-51E8-41F2-95DE-E574719F9D14}">
      <dgm:prSet/>
      <dgm:spPr/>
      <dgm:t>
        <a:bodyPr/>
        <a:lstStyle/>
        <a:p>
          <a:endParaRPr lang="en-US"/>
        </a:p>
      </dgm:t>
    </dgm:pt>
    <dgm:pt modelId="{43255546-5C3B-47EE-A206-42AC439B2719}" type="sibTrans" cxnId="{82F9C120-51E8-41F2-95DE-E574719F9D1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4CB059B-8EFE-42B2-A996-22757FB36532}">
          <dgm:prSet/>
          <dgm:spPr/>
          <dgm:t>
            <a:bodyPr/>
            <a:lstStyle/>
            <a:p>
              <a:r>
                <a:rPr lang="en-US" sz="2600"/>
                <a:t>color complexity of a path </a:t>
              </a:r>
              <a14:m>
                <m:oMath xmlns:m="http://schemas.openxmlformats.org/officeDocument/2006/math">
                  <m:r>
                    <a:rPr lang="en-US" sz="2600" i="1" dirty="0" smtClean="0">
                      <a:latin typeface="Cambria Math" panose="02040503050406030204" pitchFamily="18" charset="0"/>
                    </a:rPr>
                    <m:t>𝑃</m:t>
                  </m:r>
                </m:oMath>
              </a14:m>
              <a:r>
                <a:rPr lang="en-US" sz="2600"/>
                <a:t> = </a:t>
              </a:r>
              <a14:m>
                <m:oMath xmlns:m="http://schemas.openxmlformats.org/officeDocument/2006/math">
                  <m:d>
                    <m:dPr>
                      <m:begChr m:val="|"/>
                      <m:endChr m:val="|"/>
                      <m:ctrlPr>
                        <a:rPr lang="en-US" sz="26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nary>
                        <m:naryPr>
                          <m:chr m:val="⋃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e>
                  </m:d>
                </m:oMath>
              </a14:m>
              <a:endParaRPr lang="en-US" sz="2600"/>
            </a:p>
          </dgm:t>
        </dgm:pt>
      </mc:Choice>
      <mc:Fallback xmlns="">
        <dgm:pt modelId="{24CB059B-8EFE-42B2-A996-22757FB36532}">
          <dgm:prSet/>
          <dgm:spPr/>
          <dgm:t>
            <a:bodyPr/>
            <a:lstStyle/>
            <a:p>
              <a:r>
                <a:rPr lang="en-US" sz="2600"/>
                <a:t>color complexity of a path </a:t>
              </a:r>
              <a:r>
                <a:rPr lang="en-US" sz="2600" i="0" dirty="0">
                  <a:latin typeface="Cambria Math" panose="02040503050406030204" pitchFamily="18" charset="0"/>
                </a:rPr>
                <a:t>𝑃</a:t>
              </a:r>
              <a:r>
                <a:rPr lang="en-US" sz="2600"/>
                <a:t> = </a:t>
              </a:r>
              <a:r>
                <a:rPr lang="en-US" sz="2600" b="0" i="0">
                  <a:latin typeface="Cambria Math" panose="02040503050406030204" pitchFamily="18" charset="0"/>
                </a:rPr>
                <a:t>|⋃_(𝑣∈𝑃)▒𝜒(𝑣) |</a:t>
              </a:r>
              <a:endParaRPr lang="en-US" sz="2600"/>
            </a:p>
          </dgm:t>
        </dgm:pt>
      </mc:Fallback>
    </mc:AlternateContent>
    <dgm:pt modelId="{9F76BC09-C312-4BF9-A861-A11575D8A63E}" type="parTrans" cxnId="{035C9971-A4DE-4E6A-BA83-A7A2888ECD41}">
      <dgm:prSet/>
      <dgm:spPr/>
      <dgm:t>
        <a:bodyPr/>
        <a:lstStyle/>
        <a:p>
          <a:endParaRPr lang="en-US"/>
        </a:p>
      </dgm:t>
    </dgm:pt>
    <dgm:pt modelId="{E73D2E7A-2B8F-423D-85AF-403AEDD0808A}" type="sibTrans" cxnId="{035C9971-A4DE-4E6A-BA83-A7A2888ECD4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2886D1-0E95-4EA8-962E-00BEB80AA006}">
          <dgm:prSet/>
          <dgm:spPr/>
          <dgm:t>
            <a:bodyPr/>
            <a:lstStyle/>
            <a:p>
              <a:r>
                <a:rPr lang="en-US"/>
                <a:t>natural number </a:t>
              </a:r>
              <a14:m>
                <m:oMath xmlns:m="http://schemas.openxmlformats.org/officeDocument/2006/math">
                  <m:r>
                    <a:rPr lang="en-US" b="0" i="1" dirty="0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≤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𝐿</m:t>
                  </m:r>
                </m:oMath>
              </a14:m>
              <a:endParaRPr lang="en-US"/>
            </a:p>
          </dgm:t>
        </dgm:pt>
      </mc:Choice>
      <mc:Fallback xmlns="">
        <dgm:pt modelId="{EF2886D1-0E95-4EA8-962E-00BEB80AA006}">
          <dgm:prSet/>
          <dgm:spPr/>
          <dgm:t>
            <a:bodyPr/>
            <a:lstStyle/>
            <a:p>
              <a:r>
                <a:rPr lang="en-US"/>
                <a:t>natural number </a:t>
              </a:r>
              <a:r>
                <a:rPr lang="en-US" b="0" i="0" dirty="0">
                  <a:latin typeface="Cambria Math" panose="02040503050406030204" pitchFamily="18" charset="0"/>
                </a:rPr>
                <a:t>𝑘≤𝐿</a:t>
              </a:r>
              <a:endParaRPr lang="en-US"/>
            </a:p>
          </dgm:t>
        </dgm:pt>
      </mc:Fallback>
    </mc:AlternateContent>
    <dgm:pt modelId="{E73673D7-6181-4051-8C08-5890A9F46635}" type="parTrans" cxnId="{7A6B5CA6-CD53-4851-8163-179A325DB91C}">
      <dgm:prSet/>
      <dgm:spPr/>
      <dgm:t>
        <a:bodyPr/>
        <a:lstStyle/>
        <a:p>
          <a:endParaRPr lang="en-US"/>
        </a:p>
      </dgm:t>
    </dgm:pt>
    <dgm:pt modelId="{735D5213-2F22-40FF-BA10-3B1091AF24F9}" type="sibTrans" cxnId="{7A6B5CA6-CD53-4851-8163-179A325DB91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3F577F9-AE2E-474B-83D9-38713345AB8C}">
          <dgm:prSet/>
          <dgm:spPr/>
          <dgm:t>
            <a:bodyPr/>
            <a:lstStyle/>
            <a:p>
              <a:r>
                <a:rPr lang="en-US"/>
                <a:t>source and target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𝑉</m:t>
                  </m:r>
                </m:oMath>
              </a14:m>
              <a:endParaRPr lang="en-US"/>
            </a:p>
          </dgm:t>
        </dgm:pt>
      </mc:Choice>
      <mc:Fallback xmlns="">
        <dgm:pt modelId="{73F577F9-AE2E-474B-83D9-38713345AB8C}">
          <dgm:prSet/>
          <dgm:spPr/>
          <dgm:t>
            <a:bodyPr/>
            <a:lstStyle/>
            <a:p>
              <a:r>
                <a:rPr lang="en-US"/>
                <a:t>source and target </a:t>
              </a:r>
              <a:r>
                <a:rPr lang="en-US" b="0" i="0">
                  <a:latin typeface="Cambria Math" panose="02040503050406030204" pitchFamily="18" charset="0"/>
                </a:rPr>
                <a:t>𝑠,𝑡∈𝑉</a:t>
              </a:r>
              <a:endParaRPr lang="en-US"/>
            </a:p>
          </dgm:t>
        </dgm:pt>
      </mc:Fallback>
    </mc:AlternateContent>
    <dgm:pt modelId="{4485E134-9B25-450E-821D-1EF2CEE92930}" type="parTrans" cxnId="{BDC72AAF-B2F9-48A4-839A-B11EF4C83862}">
      <dgm:prSet/>
      <dgm:spPr/>
      <dgm:t>
        <a:bodyPr/>
        <a:lstStyle/>
        <a:p>
          <a:endParaRPr lang="en-US"/>
        </a:p>
      </dgm:t>
    </dgm:pt>
    <dgm:pt modelId="{E31AD532-8280-4BBD-ABD7-74A9D8DCBCD3}" type="sibTrans" cxnId="{BDC72AAF-B2F9-48A4-839A-B11EF4C8386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58B9527-31FF-4C9A-A95B-76BE53998267}">
          <dgm:prSet/>
          <dgm:spPr/>
          <dgm:t>
            <a:bodyPr/>
            <a:lstStyle/>
            <a:p>
              <a:r>
                <a:rPr lang="en-US" sz="2600"/>
                <a:t>a path is called a </a:t>
              </a:r>
              <a14:m>
                <m:oMath xmlns:m="http://schemas.openxmlformats.org/officeDocument/2006/math">
                  <m:r>
                    <a:rPr lang="en-US" sz="2600" i="1" dirty="0" smtClean="0">
                      <a:latin typeface="Cambria Math" panose="02040503050406030204" pitchFamily="18" charset="0"/>
                    </a:rPr>
                    <m:t>𝑘</m:t>
                  </m:r>
                </m:oMath>
              </a14:m>
              <a:r>
                <a:rPr lang="en-US" sz="2600"/>
                <a:t>-path if its color complexity </a:t>
              </a:r>
              <a14:m>
                <m:oMath xmlns:m="http://schemas.openxmlformats.org/officeDocument/2006/math">
                  <m:r>
                    <a:rPr lang="en-US" sz="2600" b="0" i="1" smtClean="0">
                      <a:latin typeface="Cambria Math" panose="02040503050406030204" pitchFamily="18" charset="0"/>
                    </a:rPr>
                    <m:t>≤</m:t>
                  </m:r>
                  <m:r>
                    <a:rPr lang="en-US" sz="2600" b="0" i="1" smtClean="0">
                      <a:latin typeface="Cambria Math" panose="02040503050406030204" pitchFamily="18" charset="0"/>
                    </a:rPr>
                    <m:t>𝑘</m:t>
                  </m:r>
                </m:oMath>
              </a14:m>
              <a:endParaRPr lang="en-US" sz="2600"/>
            </a:p>
          </dgm:t>
        </dgm:pt>
      </mc:Choice>
      <mc:Fallback xmlns="">
        <dgm:pt modelId="{258B9527-31FF-4C9A-A95B-76BE53998267}">
          <dgm:prSet/>
          <dgm:spPr/>
          <dgm:t>
            <a:bodyPr/>
            <a:lstStyle/>
            <a:p>
              <a:r>
                <a:rPr lang="en-US" sz="2600"/>
                <a:t>a path is called a </a:t>
              </a:r>
              <a:r>
                <a:rPr lang="en-US" sz="2600" i="0" dirty="0">
                  <a:latin typeface="Cambria Math" panose="02040503050406030204" pitchFamily="18" charset="0"/>
                </a:rPr>
                <a:t>𝑘</a:t>
              </a:r>
              <a:r>
                <a:rPr lang="en-US" sz="2600"/>
                <a:t>-path if its color complexity </a:t>
              </a:r>
              <a:r>
                <a:rPr lang="en-US" sz="2600" b="0" i="0">
                  <a:latin typeface="Cambria Math" panose="02040503050406030204" pitchFamily="18" charset="0"/>
                </a:rPr>
                <a:t>≤𝑘</a:t>
              </a:r>
              <a:endParaRPr lang="en-US" sz="2600"/>
            </a:p>
          </dgm:t>
        </dgm:pt>
      </mc:Fallback>
    </mc:AlternateContent>
    <dgm:pt modelId="{BA8EDFC3-3DE3-4D04-80E5-7B0CFB2C74F8}" type="parTrans" cxnId="{9EB2E88E-482F-49EE-A3A2-75518B955D8E}">
      <dgm:prSet/>
      <dgm:spPr/>
      <dgm:t>
        <a:bodyPr/>
        <a:lstStyle/>
        <a:p>
          <a:endParaRPr lang="en-US"/>
        </a:p>
      </dgm:t>
    </dgm:pt>
    <dgm:pt modelId="{3A2089A9-EC48-4101-AA50-B6FA7DB1D908}" type="sibTrans" cxnId="{9EB2E88E-482F-49EE-A3A2-75518B955D8E}">
      <dgm:prSet/>
      <dgm:spPr/>
      <dgm:t>
        <a:bodyPr/>
        <a:lstStyle/>
        <a:p>
          <a:endParaRPr lang="en-US"/>
        </a:p>
      </dgm:t>
    </dgm:pt>
    <dgm:pt modelId="{F6A14784-F0C4-46E7-9B69-D6A53DF69A40}" type="pres">
      <dgm:prSet presAssocID="{CF4E8CF3-2700-4986-A18C-A211F9D701F6}" presName="linear" presStyleCnt="0">
        <dgm:presLayoutVars>
          <dgm:dir/>
          <dgm:animLvl val="lvl"/>
          <dgm:resizeHandles val="exact"/>
        </dgm:presLayoutVars>
      </dgm:prSet>
      <dgm:spPr/>
    </dgm:pt>
    <dgm:pt modelId="{FE1B2C80-D995-4583-9847-F0B493D49A5F}" type="pres">
      <dgm:prSet presAssocID="{F0FA0A1D-74E9-4FDB-AEDC-B29B29F2DC54}" presName="parentLin" presStyleCnt="0"/>
      <dgm:spPr/>
    </dgm:pt>
    <dgm:pt modelId="{589E0223-B77F-4BBD-880B-141770E1C307}" type="pres">
      <dgm:prSet presAssocID="{F0FA0A1D-74E9-4FDB-AEDC-B29B29F2DC54}" presName="parentLeftMargin" presStyleLbl="node1" presStyleIdx="0" presStyleCnt="3"/>
      <dgm:spPr/>
    </dgm:pt>
    <dgm:pt modelId="{F57984F1-7A4D-4811-84F9-229AEFA6AD1C}" type="pres">
      <dgm:prSet presAssocID="{F0FA0A1D-74E9-4FDB-AEDC-B29B29F2DC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46302-2C9C-4EA9-B95C-B98F12D3EB43}" type="pres">
      <dgm:prSet presAssocID="{F0FA0A1D-74E9-4FDB-AEDC-B29B29F2DC54}" presName="negativeSpace" presStyleCnt="0"/>
      <dgm:spPr/>
    </dgm:pt>
    <dgm:pt modelId="{98921B16-6558-41B1-961B-99E407DD2D06}" type="pres">
      <dgm:prSet presAssocID="{F0FA0A1D-74E9-4FDB-AEDC-B29B29F2DC54}" presName="childText" presStyleLbl="conFgAcc1" presStyleIdx="0" presStyleCnt="3">
        <dgm:presLayoutVars>
          <dgm:bulletEnabled val="1"/>
        </dgm:presLayoutVars>
      </dgm:prSet>
      <dgm:spPr/>
    </dgm:pt>
    <dgm:pt modelId="{EC27B0AA-D571-461A-AB38-0C541AB92677}" type="pres">
      <dgm:prSet presAssocID="{8F06AF1D-2B01-42E4-B31B-AFB7002B2E3C}" presName="spaceBetweenRectangles" presStyleCnt="0"/>
      <dgm:spPr/>
    </dgm:pt>
    <dgm:pt modelId="{3133B0ED-DAC5-4DA2-882B-899E551BAA0A}" type="pres">
      <dgm:prSet presAssocID="{3CA3C20E-7A75-4171-9959-A6D73524B3A1}" presName="parentLin" presStyleCnt="0"/>
      <dgm:spPr/>
    </dgm:pt>
    <dgm:pt modelId="{A6C97B13-294D-418A-8051-2DFCF9D6F829}" type="pres">
      <dgm:prSet presAssocID="{3CA3C20E-7A75-4171-9959-A6D73524B3A1}" presName="parentLeftMargin" presStyleLbl="node1" presStyleIdx="0" presStyleCnt="3"/>
      <dgm:spPr/>
    </dgm:pt>
    <dgm:pt modelId="{E2002BE0-151F-429F-9E60-B8FEBA81AB8E}" type="pres">
      <dgm:prSet presAssocID="{3CA3C20E-7A75-4171-9959-A6D73524B3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CAC937-6DDB-404D-A034-C034C3802BE4}" type="pres">
      <dgm:prSet presAssocID="{3CA3C20E-7A75-4171-9959-A6D73524B3A1}" presName="negativeSpace" presStyleCnt="0"/>
      <dgm:spPr/>
    </dgm:pt>
    <dgm:pt modelId="{F7D8A598-1608-48F3-95B3-5AC815B4CDCF}" type="pres">
      <dgm:prSet presAssocID="{3CA3C20E-7A75-4171-9959-A6D73524B3A1}" presName="childText" presStyleLbl="conFgAcc1" presStyleIdx="1" presStyleCnt="3">
        <dgm:presLayoutVars>
          <dgm:bulletEnabled val="1"/>
        </dgm:presLayoutVars>
      </dgm:prSet>
      <dgm:spPr/>
    </dgm:pt>
    <dgm:pt modelId="{5FF9D584-26D9-4A16-AA15-7A8D62216F81}" type="pres">
      <dgm:prSet presAssocID="{0936704D-B133-44E2-B11B-9EAD638567FD}" presName="spaceBetweenRectangles" presStyleCnt="0"/>
      <dgm:spPr/>
    </dgm:pt>
    <dgm:pt modelId="{9A0DEA01-EA20-49BC-97FB-B97339CF43D0}" type="pres">
      <dgm:prSet presAssocID="{2CF357B0-F51A-493F-9461-E043243E2D6D}" presName="parentLin" presStyleCnt="0"/>
      <dgm:spPr/>
    </dgm:pt>
    <dgm:pt modelId="{95E41602-2076-4C8E-9861-3A2D597D688C}" type="pres">
      <dgm:prSet presAssocID="{2CF357B0-F51A-493F-9461-E043243E2D6D}" presName="parentLeftMargin" presStyleLbl="node1" presStyleIdx="1" presStyleCnt="3"/>
      <dgm:spPr/>
    </dgm:pt>
    <dgm:pt modelId="{68C68BC6-33D7-4A3E-AE67-60AFC583FF42}" type="pres">
      <dgm:prSet presAssocID="{2CF357B0-F51A-493F-9461-E043243E2D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EE0AFB-0657-403A-95C9-6041781A455E}" type="pres">
      <dgm:prSet presAssocID="{2CF357B0-F51A-493F-9461-E043243E2D6D}" presName="negativeSpace" presStyleCnt="0"/>
      <dgm:spPr/>
    </dgm:pt>
    <dgm:pt modelId="{D4F5F51C-15A3-4F08-BDD6-7E55E5F6744A}" type="pres">
      <dgm:prSet presAssocID="{2CF357B0-F51A-493F-9461-E043243E2D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870F00-212D-44AF-9A20-5163324F338D}" srcId="{CF4E8CF3-2700-4986-A18C-A211F9D701F6}" destId="{F0FA0A1D-74E9-4FDB-AEDC-B29B29F2DC54}" srcOrd="0" destOrd="0" parTransId="{67FB518E-5369-428C-97DA-8A4FE811557F}" sibTransId="{8F06AF1D-2B01-42E4-B31B-AFB7002B2E3C}"/>
    <dgm:cxn modelId="{210B3A08-31BB-4628-8C13-A8AA7D9B6429}" type="presOf" srcId="{73F577F9-AE2E-474B-83D9-38713345AB8C}" destId="{98921B16-6558-41B1-961B-99E407DD2D06}" srcOrd="0" destOrd="3" presId="urn:microsoft.com/office/officeart/2005/8/layout/list1"/>
    <dgm:cxn modelId="{51F21F0C-B741-450B-B0AC-DB4469AB3D66}" srcId="{F0FA0A1D-74E9-4FDB-AEDC-B29B29F2DC54}" destId="{8B054C2A-F608-4EC4-97EA-6B3D0F330EAE}" srcOrd="0" destOrd="0" parTransId="{6D32B742-9653-4E24-98C2-A7BAFB626C6C}" sibTransId="{97EF2D39-5FA6-47C8-8378-063CD1360714}"/>
    <dgm:cxn modelId="{CC5CF711-055B-41FC-98C6-168497FDE5B9}" srcId="{F0FA0A1D-74E9-4FDB-AEDC-B29B29F2DC54}" destId="{A6A9A739-5992-454E-B074-939139F3C8C1}" srcOrd="2" destOrd="0" parTransId="{86FB5042-B7C4-4D85-BFBD-75FA69CA8F80}" sibTransId="{FF4FE6F0-F0C1-476A-B98A-A8848C9EEAC0}"/>
    <dgm:cxn modelId="{CACDA31C-2270-4F73-991F-5E2271769AD7}" type="presOf" srcId="{3CA3C20E-7A75-4171-9959-A6D73524B3A1}" destId="{E2002BE0-151F-429F-9E60-B8FEBA81AB8E}" srcOrd="1" destOrd="0" presId="urn:microsoft.com/office/officeart/2005/8/layout/list1"/>
    <dgm:cxn modelId="{82F9C120-51E8-41F2-95DE-E574719F9D14}" srcId="{2CF357B0-F51A-493F-9461-E043243E2D6D}" destId="{262ABF39-5B82-4B5C-87DF-16798CA159FC}" srcOrd="0" destOrd="0" parTransId="{F48674F7-AF29-4CF9-B80D-86C9DE296158}" sibTransId="{43255546-5C3B-47EE-A206-42AC439B2719}"/>
    <dgm:cxn modelId="{C6024064-87A9-418C-B4C1-783611E3DA4A}" type="presOf" srcId="{262ABF39-5B82-4B5C-87DF-16798CA159FC}" destId="{D4F5F51C-15A3-4F08-BDD6-7E55E5F6744A}" srcOrd="0" destOrd="0" presId="urn:microsoft.com/office/officeart/2005/8/layout/list1"/>
    <dgm:cxn modelId="{D96CBF45-C895-4DBF-B531-15A6C9E0A8CB}" type="presOf" srcId="{2CF357B0-F51A-493F-9461-E043243E2D6D}" destId="{68C68BC6-33D7-4A3E-AE67-60AFC583FF42}" srcOrd="1" destOrd="0" presId="urn:microsoft.com/office/officeart/2005/8/layout/list1"/>
    <dgm:cxn modelId="{FA357248-1493-40B9-A545-E8CB76AAD917}" type="presOf" srcId="{A6A9A739-5992-454E-B074-939139F3C8C1}" destId="{98921B16-6558-41B1-961B-99E407DD2D06}" srcOrd="0" destOrd="2" presId="urn:microsoft.com/office/officeart/2005/8/layout/list1"/>
    <dgm:cxn modelId="{035C9971-A4DE-4E6A-BA83-A7A2888ECD41}" srcId="{3CA3C20E-7A75-4171-9959-A6D73524B3A1}" destId="{24CB059B-8EFE-42B2-A996-22757FB36532}" srcOrd="0" destOrd="0" parTransId="{9F76BC09-C312-4BF9-A861-A11575D8A63E}" sibTransId="{E73D2E7A-2B8F-423D-85AF-403AEDD0808A}"/>
    <dgm:cxn modelId="{BE78A273-197B-4448-B6DA-D2C79B9F12F2}" type="presOf" srcId="{2CF357B0-F51A-493F-9461-E043243E2D6D}" destId="{95E41602-2076-4C8E-9861-3A2D597D688C}" srcOrd="0" destOrd="0" presId="urn:microsoft.com/office/officeart/2005/8/layout/list1"/>
    <dgm:cxn modelId="{4BDCB075-E7D4-4BDE-994C-E12383B20958}" type="presOf" srcId="{EF2886D1-0E95-4EA8-962E-00BEB80AA006}" destId="{98921B16-6558-41B1-961B-99E407DD2D06}" srcOrd="0" destOrd="4" presId="urn:microsoft.com/office/officeart/2005/8/layout/list1"/>
    <dgm:cxn modelId="{9EB2E88E-482F-49EE-A3A2-75518B955D8E}" srcId="{3CA3C20E-7A75-4171-9959-A6D73524B3A1}" destId="{258B9527-31FF-4C9A-A95B-76BE53998267}" srcOrd="1" destOrd="0" parTransId="{BA8EDFC3-3DE3-4D04-80E5-7B0CFB2C74F8}" sibTransId="{3A2089A9-EC48-4101-AA50-B6FA7DB1D908}"/>
    <dgm:cxn modelId="{0FC9729B-5F28-447E-AF5D-83DC8EA289B1}" type="presOf" srcId="{24CB059B-8EFE-42B2-A996-22757FB36532}" destId="{F7D8A598-1608-48F3-95B3-5AC815B4CDCF}" srcOrd="0" destOrd="0" presId="urn:microsoft.com/office/officeart/2005/8/layout/list1"/>
    <dgm:cxn modelId="{F87FDF9E-C9D0-429B-8D29-535C70B91491}" type="presOf" srcId="{F0FA0A1D-74E9-4FDB-AEDC-B29B29F2DC54}" destId="{589E0223-B77F-4BBD-880B-141770E1C307}" srcOrd="0" destOrd="0" presId="urn:microsoft.com/office/officeart/2005/8/layout/list1"/>
    <dgm:cxn modelId="{7A6B5CA6-CD53-4851-8163-179A325DB91C}" srcId="{F0FA0A1D-74E9-4FDB-AEDC-B29B29F2DC54}" destId="{EF2886D1-0E95-4EA8-962E-00BEB80AA006}" srcOrd="4" destOrd="0" parTransId="{E73673D7-6181-4051-8C08-5890A9F46635}" sibTransId="{735D5213-2F22-40FF-BA10-3B1091AF24F9}"/>
    <dgm:cxn modelId="{BDC72AAF-B2F9-48A4-839A-B11EF4C83862}" srcId="{F0FA0A1D-74E9-4FDB-AEDC-B29B29F2DC54}" destId="{73F577F9-AE2E-474B-83D9-38713345AB8C}" srcOrd="3" destOrd="0" parTransId="{4485E134-9B25-450E-821D-1EF2CEE92930}" sibTransId="{E31AD532-8280-4BBD-ABD7-74A9D8DCBCD3}"/>
    <dgm:cxn modelId="{000579B1-C04F-4DC5-B25C-2615AB5983A2}" srcId="{CF4E8CF3-2700-4986-A18C-A211F9D701F6}" destId="{2CF357B0-F51A-493F-9461-E043243E2D6D}" srcOrd="2" destOrd="0" parTransId="{D45974C6-762F-461B-943B-C4D7185F611A}" sibTransId="{6F1705A8-F194-4F1A-905E-6DFDFB8819F3}"/>
    <dgm:cxn modelId="{46E88BB1-2880-42F0-A0AA-A815AC6B9166}" type="presOf" srcId="{8B054C2A-F608-4EC4-97EA-6B3D0F330EAE}" destId="{98921B16-6558-41B1-961B-99E407DD2D06}" srcOrd="0" destOrd="0" presId="urn:microsoft.com/office/officeart/2005/8/layout/list1"/>
    <dgm:cxn modelId="{4AC07FB3-587A-4192-B8AF-95B708F431D8}" type="presOf" srcId="{F0FA0A1D-74E9-4FDB-AEDC-B29B29F2DC54}" destId="{F57984F1-7A4D-4811-84F9-229AEFA6AD1C}" srcOrd="1" destOrd="0" presId="urn:microsoft.com/office/officeart/2005/8/layout/list1"/>
    <dgm:cxn modelId="{8703DCB4-9CB7-42E4-8A97-1B958713F209}" type="presOf" srcId="{258B9527-31FF-4C9A-A95B-76BE53998267}" destId="{F7D8A598-1608-48F3-95B3-5AC815B4CDCF}" srcOrd="0" destOrd="1" presId="urn:microsoft.com/office/officeart/2005/8/layout/list1"/>
    <dgm:cxn modelId="{66D38CBA-D031-444F-A5A3-E364EB7A4793}" type="presOf" srcId="{CF4E8CF3-2700-4986-A18C-A211F9D701F6}" destId="{F6A14784-F0C4-46E7-9B69-D6A53DF69A40}" srcOrd="0" destOrd="0" presId="urn:microsoft.com/office/officeart/2005/8/layout/list1"/>
    <dgm:cxn modelId="{EFE34ED5-B7F0-488D-84B7-E2ACF3C8070C}" srcId="{CF4E8CF3-2700-4986-A18C-A211F9D701F6}" destId="{3CA3C20E-7A75-4171-9959-A6D73524B3A1}" srcOrd="1" destOrd="0" parTransId="{6BF7A573-943E-430E-B61D-37F73BE863C2}" sibTransId="{0936704D-B133-44E2-B11B-9EAD638567FD}"/>
    <dgm:cxn modelId="{1CDAFDD7-EDCF-4500-982D-90CAEA814D26}" srcId="{F0FA0A1D-74E9-4FDB-AEDC-B29B29F2DC54}" destId="{8F337DDF-BE2C-48AB-9C48-22D1625439B1}" srcOrd="1" destOrd="0" parTransId="{851F1B34-1B02-41D1-B076-D580F69BB753}" sibTransId="{AAC093C0-0AE4-4A3B-AEFC-A4940B91D4D7}"/>
    <dgm:cxn modelId="{5F0D0FDD-046C-4B40-958B-D61196E16FC6}" type="presOf" srcId="{8F337DDF-BE2C-48AB-9C48-22D1625439B1}" destId="{98921B16-6558-41B1-961B-99E407DD2D06}" srcOrd="0" destOrd="1" presId="urn:microsoft.com/office/officeart/2005/8/layout/list1"/>
    <dgm:cxn modelId="{6BE8C0E7-344B-4DE6-BA69-86501BA5BABD}" type="presOf" srcId="{3CA3C20E-7A75-4171-9959-A6D73524B3A1}" destId="{A6C97B13-294D-418A-8051-2DFCF9D6F829}" srcOrd="0" destOrd="0" presId="urn:microsoft.com/office/officeart/2005/8/layout/list1"/>
    <dgm:cxn modelId="{BC111A8D-9072-4D03-A207-34B933477716}" type="presParOf" srcId="{F6A14784-F0C4-46E7-9B69-D6A53DF69A40}" destId="{FE1B2C80-D995-4583-9847-F0B493D49A5F}" srcOrd="0" destOrd="0" presId="urn:microsoft.com/office/officeart/2005/8/layout/list1"/>
    <dgm:cxn modelId="{1F39C59C-E8AC-400A-973E-BAFEA2B28CF8}" type="presParOf" srcId="{FE1B2C80-D995-4583-9847-F0B493D49A5F}" destId="{589E0223-B77F-4BBD-880B-141770E1C307}" srcOrd="0" destOrd="0" presId="urn:microsoft.com/office/officeart/2005/8/layout/list1"/>
    <dgm:cxn modelId="{18C1D7AE-4B9B-45A9-B2F9-B0E19CBE69C4}" type="presParOf" srcId="{FE1B2C80-D995-4583-9847-F0B493D49A5F}" destId="{F57984F1-7A4D-4811-84F9-229AEFA6AD1C}" srcOrd="1" destOrd="0" presId="urn:microsoft.com/office/officeart/2005/8/layout/list1"/>
    <dgm:cxn modelId="{ECD61221-AF93-4F37-8623-64E7982605C6}" type="presParOf" srcId="{F6A14784-F0C4-46E7-9B69-D6A53DF69A40}" destId="{96C46302-2C9C-4EA9-B95C-B98F12D3EB43}" srcOrd="1" destOrd="0" presId="urn:microsoft.com/office/officeart/2005/8/layout/list1"/>
    <dgm:cxn modelId="{8013415D-6326-4CB7-8792-BDBBC5398E79}" type="presParOf" srcId="{F6A14784-F0C4-46E7-9B69-D6A53DF69A40}" destId="{98921B16-6558-41B1-961B-99E407DD2D06}" srcOrd="2" destOrd="0" presId="urn:microsoft.com/office/officeart/2005/8/layout/list1"/>
    <dgm:cxn modelId="{4131350B-3EA3-4831-AA91-7502A8A3509E}" type="presParOf" srcId="{F6A14784-F0C4-46E7-9B69-D6A53DF69A40}" destId="{EC27B0AA-D571-461A-AB38-0C541AB92677}" srcOrd="3" destOrd="0" presId="urn:microsoft.com/office/officeart/2005/8/layout/list1"/>
    <dgm:cxn modelId="{8AF1B2D9-F317-405C-A74E-FEE08325DE65}" type="presParOf" srcId="{F6A14784-F0C4-46E7-9B69-D6A53DF69A40}" destId="{3133B0ED-DAC5-4DA2-882B-899E551BAA0A}" srcOrd="4" destOrd="0" presId="urn:microsoft.com/office/officeart/2005/8/layout/list1"/>
    <dgm:cxn modelId="{FEDB2637-1717-4C11-8766-6DF8CCDB4437}" type="presParOf" srcId="{3133B0ED-DAC5-4DA2-882B-899E551BAA0A}" destId="{A6C97B13-294D-418A-8051-2DFCF9D6F829}" srcOrd="0" destOrd="0" presId="urn:microsoft.com/office/officeart/2005/8/layout/list1"/>
    <dgm:cxn modelId="{B8FB918B-6B32-4D6B-8520-E3F650EC79CF}" type="presParOf" srcId="{3133B0ED-DAC5-4DA2-882B-899E551BAA0A}" destId="{E2002BE0-151F-429F-9E60-B8FEBA81AB8E}" srcOrd="1" destOrd="0" presId="urn:microsoft.com/office/officeart/2005/8/layout/list1"/>
    <dgm:cxn modelId="{79757AFC-F8CA-42F1-8229-8092703E873F}" type="presParOf" srcId="{F6A14784-F0C4-46E7-9B69-D6A53DF69A40}" destId="{FFCAC937-6DDB-404D-A034-C034C3802BE4}" srcOrd="5" destOrd="0" presId="urn:microsoft.com/office/officeart/2005/8/layout/list1"/>
    <dgm:cxn modelId="{0A005D48-2766-499E-B498-C7BC95AEE14F}" type="presParOf" srcId="{F6A14784-F0C4-46E7-9B69-D6A53DF69A40}" destId="{F7D8A598-1608-48F3-95B3-5AC815B4CDCF}" srcOrd="6" destOrd="0" presId="urn:microsoft.com/office/officeart/2005/8/layout/list1"/>
    <dgm:cxn modelId="{2E5739DF-B4CA-4710-8E80-42F19E538C43}" type="presParOf" srcId="{F6A14784-F0C4-46E7-9B69-D6A53DF69A40}" destId="{5FF9D584-26D9-4A16-AA15-7A8D62216F81}" srcOrd="7" destOrd="0" presId="urn:microsoft.com/office/officeart/2005/8/layout/list1"/>
    <dgm:cxn modelId="{8FAC9BF3-CC5B-439E-AA6F-835F5C4E136F}" type="presParOf" srcId="{F6A14784-F0C4-46E7-9B69-D6A53DF69A40}" destId="{9A0DEA01-EA20-49BC-97FB-B97339CF43D0}" srcOrd="8" destOrd="0" presId="urn:microsoft.com/office/officeart/2005/8/layout/list1"/>
    <dgm:cxn modelId="{7DA95BF0-1253-4B5D-BFA3-B8A8CEB547BB}" type="presParOf" srcId="{9A0DEA01-EA20-49BC-97FB-B97339CF43D0}" destId="{95E41602-2076-4C8E-9861-3A2D597D688C}" srcOrd="0" destOrd="0" presId="urn:microsoft.com/office/officeart/2005/8/layout/list1"/>
    <dgm:cxn modelId="{310AD6A7-ABFE-40C4-A505-3F15D6F6E570}" type="presParOf" srcId="{9A0DEA01-EA20-49BC-97FB-B97339CF43D0}" destId="{68C68BC6-33D7-4A3E-AE67-60AFC583FF42}" srcOrd="1" destOrd="0" presId="urn:microsoft.com/office/officeart/2005/8/layout/list1"/>
    <dgm:cxn modelId="{362F0632-1619-47AD-986F-B02D44B95983}" type="presParOf" srcId="{F6A14784-F0C4-46E7-9B69-D6A53DF69A40}" destId="{77EE0AFB-0657-403A-95C9-6041781A455E}" srcOrd="9" destOrd="0" presId="urn:microsoft.com/office/officeart/2005/8/layout/list1"/>
    <dgm:cxn modelId="{57AF6B89-FF2F-49A0-9BC9-DA40C1DE0DE8}" type="presParOf" srcId="{F6A14784-F0C4-46E7-9B69-D6A53DF69A40}" destId="{D4F5F51C-15A3-4F08-BDD6-7E55E5F674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4E8CF3-2700-4986-A18C-A211F9D701F6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FA0A1D-74E9-4FDB-AEDC-B29B29F2DC54}">
      <dgm:prSet/>
      <dgm:spPr/>
      <dgm:t>
        <a:bodyPr/>
        <a:lstStyle/>
        <a:p>
          <a:r>
            <a:rPr lang="en-US"/>
            <a:t>Given:</a:t>
          </a:r>
        </a:p>
      </dgm:t>
    </dgm:pt>
    <dgm:pt modelId="{67FB518E-5369-428C-97DA-8A4FE811557F}" type="parTrans" cxnId="{A0870F00-212D-44AF-9A20-5163324F338D}">
      <dgm:prSet/>
      <dgm:spPr/>
      <dgm:t>
        <a:bodyPr/>
        <a:lstStyle/>
        <a:p>
          <a:endParaRPr lang="en-US"/>
        </a:p>
      </dgm:t>
    </dgm:pt>
    <dgm:pt modelId="{8F06AF1D-2B01-42E4-B31B-AFB7002B2E3C}" type="sibTrans" cxnId="{A0870F00-212D-44AF-9A20-5163324F338D}">
      <dgm:prSet/>
      <dgm:spPr/>
      <dgm:t>
        <a:bodyPr/>
        <a:lstStyle/>
        <a:p>
          <a:endParaRPr lang="en-US"/>
        </a:p>
      </dgm:t>
    </dgm:pt>
    <dgm:pt modelId="{8B054C2A-F608-4EC4-97EA-6B3D0F330EAE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D32B742-9653-4E24-98C2-A7BAFB626C6C}" type="parTrans" cxnId="{51F21F0C-B741-450B-B0AC-DB4469AB3D66}">
      <dgm:prSet/>
      <dgm:spPr/>
      <dgm:t>
        <a:bodyPr/>
        <a:lstStyle/>
        <a:p>
          <a:endParaRPr lang="en-US"/>
        </a:p>
      </dgm:t>
    </dgm:pt>
    <dgm:pt modelId="{97EF2D39-5FA6-47C8-8378-063CD1360714}" type="sibTrans" cxnId="{51F21F0C-B741-450B-B0AC-DB4469AB3D66}">
      <dgm:prSet/>
      <dgm:spPr/>
      <dgm:t>
        <a:bodyPr/>
        <a:lstStyle/>
        <a:p>
          <a:endParaRPr lang="en-US"/>
        </a:p>
      </dgm:t>
    </dgm:pt>
    <dgm:pt modelId="{8F337DDF-BE2C-48AB-9C48-22D1625439B1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51F1B34-1B02-41D1-B076-D580F69BB753}" type="parTrans" cxnId="{1CDAFDD7-EDCF-4500-982D-90CAEA814D26}">
      <dgm:prSet/>
      <dgm:spPr/>
      <dgm:t>
        <a:bodyPr/>
        <a:lstStyle/>
        <a:p>
          <a:endParaRPr lang="en-US"/>
        </a:p>
      </dgm:t>
    </dgm:pt>
    <dgm:pt modelId="{AAC093C0-0AE4-4A3B-AEFC-A4940B91D4D7}" type="sibTrans" cxnId="{1CDAFDD7-EDCF-4500-982D-90CAEA814D26}">
      <dgm:prSet/>
      <dgm:spPr/>
      <dgm:t>
        <a:bodyPr/>
        <a:lstStyle/>
        <a:p>
          <a:endParaRPr lang="en-US"/>
        </a:p>
      </dgm:t>
    </dgm:pt>
    <dgm:pt modelId="{A6A9A739-5992-454E-B074-939139F3C8C1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6FB5042-B7C4-4D85-BFBD-75FA69CA8F80}" type="parTrans" cxnId="{CC5CF711-055B-41FC-98C6-168497FDE5B9}">
      <dgm:prSet/>
      <dgm:spPr/>
      <dgm:t>
        <a:bodyPr/>
        <a:lstStyle/>
        <a:p>
          <a:endParaRPr lang="en-US"/>
        </a:p>
      </dgm:t>
    </dgm:pt>
    <dgm:pt modelId="{FF4FE6F0-F0C1-476A-B98A-A8848C9EEAC0}" type="sibTrans" cxnId="{CC5CF711-055B-41FC-98C6-168497FDE5B9}">
      <dgm:prSet/>
      <dgm:spPr/>
      <dgm:t>
        <a:bodyPr/>
        <a:lstStyle/>
        <a:p>
          <a:endParaRPr lang="en-US"/>
        </a:p>
      </dgm:t>
    </dgm:pt>
    <dgm:pt modelId="{3CA3C20E-7A75-4171-9959-A6D73524B3A1}">
      <dgm:prSet/>
      <dgm:spPr/>
      <dgm:t>
        <a:bodyPr/>
        <a:lstStyle/>
        <a:p>
          <a:r>
            <a:rPr lang="en-US"/>
            <a:t>Define:</a:t>
          </a:r>
        </a:p>
      </dgm:t>
    </dgm:pt>
    <dgm:pt modelId="{6BF7A573-943E-430E-B61D-37F73BE863C2}" type="parTrans" cxnId="{EFE34ED5-B7F0-488D-84B7-E2ACF3C8070C}">
      <dgm:prSet/>
      <dgm:spPr/>
      <dgm:t>
        <a:bodyPr/>
        <a:lstStyle/>
        <a:p>
          <a:endParaRPr lang="en-US"/>
        </a:p>
      </dgm:t>
    </dgm:pt>
    <dgm:pt modelId="{0936704D-B133-44E2-B11B-9EAD638567FD}" type="sibTrans" cxnId="{EFE34ED5-B7F0-488D-84B7-E2ACF3C8070C}">
      <dgm:prSet/>
      <dgm:spPr/>
      <dgm:t>
        <a:bodyPr/>
        <a:lstStyle/>
        <a:p>
          <a:endParaRPr lang="en-US"/>
        </a:p>
      </dgm:t>
    </dgm:pt>
    <dgm:pt modelId="{2CF357B0-F51A-493F-9461-E043243E2D6D}">
      <dgm:prSet/>
      <dgm:spPr/>
      <dgm:t>
        <a:bodyPr/>
        <a:lstStyle/>
        <a:p>
          <a:r>
            <a:rPr lang="en-US"/>
            <a:t>Want:</a:t>
          </a:r>
        </a:p>
      </dgm:t>
    </dgm:pt>
    <dgm:pt modelId="{D45974C6-762F-461B-943B-C4D7185F611A}" type="parTrans" cxnId="{000579B1-C04F-4DC5-B25C-2615AB5983A2}">
      <dgm:prSet/>
      <dgm:spPr/>
      <dgm:t>
        <a:bodyPr/>
        <a:lstStyle/>
        <a:p>
          <a:endParaRPr lang="en-US"/>
        </a:p>
      </dgm:t>
    </dgm:pt>
    <dgm:pt modelId="{6F1705A8-F194-4F1A-905E-6DFDFB8819F3}" type="sibTrans" cxnId="{000579B1-C04F-4DC5-B25C-2615AB5983A2}">
      <dgm:prSet/>
      <dgm:spPr/>
      <dgm:t>
        <a:bodyPr/>
        <a:lstStyle/>
        <a:p>
          <a:endParaRPr lang="en-US"/>
        </a:p>
      </dgm:t>
    </dgm:pt>
    <dgm:pt modelId="{262ABF39-5B82-4B5C-87DF-16798CA159FC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48674F7-AF29-4CF9-B80D-86C9DE296158}" type="parTrans" cxnId="{82F9C120-51E8-41F2-95DE-E574719F9D14}">
      <dgm:prSet/>
      <dgm:spPr/>
      <dgm:t>
        <a:bodyPr/>
        <a:lstStyle/>
        <a:p>
          <a:endParaRPr lang="en-US"/>
        </a:p>
      </dgm:t>
    </dgm:pt>
    <dgm:pt modelId="{43255546-5C3B-47EE-A206-42AC439B2719}" type="sibTrans" cxnId="{82F9C120-51E8-41F2-95DE-E574719F9D14}">
      <dgm:prSet/>
      <dgm:spPr/>
      <dgm:t>
        <a:bodyPr/>
        <a:lstStyle/>
        <a:p>
          <a:endParaRPr lang="en-US"/>
        </a:p>
      </dgm:t>
    </dgm:pt>
    <dgm:pt modelId="{24CB059B-8EFE-42B2-A996-22757FB36532}">
      <dgm:prSet/>
      <dgm:spPr>
        <a:blipFill>
          <a:blip xmlns:r="http://schemas.openxmlformats.org/officeDocument/2006/relationships" r:embed="rId3"/>
          <a:stretch>
            <a:fillRect t="-2299" b="-149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F76BC09-C312-4BF9-A861-A11575D8A63E}" type="parTrans" cxnId="{035C9971-A4DE-4E6A-BA83-A7A2888ECD41}">
      <dgm:prSet/>
      <dgm:spPr/>
      <dgm:t>
        <a:bodyPr/>
        <a:lstStyle/>
        <a:p>
          <a:endParaRPr lang="en-US"/>
        </a:p>
      </dgm:t>
    </dgm:pt>
    <dgm:pt modelId="{E73D2E7A-2B8F-423D-85AF-403AEDD0808A}" type="sibTrans" cxnId="{035C9971-A4DE-4E6A-BA83-A7A2888ECD41}">
      <dgm:prSet/>
      <dgm:spPr/>
      <dgm:t>
        <a:bodyPr/>
        <a:lstStyle/>
        <a:p>
          <a:endParaRPr lang="en-US"/>
        </a:p>
      </dgm:t>
    </dgm:pt>
    <dgm:pt modelId="{EF2886D1-0E95-4EA8-962E-00BEB80AA00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73673D7-6181-4051-8C08-5890A9F46635}" type="parTrans" cxnId="{7A6B5CA6-CD53-4851-8163-179A325DB91C}">
      <dgm:prSet/>
      <dgm:spPr/>
      <dgm:t>
        <a:bodyPr/>
        <a:lstStyle/>
        <a:p>
          <a:endParaRPr lang="en-US"/>
        </a:p>
      </dgm:t>
    </dgm:pt>
    <dgm:pt modelId="{735D5213-2F22-40FF-BA10-3B1091AF24F9}" type="sibTrans" cxnId="{7A6B5CA6-CD53-4851-8163-179A325DB91C}">
      <dgm:prSet/>
      <dgm:spPr/>
      <dgm:t>
        <a:bodyPr/>
        <a:lstStyle/>
        <a:p>
          <a:endParaRPr lang="en-US"/>
        </a:p>
      </dgm:t>
    </dgm:pt>
    <dgm:pt modelId="{73F577F9-AE2E-474B-83D9-38713345AB8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485E134-9B25-450E-821D-1EF2CEE92930}" type="parTrans" cxnId="{BDC72AAF-B2F9-48A4-839A-B11EF4C83862}">
      <dgm:prSet/>
      <dgm:spPr/>
      <dgm:t>
        <a:bodyPr/>
        <a:lstStyle/>
        <a:p>
          <a:endParaRPr lang="en-US"/>
        </a:p>
      </dgm:t>
    </dgm:pt>
    <dgm:pt modelId="{E31AD532-8280-4BBD-ABD7-74A9D8DCBCD3}" type="sibTrans" cxnId="{BDC72AAF-B2F9-48A4-839A-B11EF4C83862}">
      <dgm:prSet/>
      <dgm:spPr/>
      <dgm:t>
        <a:bodyPr/>
        <a:lstStyle/>
        <a:p>
          <a:endParaRPr lang="en-US"/>
        </a:p>
      </dgm:t>
    </dgm:pt>
    <dgm:pt modelId="{258B9527-31FF-4C9A-A95B-76BE53998267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8EDFC3-3DE3-4D04-80E5-7B0CFB2C74F8}" type="parTrans" cxnId="{9EB2E88E-482F-49EE-A3A2-75518B955D8E}">
      <dgm:prSet/>
      <dgm:spPr/>
      <dgm:t>
        <a:bodyPr/>
        <a:lstStyle/>
        <a:p>
          <a:endParaRPr lang="en-US"/>
        </a:p>
      </dgm:t>
    </dgm:pt>
    <dgm:pt modelId="{3A2089A9-EC48-4101-AA50-B6FA7DB1D908}" type="sibTrans" cxnId="{9EB2E88E-482F-49EE-A3A2-75518B955D8E}">
      <dgm:prSet/>
      <dgm:spPr/>
      <dgm:t>
        <a:bodyPr/>
        <a:lstStyle/>
        <a:p>
          <a:endParaRPr lang="en-US"/>
        </a:p>
      </dgm:t>
    </dgm:pt>
    <dgm:pt modelId="{F6A14784-F0C4-46E7-9B69-D6A53DF69A40}" type="pres">
      <dgm:prSet presAssocID="{CF4E8CF3-2700-4986-A18C-A211F9D701F6}" presName="linear" presStyleCnt="0">
        <dgm:presLayoutVars>
          <dgm:dir/>
          <dgm:animLvl val="lvl"/>
          <dgm:resizeHandles val="exact"/>
        </dgm:presLayoutVars>
      </dgm:prSet>
      <dgm:spPr/>
    </dgm:pt>
    <dgm:pt modelId="{FE1B2C80-D995-4583-9847-F0B493D49A5F}" type="pres">
      <dgm:prSet presAssocID="{F0FA0A1D-74E9-4FDB-AEDC-B29B29F2DC54}" presName="parentLin" presStyleCnt="0"/>
      <dgm:spPr/>
    </dgm:pt>
    <dgm:pt modelId="{589E0223-B77F-4BBD-880B-141770E1C307}" type="pres">
      <dgm:prSet presAssocID="{F0FA0A1D-74E9-4FDB-AEDC-B29B29F2DC54}" presName="parentLeftMargin" presStyleLbl="node1" presStyleIdx="0" presStyleCnt="3"/>
      <dgm:spPr/>
    </dgm:pt>
    <dgm:pt modelId="{F57984F1-7A4D-4811-84F9-229AEFA6AD1C}" type="pres">
      <dgm:prSet presAssocID="{F0FA0A1D-74E9-4FDB-AEDC-B29B29F2DC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46302-2C9C-4EA9-B95C-B98F12D3EB43}" type="pres">
      <dgm:prSet presAssocID="{F0FA0A1D-74E9-4FDB-AEDC-B29B29F2DC54}" presName="negativeSpace" presStyleCnt="0"/>
      <dgm:spPr/>
    </dgm:pt>
    <dgm:pt modelId="{98921B16-6558-41B1-961B-99E407DD2D06}" type="pres">
      <dgm:prSet presAssocID="{F0FA0A1D-74E9-4FDB-AEDC-B29B29F2DC54}" presName="childText" presStyleLbl="conFgAcc1" presStyleIdx="0" presStyleCnt="3">
        <dgm:presLayoutVars>
          <dgm:bulletEnabled val="1"/>
        </dgm:presLayoutVars>
      </dgm:prSet>
      <dgm:spPr/>
    </dgm:pt>
    <dgm:pt modelId="{EC27B0AA-D571-461A-AB38-0C541AB92677}" type="pres">
      <dgm:prSet presAssocID="{8F06AF1D-2B01-42E4-B31B-AFB7002B2E3C}" presName="spaceBetweenRectangles" presStyleCnt="0"/>
      <dgm:spPr/>
    </dgm:pt>
    <dgm:pt modelId="{3133B0ED-DAC5-4DA2-882B-899E551BAA0A}" type="pres">
      <dgm:prSet presAssocID="{3CA3C20E-7A75-4171-9959-A6D73524B3A1}" presName="parentLin" presStyleCnt="0"/>
      <dgm:spPr/>
    </dgm:pt>
    <dgm:pt modelId="{A6C97B13-294D-418A-8051-2DFCF9D6F829}" type="pres">
      <dgm:prSet presAssocID="{3CA3C20E-7A75-4171-9959-A6D73524B3A1}" presName="parentLeftMargin" presStyleLbl="node1" presStyleIdx="0" presStyleCnt="3"/>
      <dgm:spPr/>
    </dgm:pt>
    <dgm:pt modelId="{E2002BE0-151F-429F-9E60-B8FEBA81AB8E}" type="pres">
      <dgm:prSet presAssocID="{3CA3C20E-7A75-4171-9959-A6D73524B3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CAC937-6DDB-404D-A034-C034C3802BE4}" type="pres">
      <dgm:prSet presAssocID="{3CA3C20E-7A75-4171-9959-A6D73524B3A1}" presName="negativeSpace" presStyleCnt="0"/>
      <dgm:spPr/>
    </dgm:pt>
    <dgm:pt modelId="{F7D8A598-1608-48F3-95B3-5AC815B4CDCF}" type="pres">
      <dgm:prSet presAssocID="{3CA3C20E-7A75-4171-9959-A6D73524B3A1}" presName="childText" presStyleLbl="conFgAcc1" presStyleIdx="1" presStyleCnt="3">
        <dgm:presLayoutVars>
          <dgm:bulletEnabled val="1"/>
        </dgm:presLayoutVars>
      </dgm:prSet>
      <dgm:spPr/>
    </dgm:pt>
    <dgm:pt modelId="{5FF9D584-26D9-4A16-AA15-7A8D62216F81}" type="pres">
      <dgm:prSet presAssocID="{0936704D-B133-44E2-B11B-9EAD638567FD}" presName="spaceBetweenRectangles" presStyleCnt="0"/>
      <dgm:spPr/>
    </dgm:pt>
    <dgm:pt modelId="{9A0DEA01-EA20-49BC-97FB-B97339CF43D0}" type="pres">
      <dgm:prSet presAssocID="{2CF357B0-F51A-493F-9461-E043243E2D6D}" presName="parentLin" presStyleCnt="0"/>
      <dgm:spPr/>
    </dgm:pt>
    <dgm:pt modelId="{95E41602-2076-4C8E-9861-3A2D597D688C}" type="pres">
      <dgm:prSet presAssocID="{2CF357B0-F51A-493F-9461-E043243E2D6D}" presName="parentLeftMargin" presStyleLbl="node1" presStyleIdx="1" presStyleCnt="3"/>
      <dgm:spPr/>
    </dgm:pt>
    <dgm:pt modelId="{68C68BC6-33D7-4A3E-AE67-60AFC583FF42}" type="pres">
      <dgm:prSet presAssocID="{2CF357B0-F51A-493F-9461-E043243E2D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EE0AFB-0657-403A-95C9-6041781A455E}" type="pres">
      <dgm:prSet presAssocID="{2CF357B0-F51A-493F-9461-E043243E2D6D}" presName="negativeSpace" presStyleCnt="0"/>
      <dgm:spPr/>
    </dgm:pt>
    <dgm:pt modelId="{D4F5F51C-15A3-4F08-BDD6-7E55E5F6744A}" type="pres">
      <dgm:prSet presAssocID="{2CF357B0-F51A-493F-9461-E043243E2D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870F00-212D-44AF-9A20-5163324F338D}" srcId="{CF4E8CF3-2700-4986-A18C-A211F9D701F6}" destId="{F0FA0A1D-74E9-4FDB-AEDC-B29B29F2DC54}" srcOrd="0" destOrd="0" parTransId="{67FB518E-5369-428C-97DA-8A4FE811557F}" sibTransId="{8F06AF1D-2B01-42E4-B31B-AFB7002B2E3C}"/>
    <dgm:cxn modelId="{210B3A08-31BB-4628-8C13-A8AA7D9B6429}" type="presOf" srcId="{73F577F9-AE2E-474B-83D9-38713345AB8C}" destId="{98921B16-6558-41B1-961B-99E407DD2D06}" srcOrd="0" destOrd="3" presId="urn:microsoft.com/office/officeart/2005/8/layout/list1"/>
    <dgm:cxn modelId="{51F21F0C-B741-450B-B0AC-DB4469AB3D66}" srcId="{F0FA0A1D-74E9-4FDB-AEDC-B29B29F2DC54}" destId="{8B054C2A-F608-4EC4-97EA-6B3D0F330EAE}" srcOrd="0" destOrd="0" parTransId="{6D32B742-9653-4E24-98C2-A7BAFB626C6C}" sibTransId="{97EF2D39-5FA6-47C8-8378-063CD1360714}"/>
    <dgm:cxn modelId="{CC5CF711-055B-41FC-98C6-168497FDE5B9}" srcId="{F0FA0A1D-74E9-4FDB-AEDC-B29B29F2DC54}" destId="{A6A9A739-5992-454E-B074-939139F3C8C1}" srcOrd="2" destOrd="0" parTransId="{86FB5042-B7C4-4D85-BFBD-75FA69CA8F80}" sibTransId="{FF4FE6F0-F0C1-476A-B98A-A8848C9EEAC0}"/>
    <dgm:cxn modelId="{CACDA31C-2270-4F73-991F-5E2271769AD7}" type="presOf" srcId="{3CA3C20E-7A75-4171-9959-A6D73524B3A1}" destId="{E2002BE0-151F-429F-9E60-B8FEBA81AB8E}" srcOrd="1" destOrd="0" presId="urn:microsoft.com/office/officeart/2005/8/layout/list1"/>
    <dgm:cxn modelId="{82F9C120-51E8-41F2-95DE-E574719F9D14}" srcId="{2CF357B0-F51A-493F-9461-E043243E2D6D}" destId="{262ABF39-5B82-4B5C-87DF-16798CA159FC}" srcOrd="0" destOrd="0" parTransId="{F48674F7-AF29-4CF9-B80D-86C9DE296158}" sibTransId="{43255546-5C3B-47EE-A206-42AC439B2719}"/>
    <dgm:cxn modelId="{C6024064-87A9-418C-B4C1-783611E3DA4A}" type="presOf" srcId="{262ABF39-5B82-4B5C-87DF-16798CA159FC}" destId="{D4F5F51C-15A3-4F08-BDD6-7E55E5F6744A}" srcOrd="0" destOrd="0" presId="urn:microsoft.com/office/officeart/2005/8/layout/list1"/>
    <dgm:cxn modelId="{D96CBF45-C895-4DBF-B531-15A6C9E0A8CB}" type="presOf" srcId="{2CF357B0-F51A-493F-9461-E043243E2D6D}" destId="{68C68BC6-33D7-4A3E-AE67-60AFC583FF42}" srcOrd="1" destOrd="0" presId="urn:microsoft.com/office/officeart/2005/8/layout/list1"/>
    <dgm:cxn modelId="{FA357248-1493-40B9-A545-E8CB76AAD917}" type="presOf" srcId="{A6A9A739-5992-454E-B074-939139F3C8C1}" destId="{98921B16-6558-41B1-961B-99E407DD2D06}" srcOrd="0" destOrd="2" presId="urn:microsoft.com/office/officeart/2005/8/layout/list1"/>
    <dgm:cxn modelId="{035C9971-A4DE-4E6A-BA83-A7A2888ECD41}" srcId="{3CA3C20E-7A75-4171-9959-A6D73524B3A1}" destId="{24CB059B-8EFE-42B2-A996-22757FB36532}" srcOrd="0" destOrd="0" parTransId="{9F76BC09-C312-4BF9-A861-A11575D8A63E}" sibTransId="{E73D2E7A-2B8F-423D-85AF-403AEDD0808A}"/>
    <dgm:cxn modelId="{BE78A273-197B-4448-B6DA-D2C79B9F12F2}" type="presOf" srcId="{2CF357B0-F51A-493F-9461-E043243E2D6D}" destId="{95E41602-2076-4C8E-9861-3A2D597D688C}" srcOrd="0" destOrd="0" presId="urn:microsoft.com/office/officeart/2005/8/layout/list1"/>
    <dgm:cxn modelId="{4BDCB075-E7D4-4BDE-994C-E12383B20958}" type="presOf" srcId="{EF2886D1-0E95-4EA8-962E-00BEB80AA006}" destId="{98921B16-6558-41B1-961B-99E407DD2D06}" srcOrd="0" destOrd="4" presId="urn:microsoft.com/office/officeart/2005/8/layout/list1"/>
    <dgm:cxn modelId="{9EB2E88E-482F-49EE-A3A2-75518B955D8E}" srcId="{3CA3C20E-7A75-4171-9959-A6D73524B3A1}" destId="{258B9527-31FF-4C9A-A95B-76BE53998267}" srcOrd="1" destOrd="0" parTransId="{BA8EDFC3-3DE3-4D04-80E5-7B0CFB2C74F8}" sibTransId="{3A2089A9-EC48-4101-AA50-B6FA7DB1D908}"/>
    <dgm:cxn modelId="{0FC9729B-5F28-447E-AF5D-83DC8EA289B1}" type="presOf" srcId="{24CB059B-8EFE-42B2-A996-22757FB36532}" destId="{F7D8A598-1608-48F3-95B3-5AC815B4CDCF}" srcOrd="0" destOrd="0" presId="urn:microsoft.com/office/officeart/2005/8/layout/list1"/>
    <dgm:cxn modelId="{F87FDF9E-C9D0-429B-8D29-535C70B91491}" type="presOf" srcId="{F0FA0A1D-74E9-4FDB-AEDC-B29B29F2DC54}" destId="{589E0223-B77F-4BBD-880B-141770E1C307}" srcOrd="0" destOrd="0" presId="urn:microsoft.com/office/officeart/2005/8/layout/list1"/>
    <dgm:cxn modelId="{7A6B5CA6-CD53-4851-8163-179A325DB91C}" srcId="{F0FA0A1D-74E9-4FDB-AEDC-B29B29F2DC54}" destId="{EF2886D1-0E95-4EA8-962E-00BEB80AA006}" srcOrd="4" destOrd="0" parTransId="{E73673D7-6181-4051-8C08-5890A9F46635}" sibTransId="{735D5213-2F22-40FF-BA10-3B1091AF24F9}"/>
    <dgm:cxn modelId="{BDC72AAF-B2F9-48A4-839A-B11EF4C83862}" srcId="{F0FA0A1D-74E9-4FDB-AEDC-B29B29F2DC54}" destId="{73F577F9-AE2E-474B-83D9-38713345AB8C}" srcOrd="3" destOrd="0" parTransId="{4485E134-9B25-450E-821D-1EF2CEE92930}" sibTransId="{E31AD532-8280-4BBD-ABD7-74A9D8DCBCD3}"/>
    <dgm:cxn modelId="{000579B1-C04F-4DC5-B25C-2615AB5983A2}" srcId="{CF4E8CF3-2700-4986-A18C-A211F9D701F6}" destId="{2CF357B0-F51A-493F-9461-E043243E2D6D}" srcOrd="2" destOrd="0" parTransId="{D45974C6-762F-461B-943B-C4D7185F611A}" sibTransId="{6F1705A8-F194-4F1A-905E-6DFDFB8819F3}"/>
    <dgm:cxn modelId="{46E88BB1-2880-42F0-A0AA-A815AC6B9166}" type="presOf" srcId="{8B054C2A-F608-4EC4-97EA-6B3D0F330EAE}" destId="{98921B16-6558-41B1-961B-99E407DD2D06}" srcOrd="0" destOrd="0" presId="urn:microsoft.com/office/officeart/2005/8/layout/list1"/>
    <dgm:cxn modelId="{4AC07FB3-587A-4192-B8AF-95B708F431D8}" type="presOf" srcId="{F0FA0A1D-74E9-4FDB-AEDC-B29B29F2DC54}" destId="{F57984F1-7A4D-4811-84F9-229AEFA6AD1C}" srcOrd="1" destOrd="0" presId="urn:microsoft.com/office/officeart/2005/8/layout/list1"/>
    <dgm:cxn modelId="{8703DCB4-9CB7-42E4-8A97-1B958713F209}" type="presOf" srcId="{258B9527-31FF-4C9A-A95B-76BE53998267}" destId="{F7D8A598-1608-48F3-95B3-5AC815B4CDCF}" srcOrd="0" destOrd="1" presId="urn:microsoft.com/office/officeart/2005/8/layout/list1"/>
    <dgm:cxn modelId="{66D38CBA-D031-444F-A5A3-E364EB7A4793}" type="presOf" srcId="{CF4E8CF3-2700-4986-A18C-A211F9D701F6}" destId="{F6A14784-F0C4-46E7-9B69-D6A53DF69A40}" srcOrd="0" destOrd="0" presId="urn:microsoft.com/office/officeart/2005/8/layout/list1"/>
    <dgm:cxn modelId="{EFE34ED5-B7F0-488D-84B7-E2ACF3C8070C}" srcId="{CF4E8CF3-2700-4986-A18C-A211F9D701F6}" destId="{3CA3C20E-7A75-4171-9959-A6D73524B3A1}" srcOrd="1" destOrd="0" parTransId="{6BF7A573-943E-430E-B61D-37F73BE863C2}" sibTransId="{0936704D-B133-44E2-B11B-9EAD638567FD}"/>
    <dgm:cxn modelId="{1CDAFDD7-EDCF-4500-982D-90CAEA814D26}" srcId="{F0FA0A1D-74E9-4FDB-AEDC-B29B29F2DC54}" destId="{8F337DDF-BE2C-48AB-9C48-22D1625439B1}" srcOrd="1" destOrd="0" parTransId="{851F1B34-1B02-41D1-B076-D580F69BB753}" sibTransId="{AAC093C0-0AE4-4A3B-AEFC-A4940B91D4D7}"/>
    <dgm:cxn modelId="{5F0D0FDD-046C-4B40-958B-D61196E16FC6}" type="presOf" srcId="{8F337DDF-BE2C-48AB-9C48-22D1625439B1}" destId="{98921B16-6558-41B1-961B-99E407DD2D06}" srcOrd="0" destOrd="1" presId="urn:microsoft.com/office/officeart/2005/8/layout/list1"/>
    <dgm:cxn modelId="{6BE8C0E7-344B-4DE6-BA69-86501BA5BABD}" type="presOf" srcId="{3CA3C20E-7A75-4171-9959-A6D73524B3A1}" destId="{A6C97B13-294D-418A-8051-2DFCF9D6F829}" srcOrd="0" destOrd="0" presId="urn:microsoft.com/office/officeart/2005/8/layout/list1"/>
    <dgm:cxn modelId="{BC111A8D-9072-4D03-A207-34B933477716}" type="presParOf" srcId="{F6A14784-F0C4-46E7-9B69-D6A53DF69A40}" destId="{FE1B2C80-D995-4583-9847-F0B493D49A5F}" srcOrd="0" destOrd="0" presId="urn:microsoft.com/office/officeart/2005/8/layout/list1"/>
    <dgm:cxn modelId="{1F39C59C-E8AC-400A-973E-BAFEA2B28CF8}" type="presParOf" srcId="{FE1B2C80-D995-4583-9847-F0B493D49A5F}" destId="{589E0223-B77F-4BBD-880B-141770E1C307}" srcOrd="0" destOrd="0" presId="urn:microsoft.com/office/officeart/2005/8/layout/list1"/>
    <dgm:cxn modelId="{18C1D7AE-4B9B-45A9-B2F9-B0E19CBE69C4}" type="presParOf" srcId="{FE1B2C80-D995-4583-9847-F0B493D49A5F}" destId="{F57984F1-7A4D-4811-84F9-229AEFA6AD1C}" srcOrd="1" destOrd="0" presId="urn:microsoft.com/office/officeart/2005/8/layout/list1"/>
    <dgm:cxn modelId="{ECD61221-AF93-4F37-8623-64E7982605C6}" type="presParOf" srcId="{F6A14784-F0C4-46E7-9B69-D6A53DF69A40}" destId="{96C46302-2C9C-4EA9-B95C-B98F12D3EB43}" srcOrd="1" destOrd="0" presId="urn:microsoft.com/office/officeart/2005/8/layout/list1"/>
    <dgm:cxn modelId="{8013415D-6326-4CB7-8792-BDBBC5398E79}" type="presParOf" srcId="{F6A14784-F0C4-46E7-9B69-D6A53DF69A40}" destId="{98921B16-6558-41B1-961B-99E407DD2D06}" srcOrd="2" destOrd="0" presId="urn:microsoft.com/office/officeart/2005/8/layout/list1"/>
    <dgm:cxn modelId="{4131350B-3EA3-4831-AA91-7502A8A3509E}" type="presParOf" srcId="{F6A14784-F0C4-46E7-9B69-D6A53DF69A40}" destId="{EC27B0AA-D571-461A-AB38-0C541AB92677}" srcOrd="3" destOrd="0" presId="urn:microsoft.com/office/officeart/2005/8/layout/list1"/>
    <dgm:cxn modelId="{8AF1B2D9-F317-405C-A74E-FEE08325DE65}" type="presParOf" srcId="{F6A14784-F0C4-46E7-9B69-D6A53DF69A40}" destId="{3133B0ED-DAC5-4DA2-882B-899E551BAA0A}" srcOrd="4" destOrd="0" presId="urn:microsoft.com/office/officeart/2005/8/layout/list1"/>
    <dgm:cxn modelId="{FEDB2637-1717-4C11-8766-6DF8CCDB4437}" type="presParOf" srcId="{3133B0ED-DAC5-4DA2-882B-899E551BAA0A}" destId="{A6C97B13-294D-418A-8051-2DFCF9D6F829}" srcOrd="0" destOrd="0" presId="urn:microsoft.com/office/officeart/2005/8/layout/list1"/>
    <dgm:cxn modelId="{B8FB918B-6B32-4D6B-8520-E3F650EC79CF}" type="presParOf" srcId="{3133B0ED-DAC5-4DA2-882B-899E551BAA0A}" destId="{E2002BE0-151F-429F-9E60-B8FEBA81AB8E}" srcOrd="1" destOrd="0" presId="urn:microsoft.com/office/officeart/2005/8/layout/list1"/>
    <dgm:cxn modelId="{79757AFC-F8CA-42F1-8229-8092703E873F}" type="presParOf" srcId="{F6A14784-F0C4-46E7-9B69-D6A53DF69A40}" destId="{FFCAC937-6DDB-404D-A034-C034C3802BE4}" srcOrd="5" destOrd="0" presId="urn:microsoft.com/office/officeart/2005/8/layout/list1"/>
    <dgm:cxn modelId="{0A005D48-2766-499E-B498-C7BC95AEE14F}" type="presParOf" srcId="{F6A14784-F0C4-46E7-9B69-D6A53DF69A40}" destId="{F7D8A598-1608-48F3-95B3-5AC815B4CDCF}" srcOrd="6" destOrd="0" presId="urn:microsoft.com/office/officeart/2005/8/layout/list1"/>
    <dgm:cxn modelId="{2E5739DF-B4CA-4710-8E80-42F19E538C43}" type="presParOf" srcId="{F6A14784-F0C4-46E7-9B69-D6A53DF69A40}" destId="{5FF9D584-26D9-4A16-AA15-7A8D62216F81}" srcOrd="7" destOrd="0" presId="urn:microsoft.com/office/officeart/2005/8/layout/list1"/>
    <dgm:cxn modelId="{8FAC9BF3-CC5B-439E-AA6F-835F5C4E136F}" type="presParOf" srcId="{F6A14784-F0C4-46E7-9B69-D6A53DF69A40}" destId="{9A0DEA01-EA20-49BC-97FB-B97339CF43D0}" srcOrd="8" destOrd="0" presId="urn:microsoft.com/office/officeart/2005/8/layout/list1"/>
    <dgm:cxn modelId="{7DA95BF0-1253-4B5D-BFA3-B8A8CEB547BB}" type="presParOf" srcId="{9A0DEA01-EA20-49BC-97FB-B97339CF43D0}" destId="{95E41602-2076-4C8E-9861-3A2D597D688C}" srcOrd="0" destOrd="0" presId="urn:microsoft.com/office/officeart/2005/8/layout/list1"/>
    <dgm:cxn modelId="{310AD6A7-ABFE-40C4-A505-3F15D6F6E570}" type="presParOf" srcId="{9A0DEA01-EA20-49BC-97FB-B97339CF43D0}" destId="{68C68BC6-33D7-4A3E-AE67-60AFC583FF42}" srcOrd="1" destOrd="0" presId="urn:microsoft.com/office/officeart/2005/8/layout/list1"/>
    <dgm:cxn modelId="{362F0632-1619-47AD-986F-B02D44B95983}" type="presParOf" srcId="{F6A14784-F0C4-46E7-9B69-D6A53DF69A40}" destId="{77EE0AFB-0657-403A-95C9-6041781A455E}" srcOrd="9" destOrd="0" presId="urn:microsoft.com/office/officeart/2005/8/layout/list1"/>
    <dgm:cxn modelId="{57AF6B89-FF2F-49A0-9BC9-DA40C1DE0DE8}" type="presParOf" srcId="{F6A14784-F0C4-46E7-9B69-D6A53DF69A40}" destId="{D4F5F51C-15A3-4F08-BDD6-7E55E5F674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21B16-6558-41B1-961B-99E407DD2D06}">
      <dsp:nvSpPr>
        <dsp:cNvPr id="0" name=""/>
        <dsp:cNvSpPr/>
      </dsp:nvSpPr>
      <dsp:spPr>
        <a:xfrm>
          <a:off x="0" y="318434"/>
          <a:ext cx="788670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directed graph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𝐺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=</m:t>
              </m:r>
              <m:d>
                <m:dPr>
                  <m:ctrlPr>
                    <a:rPr lang="en-US" sz="18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𝑉</m:t>
                  </m:r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𝐸</m:t>
                  </m:r>
                </m:e>
              </m:d>
            </m:oMath>
          </a14:m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set of colors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dirty="0" smtClean="0">
                  <a:latin typeface="Cambria Math" panose="02040503050406030204" pitchFamily="18" charset="0"/>
                </a:rPr>
                <m:t>𝐶</m:t>
              </m:r>
              <m:r>
                <a:rPr lang="en-US" sz="1800" b="0" i="1" kern="1200" dirty="0" smtClean="0">
                  <a:latin typeface="Cambria Math" panose="02040503050406030204" pitchFamily="18" charset="0"/>
                </a:rPr>
                <m:t>=</m:t>
              </m:r>
              <m:d>
                <m:dPr>
                  <m:begChr m:val="{"/>
                  <m:endChr m:val="}"/>
                  <m:ctrlPr>
                    <a:rPr lang="en-US" sz="1800" b="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kern="1200" dirty="0" smtClean="0">
                      <a:latin typeface="Cambria Math" panose="02040503050406030204" pitchFamily="18" charset="0"/>
                    </a:rPr>
                    <m:t>1,2,…,</m:t>
                  </m:r>
                  <m:r>
                    <a:rPr lang="en-US" sz="1800" b="0" i="1" kern="1200" dirty="0" smtClean="0">
                      <a:latin typeface="Cambria Math" panose="02040503050406030204" pitchFamily="18" charset="0"/>
                    </a:rPr>
                    <m:t>𝐿</m:t>
                  </m:r>
                </m:e>
              </m:d>
            </m:oMath>
          </a14:m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coloring function 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𝜒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𝑉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→</m:t>
              </m:r>
              <m:sSup>
                <m:sSup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𝐶</m:t>
                  </m:r>
                </m:sup>
              </m:sSup>
            </m:oMath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source and target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𝑠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∈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𝑉</m:t>
              </m:r>
            </m:oMath>
          </a14:m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natural number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dirty="0" smtClean="0">
                  <a:latin typeface="Cambria Math" panose="02040503050406030204" pitchFamily="18" charset="0"/>
                </a:rPr>
                <m:t>𝑘</m:t>
              </m:r>
              <m:r>
                <a:rPr lang="en-US" sz="1800" b="0" i="1" kern="1200" dirty="0" smtClean="0">
                  <a:latin typeface="Cambria Math" panose="02040503050406030204" pitchFamily="18" charset="0"/>
                </a:rPr>
                <m:t>≤</m:t>
              </m:r>
              <m:r>
                <a:rPr lang="en-US" sz="1800" b="0" i="1" kern="1200" dirty="0" smtClean="0">
                  <a:latin typeface="Cambria Math" panose="02040503050406030204" pitchFamily="18" charset="0"/>
                </a:rPr>
                <m:t>𝐿</m:t>
              </m:r>
            </m:oMath>
          </a14:m>
          <a:endParaRPr lang="en-US" sz="1800" kern="1200"/>
        </a:p>
      </dsp:txBody>
      <dsp:txXfrm>
        <a:off x="0" y="318434"/>
        <a:ext cx="7886700" cy="1984500"/>
      </dsp:txXfrm>
    </dsp:sp>
    <dsp:sp modelId="{F57984F1-7A4D-4811-84F9-229AEFA6AD1C}">
      <dsp:nvSpPr>
        <dsp:cNvPr id="0" name=""/>
        <dsp:cNvSpPr/>
      </dsp:nvSpPr>
      <dsp:spPr>
        <a:xfrm>
          <a:off x="394335" y="52754"/>
          <a:ext cx="552069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Given:</a:t>
          </a:r>
        </a:p>
      </dsp:txBody>
      <dsp:txXfrm>
        <a:off x="420274" y="78693"/>
        <a:ext cx="5468812" cy="479482"/>
      </dsp:txXfrm>
    </dsp:sp>
    <dsp:sp modelId="{F7D8A598-1608-48F3-95B3-5AC815B4CDCF}">
      <dsp:nvSpPr>
        <dsp:cNvPr id="0" name=""/>
        <dsp:cNvSpPr/>
      </dsp:nvSpPr>
      <dsp:spPr>
        <a:xfrm>
          <a:off x="0" y="2665815"/>
          <a:ext cx="78867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7361661"/>
              <a:satOff val="8429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color complexity of a path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𝑃</m:t>
              </m:r>
            </m:oMath>
          </a14:m>
          <a:r>
            <a:rPr lang="en-US" sz="1800" kern="1200"/>
            <a:t> = </a:t>
          </a:r>
          <a14:m xmlns:a14="http://schemas.microsoft.com/office/drawing/2010/main">
            <m:oMath xmlns:m="http://schemas.openxmlformats.org/officeDocument/2006/math">
              <m:d>
                <m:dPr>
                  <m:begChr m:val="|"/>
                  <m:endChr m:val="|"/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nary>
                    <m:naryPr>
                      <m:chr m:val="⋃"/>
                      <m:supHide m:val="on"/>
                      <m:ctrlPr>
                        <a:rPr lang="en-US" sz="1800" b="0" i="1" kern="120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𝑃</m:t>
                      </m:r>
                    </m:sub>
                    <m:sup/>
                    <m:e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18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20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e>
                  </m:nary>
                </m:e>
              </m:d>
            </m:oMath>
          </a14:m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path is called a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𝑘</m:t>
              </m:r>
            </m:oMath>
          </a14:m>
          <a:r>
            <a:rPr lang="en-US" sz="1800" kern="1200"/>
            <a:t>-path if its color complexity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≤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𝑘</m:t>
              </m:r>
            </m:oMath>
          </a14:m>
          <a:endParaRPr lang="en-US" sz="1800" kern="1200"/>
        </a:p>
      </dsp:txBody>
      <dsp:txXfrm>
        <a:off x="0" y="2665815"/>
        <a:ext cx="7886700" cy="1048950"/>
      </dsp:txXfrm>
    </dsp:sp>
    <dsp:sp modelId="{E2002BE0-151F-429F-9E60-B8FEBA81AB8E}">
      <dsp:nvSpPr>
        <dsp:cNvPr id="0" name=""/>
        <dsp:cNvSpPr/>
      </dsp:nvSpPr>
      <dsp:spPr>
        <a:xfrm>
          <a:off x="394335" y="2400134"/>
          <a:ext cx="5520690" cy="531360"/>
        </a:xfrm>
        <a:prstGeom prst="roundRect">
          <a:avLst/>
        </a:prstGeom>
        <a:solidFill>
          <a:schemeClr val="accent4">
            <a:hueOff val="-7361661"/>
            <a:satOff val="8429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Define:</a:t>
          </a:r>
        </a:p>
      </dsp:txBody>
      <dsp:txXfrm>
        <a:off x="420274" y="2426073"/>
        <a:ext cx="5468812" cy="479482"/>
      </dsp:txXfrm>
    </dsp:sp>
    <dsp:sp modelId="{D4F5F51C-15A3-4F08-BDD6-7E55E5F6744A}">
      <dsp:nvSpPr>
        <dsp:cNvPr id="0" name=""/>
        <dsp:cNvSpPr/>
      </dsp:nvSpPr>
      <dsp:spPr>
        <a:xfrm>
          <a:off x="0" y="4077645"/>
          <a:ext cx="78867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4723321"/>
              <a:satOff val="16858"/>
              <a:lumOff val="-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shortest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𝑠</m:t>
              </m:r>
            </m:oMath>
          </a14:m>
          <a:r>
            <a:rPr lang="en-US" sz="1800" kern="1200"/>
            <a:t>-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𝑡</m:t>
              </m:r>
            </m:oMath>
          </a14:m>
          <a:r>
            <a:rPr lang="en-US" sz="1800" kern="120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𝑘</m:t>
              </m:r>
            </m:oMath>
          </a14:m>
          <a:r>
            <a:rPr lang="en-US" sz="1800" kern="1200"/>
            <a:t>-path</a:t>
          </a:r>
        </a:p>
      </dsp:txBody>
      <dsp:txXfrm>
        <a:off x="0" y="4077645"/>
        <a:ext cx="7886700" cy="765450"/>
      </dsp:txXfrm>
    </dsp:sp>
    <dsp:sp modelId="{68C68BC6-33D7-4A3E-AE67-60AFC583FF42}">
      <dsp:nvSpPr>
        <dsp:cNvPr id="0" name=""/>
        <dsp:cNvSpPr/>
      </dsp:nvSpPr>
      <dsp:spPr>
        <a:xfrm>
          <a:off x="394335" y="3811965"/>
          <a:ext cx="5520690" cy="531360"/>
        </a:xfrm>
        <a:prstGeom prst="roundRect">
          <a:avLst/>
        </a:prstGeom>
        <a:solidFill>
          <a:schemeClr val="accent4">
            <a:hueOff val="-14723321"/>
            <a:satOff val="16858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Want:</a:t>
          </a:r>
        </a:p>
      </dsp:txBody>
      <dsp:txXfrm>
        <a:off x="420274" y="3837904"/>
        <a:ext cx="546881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EDC42A-A758-4E6C-8961-B1DB0E324D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214FB-452C-4190-9105-9B772C8153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40D9-254D-408E-A1DF-02F1230F36B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F9ADD-D8E7-4240-BB30-1A8DC455D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48B38-1834-4049-B3D8-88E7CBF2A7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26B91-31D5-4655-8833-256B0B1D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4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20:3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1468 202 8736,'-1'0'226,"0"0"0,0 0 0,0 0 0,0 0 0,0 0 0,0 0 0,0 0 0,0 0 0,1 0 0,-1 1 0,0-1 0,0 0 0,0 1 0,0-1 0,0 0 0,1 1 0,-1-1 0,0 1 0,0 0 0,1-1 0,-1 1 0,0-1 0,1 1 0,-1 0 0,0 0-226,-18 25 4253,13-16-3916,1 1 0,0-1 0,1 1-1,0 0 1,1 0 0,0 1 0,1-1 0,0 1-1,1-1 1,0 1 0,1 3-337,0 1 59,1 0 0,0 0 0,2 0 0,-1-1 0,2 1-1,0-1 1,1 0 0,1 2-59,-2-10 27,-1 0-1,1 0 1,0 0-1,0-1 1,1 1-1,-1-1 1,2 0-1,-1 0 1,1-1-1,1 2-26,-3-4 33,1 0 0,-1 0 1,0 0-1,1-1 0,0 1 0,0-1 0,0 0 1,0-1-1,0 1 0,0-1 0,0 0 0,0 0 1,0-1-1,1 1 0,3-1-33,-2-1 44,0 0 0,0 0 0,0 0-1,0-1 1,0 0 0,0 0 0,0-1 0,-1 0 0,1 0 0,-1 0 0,0-1 0,5-4-44,-3 2 26,-1 0 1,0-1 0,-1 0 0,1 0 0,-1 0-1,-1-1 1,0 0 0,0 0 0,0 0 0,0-2-27,0-2 3,0 0 1,-1 0 0,0-1-1,-1 0 1,-1 1 0,0-1-1,0 0 1,-1 0-1,-1 0 1,0-1 0,-1 1-1,-1 0 1,0 0 0,-3-11-4,2 14-3,0 0 1,-1 0-1,0 1 1,0-1 0,-1 1-1,0 0 1,-1 0-1,0 1 1,0-1 0,-1 1-1,0 1 1,0-1-1,-1 1 1,0 1 0,-1-1-1,1 1 1,-1 1-1,0 0 1,-1-1 2,0 2-11,1 1 1,0-1-1,-1 1 0,0 1 1,0 0-1,0 0 0,0 1 1,0 0-1,0 1 0,0 0 1,0 1-1,0 0 0,0 0 1,1 1-1,-1 1 0,0-1 1,1 2-1,-3 0 11,8-2-115,0 0 1,0 0-1,1 0 0,-1 0 1,1 1-1,0 0 0,-1-1 1,1 1-1,0 0 0,1 1 1,-1-1-1,0 0 0,1 1 1,0-1-1,0 1 0,-1 2 115,-7 25-976</inkml:trace>
  <inkml:trace contextRef="#ctx0" brushRef="#br0" timeOffset="1916.726">327 84 10144,'6'-32'3258,"-6"22"-1978,-1 7-1062,0 1 0,1 0 0,-2-1-1,1 1 1,0 0 0,0 0 0,-1 0-1,1 0 1,-1 0 0,0 0 0,1 0-1,-1 0 1,0 1 0,0-1 0,0 1 0,0-1-1,-1 1 1,1 0 0,0 0 0,-1 0-1,1 0 1,0 0 0,-1 1 0,0-1-218,-2 1 132,-1-1 0,0 1 1,0 1-1,0-1 1,0 1-1,0 0 0,0 0 1,0 1-1,1 0 0,-5 2-132,-3 1 37,0 1 0,0 1 0,-8 6-37,1 1-9,0 0 1,2 2-1,0 0 0,0 1 0,2 1 0,-1 1 9,14-16-17,1 1 1,-1-1-1,1 1 1,-1 0-1,1 0 1,0 0-1,0 0 1,1 0-1,-1 0 1,1 0-1,0 0 0,0 1 1,0-1-1,1 0 1,-1 1-1,1-1 1,0 0-1,1 1 1,-1-1-1,1 1 0,0-1 1,0 0-1,0 0 1,0 1-1,1-1 1,0 0-1,-1 0 1,2-1-1,-1 2 17,5 5-3,1 0-1,0 0 1,1 0-1,0-1 1,0-1-1,1 1 1,1-1 3,24 17 20,17 9-20,-31-21-33,9 5 68,54 37 498,-70-45-146,-1 1 0,0 0 1,0 1-1,8 11-387,-18-19 147,0 0 0,0 0 1,-1 0-1,1 0 0,-1 1 0,0-1 0,0 1 1,-1 0-1,1 1-147,-1-4 88,-1 1 0,1-1 0,-1 1 0,0 0 1,0-1-1,0 1 0,0 0 0,0-1 0,-1 1 0,1-1 1,-1 1-1,0 0 0,0-1 0,0 1 0,0-1 1,0 0-1,0 1 0,-1 0-88,-3 3 141,0-1 0,0 1 0,0-1 0,-1 0 1,0 0-1,0-1 0,0 0 0,-6 3-141,-11 6 449,-22 8-449,13-8-105,-1-1-1,0-2 1,-1-1-1,-21 3 106,32-9-3471,0-1-1,-13-1 3472,26-1-3472</inkml:trace>
  <inkml:trace contextRef="#ctx0" brushRef="#br0" timeOffset="17162.432">4951 238 10400,'-3'1'367,"1"0"-1,0 0 1,-1 1 0,1-1 0,0 1 0,0 0 0,-1-1-1,1 1 1,1 0 0,-1 0 0,0 0 0,0 1 0,1-1 0,-1 0-1,1 1 1,0-1 0,0 1 0,0-1 0,-1 1-367,-1 6 303,1 0 0,-1 0 0,1 0 0,1 0 0,-1 2-303,1 4 161,0-1 0,1 0 0,0 1 1,2-1-1,-1 0 0,2 1 0,0-1 1,0 0-1,2-1 0,1 6-161,-3-11 40,1-1 0,0 1 1,0-1-1,0 0 0,1 0 0,0 0 0,1-1 1,-1 0-1,1 0 0,0 0 0,1-1 0,-1 0 1,1 0-1,0 0 0,0-1 0,1 0 0,-1-1 1,5 2-41,-3-2 37,0-1 0,0 0 0,0 0 0,1-1 0,-1 0 0,0-1 0,0 0 0,1 0-1,-1-1 1,0 0 0,0-1 0,0 0 0,0 0 0,0-1 0,1-1-37,-3 1-13,-1 0 0,0 0-1,0 0 1,0-1-1,0 0 1,-1-1 0,0 1-1,1-1 1,-2 0-1,1 0 1,-1 0 0,2-3 13,-1 0-21,0 0 1,0-1-1,-1 0 0,0 1 1,-1-1-1,0-1 1,0 1-1,1-8 21,-2 5 2,-1 0 1,0 0-1,0 1 0,-1-1 0,-1 0 0,0 0 0,-1 0 0,0 1 0,0-1 0,-2 1 1,1-1-1,-1 1 0,-1 0 0,0 1 0,-3-6-2,-1 4 41,1 0 0,-1 1 0,-1 0 0,0 1 0,-1 0 0,0 0 0,0 1 0,-1 1 0,0 0 0,-1 0 0,0 1 0,0 1 0,-3-1-41,8 4 35,0 0 0,0 1-1,-1 0 1,1 0 0,-1 1-1,1 0 1,-1 1 0,1 0 0,-1 0-1,-6 2-34,8-1 1,0 1-1,0-1 0,1 2 1,-1-1-1,1 1 0,0 0 1,-1 0-1,2 1 1,-1-1-1,0 1 0,1 1 1,-1-1-1,1 1 0,-1 2 0,0-1-28,1 0 0,0 1 0,1-1 0,-3 6 28,-11 29-80</inkml:trace>
  <inkml:trace contextRef="#ctx0" brushRef="#br0" timeOffset="18140.947">5105 1108 12704,'-5'4'4703,"5"-4"-3647,-4 9-288,1-2 992,6 1-1120,-3 13 96,4 6-448,-4 19 0,0 4-160,0 15 0,5-2-64,-2 0 96,1-3-96,0-8 32,4-7-32,-5-9-3488,6-12 1856</inkml:trace>
  <inkml:trace contextRef="#ctx0" brushRef="#br0" timeOffset="19503.748">8431 178 10464,'-20'30'4570,"6"-2"-3615,10-18-618,1 1 1,1-1-1,-1 1 0,2 0 1,-1 0-1,1 0 1,1 0-1,0-1 0,1 6-337,1-1 275,0 0-1,1 0 0,1 0 1,0 0-1,1-1 0,1 3-274,-1-8 112,-1-1 0,2 1 0,-1-1 0,1-1 0,0 1 0,0-1 0,1 0 0,0 0 0,0-1 0,1 0 0,0 0 0,0 0 0,0-1 0,1-1 0,0 0 0,0 0 0,0 0 0,0-1 0,3 0-112,-4-1 68,0 0 0,1 0-1,-1-1 1,1-1 0,-1 1 0,1-1-1,0-1 1,-1 0 0,0 0 0,3-1-68,-4 1 22,-1-1 0,0 0 0,0-1 0,-1 1 0,1-1 0,0 0 0,-1-1 0,0 1 0,1-1 1,-1 0-1,-1 0 0,1-1 0,-1 0 0,1 0-22,-1-1 25,1 0 0,-1 0 1,-1 0-1,1-1 0,-1 1 0,0-1 1,-1 0-1,0 0 0,0 0 0,0 0 1,-1 0-1,0 0 0,0 0 0,-1-1 1,0 0-26,0-1-2,-1 0 1,0 1 0,-1-1-1,0 0 1,0 1 0,0-1-1,-1 1 1,-1 0 0,1 0-1,-1 0 1,-1 0 0,-3-3 1,-5-5-97,-1 0 0,0 2 1,-2-1-1,1 2 0,-2 0 1,0 1-1,0 1 0,-6-2 97,5 3-138,0 2 0,-1-1 0,-17-4 138,27 11-53,0-1 0,-1 1 1,1 1-1,0-1 0,-1 2 0,1-1 0,-1 1 0,1 1 0,-1 0 53,8-1-266,0 0-1,0 1 1,-1 0 0,1-1 0,0 1 0,0 0 0,0 0 0,0 0 0,0 0-1,0 0 1,0 1 0,0-1 0,0 0 0,1 1 0,-1 0 0,1-1 0,-1 1-1,1 0 1,-1 0 0,0 2 266,-7 20-3082</inkml:trace>
  <inkml:trace contextRef="#ctx0" brushRef="#br0" timeOffset="20165.557">8545 1338 8800,'14'-10'3762,"-11"7"-3366,0 1 1,0 0-1,0-1 0,0 1 1,1 1-1,-1-1 1,0 0-1,1 1 0,-1 0 1,1 0-1,0 0 1,-1 0-1,1 0 0,2 1-396,-1 0 27,0 0-1,0 0 1,0 1-1,0 0 0,0 0 1,0 0-1,-1 1 0,1-1 1,-1 1-1,1 1 1,-1-1-1,1 0 0,-1 1 1,0 0-1,0 0 0,0 0 1,-1 0-1,4 5-26,-2-2 6,-1 0 1,1 0-1,-1 1 0,-1 0 1,1 0-1,-1 0 0,0 0 1,-1 0-1,0 1 0,0-1 0,1 8-6,-2-6 18,0 0 0,-1 0-1,0-1 1,0 1-1,-1 0 1,0 0-1,0 0 1,-1-1 0,0 1-1,-1-1 1,0 0-1,0 1 1,-1-1-1,0 0 1,0-1 0,-1 1-1,-1 0-17,-5 7 501,0-1 0,-1-1-1,-1 0 1,0 0 0,-1-1 0,0-1 0,-1 0-1,0-1 1,0-1 0,-6 2-501,11-4 796,10-7-779,0 0-1,0 1 0,0-1 1,1 0-1,-1 0 0,0 0 1,0 0-1,0 0 0,0 1 1,0-1-1,1 0 0,-1 0 1,0 0-1,0 0 0,0 0 1,1 0-1,-1 0 0,0 0 1,0 0-1,1 1 0,-1-1 1,0 0-1,0 0 0,0 0 1,1 0-1,-1 0 0,0-1 1,0 1-1,1 0 0,-1 0 1,0 0-17,34-2 489,-20 0-324,185-4-1679,-179 8 148</inkml:trace>
  <inkml:trace contextRef="#ctx0" brushRef="#br0" timeOffset="21500.678">11655 276 5984,'0'-1'170,"0"1"-1,0-1 1,0 0 0,0 0 0,-1 1-1,1-1 1,0 0 0,0 1 0,0-1 0,-1 0-1,1 0 1,0 1 0,-1-1 0,1 1-1,0-1 1,-1 0-170,1 1 164,-1 0 0,1-1 0,-1 1 0,1 0 0,0 0 0,-1 0-1,1 0 1,-1 0 0,1-1 0,-1 1 0,1 0 0,0 0 0,-1 0 0,1 0 0,-1 0-1,1 1 1,-1-1 0,1 0 0,-1 0 0,1 0 0,0 0 0,-1 0 0,1 1 0,-1-1 0,1 0-1,0 0 1,-1 0 0,1 1 0,0-1 0,-1 0 0,1 1-164,-3 1 295,1 1-1,-1-1 1,1 1-1,0 0 1,0 0 0,0 0-1,0 0 1,0 0-1,1 0 1,-1 0 0,1 1-1,0-1 1,0 0-1,0 1 1,0-1 0,1 1-1,-1 1-294,0 11 455,0 0 0,1 0 0,1 5-455,0-9 192,0 1 1,1-1-1,0 0 0,1 0 1,1 0-1,0 0 0,0-1 0,1 0 1,1 1-193,-2-4 105,1 0 0,0-1 0,0 0 1,0 0-1,1-1 0,0 0 0,0 0 1,1 0-1,0 0 0,0-1 0,0 0 0,0-1 1,5 2-106,-1-1 91,0-1 1,0-1-1,1 0 1,-1 0-1,1-1 1,0 0-1,0-1 0,0-1 1,0 0-1,0 0 1,-1-2-1,1 1 1,2-2-92,-4 2 11,-1-2-1,0 1 1,0-1 0,-1-1-1,1 1 1,-1-1 0,1-1-1,-1 0 1,0 0 0,-1 0-1,0-1 1,1 0 0,-2-1-1,1 1 1,-1-1 0,0-1-1,0 0-10,1-2-97,0 0-1,-1-1 0,0-1 0,0 1 1,-1-1-1,-1 1 0,2-10 98,-4 13-98,0 0 0,-1 0 0,0 0 0,0-1 0,-1 1 0,0 0-1,0-1 1,-1 1 0,0 0 0,-1 0 0,0-1 0,-1-3 98,0 5-65,-1-1 0,1 2-1,-1-1 1,0 0 0,-1 1 0,1 0-1,-1 0 1,0 0 0,-1 0 0,0 1 65,-3-3-64,0 1 0,-1 0 1,1 0-1,-1 1 0,-1 1 0,-3-2 64,1 2-12,-1 0 0,0 1 0,0 0 0,0 1 0,0 0 0,0 2-1,-1 0 1,1 0 0,-1 1 0,1 1 0,-5 1 12,10-1 34,-1 0 1,1 1-1,-1 0 0,1 1 1,-1 0-1,1 0 0,0 1 0,0 0 1,-7 5-35,11-5-177,1-1-1,-1 0 1,1 1 0,0 0-1,0 0 1,1 0 0,-1 1-1,0 1 178,1-2-698,1 0-1,0 1 1,-1 0-1,1 0 0,1-1 1,-1 1-1,1 0 1,0 1-1,0 2 699,-1 27-3957</inkml:trace>
  <inkml:trace contextRef="#ctx0" brushRef="#br0" timeOffset="22182.779">11781 1224 10816,'0'0'119,"-1"-1"0,1 1 0,0 0 1,0 0-1,0 0 0,-1 0 0,1 0 0,0-1 1,0 1-1,0 0 0,-1 0 0,1 0 1,0-1-1,0 1 0,0 0 0,0 0 1,0-1-1,0 1 0,-1 0 0,1 0 0,0-1 1,0 1-1,0 0 0,0 0 0,0-1 1,0 1-1,0 0 0,0 0 0,0-1 0,0 1 1,0 0-1,0 0 0,0-1 0,1 1 1,-1 0-1,0 0 0,0-1 0,0 1 0,0 0 1,0 0-1,0-1 0,1 1 0,-1 0 1,0 0-1,0 0 0,0-1-119,17-5 2116,23 1-1482,-31 5-625,-1 1 1,1-1-1,-1 1 0,0 1 1,0 0-1,1 0 0,-1 1 1,0-1-1,-1 2 0,1-1 1,2 3-10,-6-4-5,0 1 1,0 0 0,-1-1-1,1 2 1,-1-1 0,1 0-1,-1 1 1,0-1 0,-1 1-1,1 0 1,-1 0 0,1 0-1,-1 0 1,0 1 0,-1-1-1,1 0 1,-1 1 0,0-1-1,0 1 1,0 4 4,0 1 33,0 0 0,-1 0 1,-1 0-1,0 0 0,0 0 0,-1 0 0,0 0 1,-1 0-1,0 0 0,0-1 0,-1 1 0,0-1 0,-1 0 1,0 0-1,0-1 0,-1 1 0,0-1 0,-7 6-33,-7 9 203,20-22-204,0-1 1,0 1-1,0-1 1,0 0-1,0 1 0,0-1 1,1 0-1,-1 1 1,0-1-1,0 0 1,1 1-1,-1-1 0,0 0 1,0 0-1,1 1 1,-1-1-1,0 0 0,0 0 1,1 0-1,-1 1 1,0-1-1,1 0 0,-1 0 1,1 0-1,-1 0 1,0 0-1,1 0 0,-1 1 1,0-1-1,1 0 1,-1 0-1,1 0 1,22 8-10,-11-4 12,6 2 233,-1 1 0,0 1-1,-1 0 1,0 2 0,0 0-1,-1 0 1,6 6-235,-18-13 123,0 0 1,-1 0-1,1 0 1,-1 0-1,1 0 0,-1 0 1,1 2-124,-2-3 61,-1 0 0,1-1 1,0 1-1,-1 0 0,1 0 1,-1 0-1,1 0 1,-1 0-1,0-1 0,0 1 1,0 0-1,0 0 0,0 0 1,0 0-1,0 0 0,-1 1-61,-2 2 82,1 0 0,-1 0-1,0-1 1,0 0-1,-1 1 1,1-1 0,-1 0-1,0-1 1,0 1 0,0-1-1,0 1 1,-1-1 0,-1 0-82,1 0-39,0-1 0,0 1 0,0-1 0,0 0 1,0-1-1,-1 1 0,1-1 0,0 0 1,-1-1-1,1 1 0,-4-1 39,-28 0-315</inkml:trace>
  <inkml:trace contextRef="#ctx0" brushRef="#br0" timeOffset="23361.69">14808 346 8224,'-4'6'1012,"-1"1"1,1-1-1,0 1 1,1 0-1,-1 0 1,2 0 0,-3 6-1013,2-1 760,0-1 1,1 1-1,1 0 1,0 0-1,1 0 1,0 0 0,1 1-761,1 13 871,1 0 0,6 19-871,-5-31 165,0 0 0,0-1 0,1 1 0,1-1-1,1 0 1,0 0 0,0 0 0,1-1 0,1-1 0,0 1 0,10 9-165,-13-16 62,0 1 0,0-1 0,1 0 0,0 0-1,0 0 1,0-1 0,0 0 0,1-1 0,0 0 0,-1 0 0,1-1 0,0 1 0,1-2 0,-1 1 0,0-1 0,0 0 0,1-1 0,-1 0 0,0-1 0,1 1 0,1-2-62,3-1-40,0 0 1,0-1-1,-1-1 1,0 0-1,0-1 1,0 0-1,0-1 1,-1 0-1,-1-1 1,1 0-1,-1-1 1,0 0 0,-1 0-1,0-1 1,6-8 39,-9 10-79,-1-1 1,1 0-1,-1 0 1,-1 0 0,0 0-1,0-1 1,-1 0-1,0 0 1,0 0 0,-1 0-1,-1 0 1,0 0-1,0 0 1,-1-1 0,0 1-1,-1 0 1,0 0-1,-1-1 1,0 1 0,0-1 78,-1 4-7,0-1 1,0 1 0,0-1-1,-1 1 1,0 0 0,0 0-1,-1 1 1,0-1 0,0 1-1,0 0 1,-1 1 0,0-1-1,0 1 1,-3-2 6,-3-1-9,0 1 1,0 0-1,0 0 0,-1 1 1,0 1-1,0 0 0,-8-1 9,2 2-18,0 0-1,0 1 1,-1 0 0,1 2-1,0 1 1,-1 0-1,-3 1 19,11 1-44,0-1 0,1 1 1,-1 1-1,1 0 0,-1 1 0,1 0 0,0 1 0,1 0 0,-1 0 0,1 2 0,0-1 0,-1 2 44,6-4-236,0 1 0,0-1 0,0 1 0,-3 5 236,-10 21-688</inkml:trace>
  <inkml:trace contextRef="#ctx0" brushRef="#br0" timeOffset="24007.053">15025 1209 7872,'1'-4'842,"0"1"-365,0 1 0,-1-1-1,1 1 1,0-1-1,0 1 1,0 0 0,0-1-1,1 1 1,-1 0-1,1 0 1,1-2-477,-11 17 2924,-15 40-2392,-28 90 1553,48-137-1908,1 0 0,1 0 0,-1 1 0,1-1 1,0 0-1,1 1 0,-1-1 0,2 4-177,-1-8 50,0 0 0,0 0 0,1-1 0,-1 1 0,1 0 0,0 0-1,-1 0 1,1-1 0,0 1 0,0 0 0,0-1 0,0 1 0,0-1 0,1 1 0,-1-1 0,0 0 0,1 1 0,-1-1 0,1 0 0,-1 0 0,1 0 0,-1 0 0,1 0 0,0-1 0,0 1 0,-1 0 0,1-1-1,0 1 1,0-1 0,0 1 0,0-1-50,10 1 82,0 1 0,0-2 0,0 0 0,-1 0 0,1-1 0,8-2-82,23-5 130,6-3-130,-27 5-14,3 1-303,-2 0-418,0-2 0,1 0 735,-16 4-1456,0-1 1,0 0-1,-1 0 0,5-3 1456,12-8-3205</inkml:trace>
  <inkml:trace contextRef="#ctx0" brushRef="#br0" timeOffset="24216.888">15189 1146 13632,'-15'31'5055,"15"-31"-3935,-9 43-320,6-19 1248,3 4-1280,-4 18 128,8 3-544,-4 10-32,3-3-192,2 7-64,-1-3-32,-1 5-192,6-5 96,-6-8-448,2-9 256</inkml:trace>
  <inkml:trace contextRef="#ctx0" brushRef="#br0" timeOffset="26410.477">17911 1384 10976,'0'16'4913,"-1"13"-767,3 22-3182,-1-38-967,1 0 1,0-1-1,1 1 1,0 0-1,4 8 3,-4-13 63,0 0 0,0 0 0,1 0 0,1 0 1,-1-1-1,1 1 0,0-1 0,1-1 0,0 1 0,0-1 0,0 0 0,1 0 0,0-1 1,0 1-1,0-2 0,1 1 0,-1-1 0,4 1-63,2 1-18,3 1 0,0 0 1,-1 1-1,0 1 1,-1 0-1,1 2 18,-12-9 41,0 1-1,0 0 0,0 0 0,0 0 0,0 0 1,0 1-1,-1-1 0,1 1 0,-1 0 0,0-1 1,0 1-1,-1 0 0,1 0 0,-1 0 0,0 1 0,0-1 1,0 0-1,-1 0 0,1 0 0,-1 1 0,0-1 1,0 2-41,-1 3 125,0-1 1,-1 1 0,0-1 0,0 0 0,-3 6-126,4-11 29,0 0 0,-1 0 0,0 0 1,1 0-1,-1 0 0,0 0 0,0 0 0,-1 0 0,1-1 1,0 1-1,-1-1 0,0 0 0,1 0 0,-1 0 0,-1 1-29,0-2-39,1 1 1,-1-1-1,1 0 0,-1 0 0,1-1 0,-1 1 0,0-1 0,1 0 1,-1 0-1,1 0 0,-1 0 0,0 0 0,1-1 0,-3 0 39,-5-3-638,2 0 0,-1-1 0,-3-2 638,-31-18-1414</inkml:trace>
  <inkml:trace contextRef="#ctx0" brushRef="#br0" timeOffset="26710.824">17856 1446 12800,'15'7'4735,"-15"-7"-3679,36 8-288,-13-8 1184,4 0-1216,21 0 64,-1 3-480,12 1-32,0-1-160,0 1 160,-8-1-192,-7 1-448,-10 0 160,-13-8-4000,-6 0 2304</inkml:trace>
  <inkml:trace contextRef="#ctx0" brushRef="#br0" timeOffset="28651.86">22091 189 8480,'-11'-5'4200,"11"5"-4061,0 0-1,-1 0 0,1 0 1,0 0-1,0 0 0,-1 0 1,1 0-1,0 0 1,-1 0-1,1 0 0,0 0 1,0 1-1,-1-1 0,1 0 1,0 0-1,0 0 0,-1 0 1,1 1-1,0-1 0,0 0 1,0 0-1,-1 0 0,1 1 1,0-1-139,-1 3 512,0 0 1,0-1-1,0 1 0,0 0 1,1 0-1,0 0 1,-1 0-513,-1 10 86,-3 19 461,2 0 1,1-1-1,1 12-547,-1 28 390,-3 119 276,7-137-228,1 0-1,8 31-437,-8-70 113,0-1 0,0 1-1,1-1 1,1 0 0,0 0 0,1-1-1,0 1 1,1-1 0,0-1-1,3 3-112,-6-8 28,1-1 0,-1 0-1,1-1 1,0 1-1,0-1 1,1 0 0,-1 0-1,1 0 1,0-1-1,0 0 1,0 0 0,0-1-1,1 0 1,-1 0-1,1 0 1,-1-1 0,1 1-1,0-2 1,-1 1-1,1-1 1,3 0-28,-3-1-225,1 1 0,-1-2 0,0 1 0,0-1 0,0 0 0,0 0-1,0-1 1,0 0 0,0 0 0,5-4 225,27-15-1200</inkml:trace>
  <inkml:trace contextRef="#ctx0" brushRef="#br0" timeOffset="28871.405">21783 566 14368,'-8'24'5343,"8"-24"-4159,8 7-352,1-7 832,3 0-1088,15-3 704,4-1-768,12-9 96,4 2-352,5-10-320,-1 7 32,0-3-2176,0 6 1184,-4-3-6943,-8 3 4415</inkml:trace>
  <inkml:trace contextRef="#ctx0" brushRef="#br0" timeOffset="25813.608">17757 444 9632,'-3'3'1060,"-23"20"5105,23-19-5860,0-1 0,0 1 1,0 0-1,1 0 0,-1 0 0,1 0 0,0 0 0,1 1 1,-1-1-1,0 2-305,-1 7 158,0 0-1,1 0 1,1 0 0,0 1 0,0-1 0,1 1 0,1-1-1,1 0 1,0 1 0,0-1 0,1 0 0,1 0 0,0-1-1,1 1 1,0-1 0,1 0 0,2 2-158,-2-3 77,0-1-1,1 0 1,0-1-1,1 1 1,0-2 0,0 1-1,1-1 1,0 0-1,0-1 1,1 0 0,0 0-1,0-1 1,1-1-1,0 1 1,0-2-1,0 0 1,0 0 0,1-1-1,4 1-76,-8-3 45,1 0-1,-1-1 1,0 0-1,0 0 1,1-1-1,-1 0 1,0 0-1,0-1 1,0 0-1,0 0 1,0-1-1,0-1-44,2 0-5,0-1 1,0-1-1,-1 0 0,0 0 0,0-1 0,-1 0 1,0 0-1,0-1 0,0 0 5,-1 0-68,0-1-1,-1 1 1,0-1-1,0-1 1,-1 1-1,0-1 1,0 0-1,-1 0 1,-1 0-1,0 0 1,0-1-1,-1 1 1,0-1-1,-1 0 1,0 0-1,0 0 1,-2 1-1,1-1 1,-2-4 68,-1 1-111,0-1 0,-1 1 1,-1 0-1,-1 0 1,0 0-1,-5-7 111,6 12-16,-1 0 1,0 1-1,0-1 0,-1 1 0,0 0 0,0 1 1,-1 0-1,0 0 0,0 1 0,-3-2 16,4 4 4,0 0-1,-1 0 0,1 0 1,-1 1-1,0 1 0,0-1 1,0 1-1,0 0 1,0 1-1,-1 0 0,1 0 1,0 1-1,-1 0 0,1 0 1,0 1-1,-1 0 0,1 1 1,0 0-1,0 0 0,0 1 1,0 0-1,1 0 1,-1 0-1,1 1 0,-1 1 1,1-1-1,-4 4-3,-1 4-317,1 0-1,0 1 1,1 0 0,0 0-1,1 1 1,0 1 0,1-1-1,-2 8 318,1 6-1408</inkml:trace>
  <inkml:trace contextRef="#ctx0" brushRef="#br0" timeOffset="27949.34">20914 597 8544,'-11'16'2694,"8"-12"-2295,0 0-1,0 1 0,0-1 1,0 1-1,0 0 0,1 0 1,0 0-1,0 0 1,1 0-1,-1 0 0,1 0 1,0 0-1,0 1 0,1 2-398,0 3 279,1 0 0,1-1 0,0 1 0,0-1 0,1 0 0,0 1 0,1-1 0,0 0 0,1-1 0,0 1 0,0-1 0,2 1-279,-3-3 130,1-1 1,0 0 0,0 0 0,0 0 0,1 0-1,0-1 1,0 0 0,0 0 0,1-1 0,-1 1-1,1-1 1,0-1 0,0 1 0,1-1 0,-1-1-1,6 2-130,-4-3 8,1 0 0,0 0-1,0-1 1,0 0 0,-1-1-1,1 0 1,0-1-1,-1 0 1,1 0 0,-1-1-1,1 0 1,-1-1 0,0 0-1,-1 0 1,1-1 0,-1 0-1,1-1 1,-2 0 0,1 0-1,-1-1 1,0 1 0,0-2-1,0 1 1,-1-1-1,-1 0 1,1 0 0,-1 0-1,-1-1 1,1 0 0,-1 0-8,-2 4-26,-1 1 0,1 0 0,-1-1 0,0 1 0,0-1 0,0 1 0,-1-1 0,0 1 0,1-1 0,-2 1 0,1-1 0,0 1 0,-1-1 0,0 1 0,0-1 0,0 1 0,-1 0 0,1-1 0,-1 1 0,0 0 0,-1 0 0,1 0 0,-3-3 26,-2-1 0,0-1-1,0 1 1,-1 0-1,-1 1 1,1-1-1,-1 2 1,0-1-1,-1 1 1,0 1-1,0 0 1,0 0-1,0 1 1,-1 0-1,1 1 1,-1 0-1,0 1 1,0 0-1,-7 0 1,4 1-3,0 1 1,0 0-1,-1 1 0,1 0 0,0 1 1,0 1-1,0 0 0,1 1 0,-1 1 0,1 0 1,0 0-1,0 2 0,1-1 0,-8 7 3,-2 1-213,8 0 58</inkml:trace>
  <inkml:trace contextRef="#ctx0" brushRef="#br0" timeOffset="33797.218">18273 643 6464,'0'0'2090,"-8"-6"1286,17 8 7535,-2-2-11582,45 2 1969,32 6-1298,41 3 185,195-17 215,-26-1 240,-103 17 1210,168 32-1850,-271-30 478,0-4 1,1-4-1,45-5-478,-34-5 136,-13 0-464,66 5 328,-153 1-2,11 0-298,0 0 1,0 1-1,0 1 0,0 0 0,0 0 0,0 1 1,-1 0-1,3 2 300,-6-1-587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3:29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1468 202 8736,'-1'0'226,"0"0"0,0 0 0,0 0 0,0 0 0,0 0 0,0 0 0,0 0 0,0 0 0,1 0 0,-1 1 0,0-1 0,0 0 0,0 1 0,0-1 0,0 0 0,1 1 0,-1-1 0,0 1 0,0 0 0,1-1 0,-1 1 0,0-1 0,1 1 0,-1 0 0,0 0-226,-18 25 4253,13-16-3916,1 1 0,0-1 0,1 1-1,0 0 1,1 0 0,0 1 0,1-1 0,0 1-1,1-1 1,0 1 0,1 3-337,0 1 59,1 0 0,0 0 0,2 0 0,-1-1 0,2 1-1,0-1 1,1 0 0,1 2-59,-2-10 27,-1 0-1,1 0 1,0 0-1,0-1 1,1 1-1,-1-1 1,2 0-1,-1 0 1,1-1-1,1 2-26,-3-4 33,1 0 0,-1 0 1,0 0-1,1-1 0,0 1 0,0-1 0,0 0 1,0-1-1,0 1 0,0-1 0,0 0 0,0 0 1,0-1-1,1 1 0,3-1-33,-2-1 44,0 0 0,0 0 0,0 0-1,0-1 1,0 0 0,0 0 0,0-1 0,-1 0 0,1 0 0,-1 0 0,0-1 0,5-4-44,-3 2 26,-1 0 1,0-1 0,-1 0 0,1 0 0,-1 0-1,-1-1 1,0 0 0,0 0 0,0 0 0,0-2-27,0-2 3,0 0 1,-1 0 0,0-1-1,-1 0 1,-1 1 0,0-1-1,0 0 1,-1 0-1,-1 0 1,0-1 0,-1 1-1,-1 0 1,0 0 0,-3-11-4,2 14-3,0 0 1,-1 0-1,0 1 1,0-1 0,-1 1-1,0 0 1,-1 0-1,0 1 1,0-1 0,-1 1-1,0 1 1,0-1-1,-1 1 1,0 1 0,-1-1-1,1 1 1,-1 1-1,0 0 1,-1-1 2,0 2-11,1 1 1,0-1-1,-1 1 0,0 1 1,0 0-1,0 0 0,0 1 1,0 0-1,0 1 0,0 0 1,0 1-1,0 0 0,0 0 1,1 1-1,-1 1 0,0-1 1,1 2-1,-3 0 11,8-2-115,0 0 1,0 0-1,1 0 0,-1 0 1,1 1-1,0 0 0,-1-1 1,1 1-1,0 0 0,1 1 1,-1-1-1,0 0 0,1 1 1,0-1-1,0 1 0,-1 2 115,-7 25-976</inkml:trace>
  <inkml:trace contextRef="#ctx0" brushRef="#br0" timeOffset="1">327 84 10144,'6'-32'3258,"-6"22"-1978,-1 7-1062,0 1 0,1 0 0,-2-1-1,1 1 1,0 0 0,0 0 0,-1 0-1,1 0 1,-1 0 0,0 0 0,1 0-1,-1 0 1,0 1 0,0-1 0,0 1 0,0-1-1,-1 1 1,1 0 0,0 0 0,-1 0-1,1 0 1,0 0 0,-1 1 0,0-1-218,-2 1 132,-1-1 0,0 1 1,0 1-1,0-1 1,0 1-1,0 0 0,0 0 1,0 1-1,1 0 0,-5 2-132,-3 1 37,0 1 0,0 1 0,-8 6-37,1 1-9,0 0 1,2 2-1,0 0 0,0 1 0,2 1 0,-1 1 9,14-16-17,1 1 1,-1-1-1,1 1 1,-1 0-1,1 0 1,0 0-1,0 0 1,1 0-1,-1 0 1,1 0-1,0 0 0,0 1 1,0-1-1,1 0 1,-1 1-1,1-1 1,0 0-1,1 1 1,-1-1-1,1 1 0,0-1 1,0 0-1,0 0 1,0 1-1,1-1 1,0 0-1,-1 0 1,2-1-1,-1 2 17,5 5-3,1 0-1,0 0 1,1 0-1,0-1 1,0-1-1,1 1 1,1-1 3,24 17 20,17 9-20,-31-21-33,9 5 68,54 37 498,-70-45-146,-1 1 0,0 0 1,0 1-1,8 11-387,-18-19 147,0 0 0,0 0 1,-1 0-1,1 0 0,-1 1 0,0-1 0,0 1 1,-1 0-1,1 1-147,-1-4 88,-1 1 0,1-1 0,-1 1 0,0 0 1,0-1-1,0 1 0,0 0 0,0-1 0,-1 1 0,1-1 1,-1 1-1,0 0 0,0-1 0,0 1 0,0-1 1,0 0-1,0 1 0,-1 0-88,-3 3 141,0-1 0,0 1 0,0-1 0,-1 0 1,0 0-1,0-1 0,0 0 0,-6 3-141,-11 6 449,-22 8-449,13-8-105,-1-1-1,0-2 1,-1-1-1,-21 3 106,32-9-3471,0-1-1,-13-1 3472,26-1-3472</inkml:trace>
  <inkml:trace contextRef="#ctx0" brushRef="#br0" timeOffset="2">4951 238 10400,'-3'1'367,"1"0"-1,0 0 1,-1 1 0,1-1 0,0 1 0,0 0 0,-1-1-1,1 1 1,1 0 0,-1 0 0,0 0 0,0 1 0,1-1 0,-1 0-1,1 1 1,0-1 0,0 1 0,0-1 0,-1 1-367,-1 6 303,1 0 0,-1 0 0,1 0 0,1 0 0,-1 2-303,1 4 161,0-1 0,1 0 0,0 1 1,2-1-1,-1 0 0,2 1 0,0-1 1,0 0-1,2-1 0,1 6-161,-3-11 40,1-1 0,0 1 1,0-1-1,0 0 0,1 0 0,0 0 0,1-1 1,-1 0-1,1 0 0,0 0 0,1-1 0,-1 0 1,1 0-1,0 0 0,0-1 0,1 0 0,-1-1 1,5 2-41,-3-2 37,0-1 0,0 0 0,0 0 0,1-1 0,-1 0 0,0-1 0,0 0 0,1 0-1,-1-1 1,0 0 0,0-1 0,0 0 0,0 0 0,0-1 0,1-1-37,-3 1-13,-1 0 0,0 0-1,0 0 1,0-1-1,0 0 1,-1-1 0,0 1-1,1-1 1,-2 0-1,1 0 1,-1 0 0,2-3 13,-1 0-21,0 0 1,0-1-1,-1 0 0,0 1 1,-1-1-1,0-1 1,0 1-1,1-8 21,-2 5 2,-1 0 1,0 0-1,0 1 0,-1-1 0,-1 0 0,0 0 0,-1 0 0,0 1 0,0-1 0,-2 1 1,1-1-1,-1 1 0,-1 0 0,0 1 0,-3-6-2,-1 4 41,1 0 0,-1 1 0,-1 0 0,0 1 0,-1 0 0,0 0 0,0 1 0,-1 1 0,0 0 0,-1 0 0,0 1 0,0 1 0,-3-1-41,8 4 35,0 0 0,0 1-1,-1 0 1,1 0 0,-1 1-1,1 0 1,-1 1 0,1 0 0,-1 0-1,-6 2-34,8-1 1,0 1-1,0-1 0,1 2 1,-1-1-1,1 1 0,0 0 1,-1 0-1,2 1 1,-1-1-1,0 1 0,1 1 1,-1-1-1,1 1 0,-1 2 0,0-1-28,1 0 0,0 1 0,1-1 0,-3 6 28,-11 29-80</inkml:trace>
  <inkml:trace contextRef="#ctx0" brushRef="#br0" timeOffset="3">5105 1108 12704,'-5'4'4703,"5"-4"-3647,-4 9-288,1-2 992,6 1-1120,-3 13 96,4 6-448,-4 19 0,0 4-160,0 15 0,5-2-64,-2 0 96,1-3-96,0-8 32,4-7-32,-5-9-3488,6-12 1856</inkml:trace>
  <inkml:trace contextRef="#ctx0" brushRef="#br0" timeOffset="4">8431 178 10464,'-20'30'4570,"6"-2"-3615,10-18-618,1 1 1,1-1-1,-1 1 0,2 0 1,-1 0-1,1 0 1,1 0-1,0-1 0,1 6-337,1-1 275,0 0-1,1 0 0,1 0 1,0 0-1,1-1 0,1 3-274,-1-8 112,-1-1 0,2 1 0,-1-1 0,1-1 0,0 1 0,0-1 0,1 0 0,0 0 0,0-1 0,1 0 0,0 0 0,0 0 0,0-1 0,1-1 0,0 0 0,0 0 0,0 0 0,0-1 0,3 0-112,-4-1 68,0 0 0,1 0-1,-1-1 1,1-1 0,-1 1 0,1-1-1,0-1 1,-1 0 0,0 0 0,3-1-68,-4 1 22,-1-1 0,0 0 0,0-1 0,-1 1 0,1-1 0,0 0 0,-1-1 0,0 1 0,1-1 1,-1 0-1,-1 0 0,1-1 0,-1 0 0,1 0-22,-1-1 25,1 0 0,-1 0 1,-1 0-1,1-1 0,-1 1 0,0-1 1,-1 0-1,0 0 0,0 0 0,0 0 1,-1 0-1,0 0 0,0 0 0,-1-1 1,0 0-26,0-1-2,-1 0 1,0 1 0,-1-1-1,0 0 1,0 1 0,0-1-1,-1 1 1,-1 0 0,1 0-1,-1 0 1,-1 0 0,-3-3 1,-5-5-97,-1 0 0,0 2 1,-2-1-1,1 2 0,-2 0 1,0 1-1,0 1 0,-6-2 97,5 3-138,0 2 0,-1-1 0,-17-4 138,27 11-53,0-1 0,-1 1 1,1 1-1,0-1 0,-1 2 0,1-1 0,-1 1 0,1 1 0,-1 0 53,8-1-266,0 0-1,0 1 1,-1 0 0,1-1 0,0 1 0,0 0 0,0 0 0,0 0 0,0 0-1,0 0 1,0 1 0,0-1 0,0 0 0,1 1 0,-1 0 0,1-1 0,-1 1-1,1 0 1,-1 0 0,0 2 266,-7 20-3082</inkml:trace>
  <inkml:trace contextRef="#ctx0" brushRef="#br0" timeOffset="5">8545 1338 8800,'14'-10'3762,"-11"7"-3366,0 1 1,0 0-1,0-1 0,0 1 1,1 1-1,-1-1 1,0 0-1,1 1 0,-1 0 1,1 0-1,0 0 1,-1 0-1,1 0 0,2 1-396,-1 0 27,0 0-1,0 0 1,0 1-1,0 0 0,0 0 1,0 0-1,-1 1 0,1-1 1,-1 1-1,1 1 1,-1-1-1,1 0 0,-1 1 1,0 0-1,0 0 0,0 0 1,-1 0-1,4 5-26,-2-2 6,-1 0 1,1 0-1,-1 1 0,-1 0 1,1 0-1,-1 0 0,0 0 1,-1 0-1,0 1 0,0-1 0,1 8-6,-2-6 18,0 0 0,-1 0-1,0-1 1,0 1-1,-1 0 1,0 0-1,0 0 1,-1-1 0,0 1-1,-1-1 1,0 0-1,0 1 1,-1-1-1,0 0 1,0-1 0,-1 1-1,-1 0-17,-5 7 501,0-1 0,-1-1-1,-1 0 1,0 0 0,-1-1 0,0-1 0,-1 0-1,0-1 1,0-1 0,-6 2-501,11-4 796,10-7-779,0 0-1,0 1 0,0-1 1,1 0-1,-1 0 0,0 0 1,0 0-1,0 0 0,0 1 1,0-1-1,1 0 0,-1 0 1,0 0-1,0 0 0,0 0 1,1 0-1,-1 0 0,0 0 1,0 0-1,1 1 0,-1-1 1,0 0-1,0 0 0,0 0 1,1 0-1,-1 0 0,0-1 1,0 1-1,1 0 0,-1 0 1,0 0-17,34-2 489,-20 0-324,185-4-1679,-179 8 148</inkml:trace>
  <inkml:trace contextRef="#ctx0" brushRef="#br0" timeOffset="6">11655 276 5984,'0'-1'170,"0"1"-1,0-1 1,0 0 0,0 0 0,-1 1-1,1-1 1,0 0 0,0 1 0,0-1 0,-1 0-1,1 0 1,0 1 0,-1-1 0,1 1-1,0-1 1,-1 0-170,1 1 164,-1 0 0,1-1 0,-1 1 0,1 0 0,0 0 0,-1 0-1,1 0 1,-1 0 0,1-1 0,-1 1 0,1 0 0,0 0 0,-1 0 0,1 0 0,-1 0-1,1 1 1,-1-1 0,1 0 0,-1 0 0,1 0 0,0 0 0,-1 0 0,1 1 0,-1-1 0,1 0-1,0 0 1,-1 0 0,1 1 0,0-1 0,-1 0 0,1 1-164,-3 1 295,1 1-1,-1-1 1,1 1-1,0 0 1,0 0 0,0 0-1,0 0 1,0 0-1,1 0 1,-1 0 0,1 1-1,0-1 1,0 0-1,0 1 1,0-1 0,1 1-1,-1 1-294,0 11 455,0 0 0,1 0 0,1 5-455,0-9 192,0 1 1,1-1-1,0 0 0,1 0 1,1 0-1,0 0 0,0-1 0,1 0 1,1 1-193,-2-4 105,1 0 0,0-1 0,0 0 1,0 0-1,1-1 0,0 0 0,0 0 1,1 0-1,0 0 0,0-1 0,0 0 0,0-1 1,5 2-106,-1-1 91,0-1 1,0-1-1,1 0 1,-1 0-1,1-1 1,0 0-1,0-1 0,0-1 1,0 0-1,0 0 1,-1-2-1,1 1 1,2-2-92,-4 2 11,-1-2-1,0 1 1,0-1 0,-1-1-1,1 1 1,-1-1 0,1-1-1,-1 0 1,0 0 0,-1 0-1,0-1 1,1 0 0,-2-1-1,1 1 1,-1-1 0,0-1-1,0 0-10,1-2-97,0 0-1,-1-1 0,0-1 0,0 1 1,-1-1-1,-1 1 0,2-10 98,-4 13-98,0 0 0,-1 0 0,0 0 0,0-1 0,-1 1 0,0 0-1,0-1 1,-1 1 0,0 0 0,-1 0 0,0-1 0,-1-3 98,0 5-65,-1-1 0,1 2-1,-1-1 1,0 0 0,-1 1 0,1 0-1,-1 0 1,0 0 0,-1 0 0,0 1 65,-3-3-64,0 1 0,-1 0 1,1 0-1,-1 1 0,-1 1 0,-3-2 64,1 2-12,-1 0 0,0 1 0,0 0 0,0 1 0,0 0 0,0 2-1,-1 0 1,1 0 0,-1 1 0,1 1 0,-5 1 12,10-1 34,-1 0 1,1 1-1,-1 0 0,1 1 1,-1 0-1,1 0 0,0 1 0,0 0 1,-7 5-35,11-5-177,1-1-1,-1 0 1,1 1 0,0 0-1,0 0 1,1 0 0,-1 1-1,0 1 178,1-2-698,1 0-1,0 1 1,-1 0-1,1 0 0,1-1 1,-1 1-1,1 0 1,0 1-1,0 2 699,-1 27-3957</inkml:trace>
  <inkml:trace contextRef="#ctx0" brushRef="#br0" timeOffset="7">11781 1224 10816,'0'0'119,"-1"-1"0,1 1 0,0 0 1,0 0-1,0 0 0,-1 0 0,1 0 0,0-1 1,0 1-1,0 0 0,-1 0 0,1 0 1,0-1-1,0 1 0,0 0 0,0 0 1,0-1-1,0 1 0,-1 0 0,1 0 0,0-1 1,0 1-1,0 0 0,0 0 0,0-1 1,0 1-1,0 0 0,0 0 0,0-1 0,0 1 1,0 0-1,0 0 0,0-1 0,1 1 1,-1 0-1,0 0 0,0-1 0,0 1 0,0 0 1,0 0-1,0-1 0,1 1 0,-1 0 1,0 0-1,0 0 0,0-1-119,17-5 2116,23 1-1482,-31 5-625,-1 1 1,1-1-1,-1 1 0,0 1 1,0 0-1,1 0 0,-1 1 1,0-1-1,-1 2 0,1-1 1,2 3-10,-6-4-5,0 1 1,0 0 0,-1-1-1,1 2 1,-1-1 0,1 0-1,-1 1 1,0-1 0,-1 1-1,1 0 1,-1 0 0,1 0-1,-1 0 1,0 1 0,-1-1-1,1 0 1,-1 1 0,0-1-1,0 1 1,0 4 4,0 1 33,0 0 0,-1 0 1,-1 0-1,0 0 0,0 0 0,-1 0 0,0 0 1,-1 0-1,0 0 0,0-1 0,-1 1 0,0-1 0,-1 0 1,0 0-1,0-1 0,-1 1 0,0-1 0,-7 6-33,-7 9 203,20-22-204,0-1 1,0 1-1,0-1 1,0 0-1,0 1 0,0-1 1,1 0-1,-1 1 1,0-1-1,0 0 1,1 1-1,-1-1 0,0 0 1,0 0-1,1 1 1,-1-1-1,0 0 0,0 0 1,1 0-1,-1 1 1,0-1-1,1 0 0,-1 0 1,1 0-1,-1 0 1,0 0-1,1 0 0,-1 1 1,0-1-1,1 0 1,-1 0-1,1 0 1,22 8-10,-11-4 12,6 2 233,-1 1 0,0 1-1,-1 0 1,0 2 0,0 0-1,-1 0 1,6 6-235,-18-13 123,0 0 1,-1 0-1,1 0 1,-1 0-1,1 0 0,-1 0 1,1 2-124,-2-3 61,-1 0 0,1-1 1,0 1-1,-1 0 0,1 0 1,-1 0-1,1 0 1,-1 0-1,0-1 0,0 1 1,0 0-1,0 0 0,0 0 1,0 0-1,0 0 0,-1 1-61,-2 2 82,1 0 0,-1 0-1,0-1 1,0 0-1,-1 1 1,1-1 0,-1 0-1,0-1 1,0 1 0,0-1-1,0 1 1,-1-1 0,-1 0-82,1 0-39,0-1 0,0 1 0,0-1 0,0 0 1,0-1-1,-1 1 0,1-1 0,0 0 1,-1-1-1,1 1 0,-4-1 39,-28 0-315</inkml:trace>
  <inkml:trace contextRef="#ctx0" brushRef="#br0" timeOffset="8">14808 346 8224,'-4'6'1012,"-1"1"1,1-1-1,0 1 1,1 0-1,-1 0 1,2 0 0,-3 6-1013,2-1 760,0-1 1,1 1-1,1 0 1,0 0-1,1 0 1,0 0 0,1 1-761,1 13 871,1 0 0,6 19-871,-5-31 165,0 0 0,0-1 0,1 1 0,1-1-1,1 0 1,0 0 0,0 0 0,1-1 0,1-1 0,0 1 0,10 9-165,-13-16 62,0 1 0,0-1 0,1 0 0,0 0-1,0 0 1,0-1 0,0 0 0,1-1 0,0 0 0,-1 0 0,1-1 0,0 1 0,1-2 0,-1 1 0,0-1 0,0 0 0,1-1 0,-1 0 0,0-1 0,1 1 0,1-2-62,3-1-40,0 0 1,0-1-1,-1-1 1,0 0-1,0-1 1,0 0-1,0-1 1,-1 0-1,-1-1 1,1 0-1,-1-1 1,0 0 0,-1 0-1,0-1 1,6-8 39,-9 10-79,-1-1 1,1 0-1,-1 0 1,-1 0 0,0 0-1,0-1 1,-1 0-1,0 0 1,0 0 0,-1 0-1,-1 0 1,0 0-1,0 0 1,-1-1 0,0 1-1,-1 0 1,0 0-1,-1-1 1,0 1 0,0-1 78,-1 4-7,0-1 1,0 1 0,0-1-1,-1 1 1,0 0 0,0 0-1,-1 1 1,0-1 0,0 1-1,0 0 1,-1 1 0,0-1-1,0 1 1,-3-2 6,-3-1-9,0 1 1,0 0-1,0 0 0,-1 1 1,0 1-1,0 0 0,-8-1 9,2 2-18,0 0-1,0 1 1,-1 0 0,1 2-1,0 1 1,-1 0-1,-3 1 19,11 1-44,0-1 0,1 1 1,-1 1-1,1 0 0,-1 1 0,1 0 0,0 1 0,1 0 0,-1 0 0,1 2 0,0-1 0,-1 2 44,6-4-236,0 1 0,0-1 0,0 1 0,-3 5 236,-10 21-688</inkml:trace>
  <inkml:trace contextRef="#ctx0" brushRef="#br0" timeOffset="9">15025 1209 7872,'1'-4'842,"0"1"-365,0 1 0,-1-1-1,1 1 1,0-1-1,0 1 1,0 0 0,0-1-1,1 1 1,-1 0-1,1 0 1,1-2-477,-11 17 2924,-15 40-2392,-28 90 1553,48-137-1908,1 0 0,1 0 0,-1 1 0,1-1 1,0 0-1,1 1 0,-1-1 0,2 4-177,-1-8 50,0 0 0,0 0 0,1-1 0,-1 1 0,1 0 0,0 0-1,-1 0 1,1-1 0,0 1 0,0 0 0,0-1 0,0 1 0,0-1 0,1 1 0,-1-1 0,0 0 0,1 1 0,-1-1 0,1 0 0,-1 0 0,1 0 0,-1 0 0,1 0 0,0-1 0,0 1 0,-1 0 0,1-1-1,0 1 1,0-1 0,0 1 0,0-1-50,10 1 82,0 1 0,0-2 0,0 0 0,-1 0 0,1-1 0,8-2-82,23-5 130,6-3-130,-27 5-14,3 1-303,-2 0-418,0-2 0,1 0 735,-16 4-1456,0-1 1,0 0-1,-1 0 0,5-3 1456,12-8-3205</inkml:trace>
  <inkml:trace contextRef="#ctx0" brushRef="#br0" timeOffset="10">15189 1146 13632,'-15'31'5055,"15"-31"-3935,-9 43-320,6-19 1248,3 4-1280,-4 18 128,8 3-544,-4 10-32,3-3-192,2 7-64,-1-3-32,-1 5-192,6-5 96,-6-8-448,2-9 256</inkml:trace>
  <inkml:trace contextRef="#ctx0" brushRef="#br0" timeOffset="11">17911 1384 10976,'0'16'4913,"-1"13"-767,3 22-3182,-1-38-967,1 0 1,0-1-1,1 1 1,0 0-1,4 8 3,-4-13 63,0 0 0,0 0 0,1 0 0,1 0 1,-1-1-1,1 1 0,0-1 0,1-1 0,0 1 0,0-1 0,0 0 0,1 0 0,0-1 1,0 1-1,0-2 0,1 1 0,-1-1 0,4 1-63,2 1-18,3 1 0,0 0 1,-1 1-1,0 1 1,-1 0-1,1 2 18,-12-9 41,0 1-1,0 0 0,0 0 0,0 0 0,0 0 1,0 1-1,-1-1 0,1 1 0,-1 0 0,0-1 1,0 1-1,-1 0 0,1 0 0,-1 0 0,0 1 0,0-1 1,0 0-1,-1 0 0,1 0 0,-1 1 0,0-1 1,0 2-41,-1 3 125,0-1 1,-1 1 0,0-1 0,0 0 0,-3 6-126,4-11 29,0 0 0,-1 0 0,0 0 1,1 0-1,-1 0 0,0 0 0,0 0 0,-1 0 0,1-1 1,0 1-1,-1-1 0,0 0 0,1 0 0,-1 0 0,-1 1-29,0-2-39,1 1 1,-1-1-1,1 0 0,-1 0 0,1-1 0,-1 1 0,0-1 0,1 0 1,-1 0-1,1 0 0,-1 0 0,0 0 0,1-1 0,-3 0 39,-5-3-638,2 0 0,-1-1 0,-3-2 638,-31-18-1414</inkml:trace>
  <inkml:trace contextRef="#ctx0" brushRef="#br0" timeOffset="12">17856 1446 12800,'15'7'4735,"-15"-7"-3679,36 8-288,-13-8 1184,4 0-1216,21 0 64,-1 3-480,12 1-32,0-1-160,0 1 160,-8-1-192,-7 1-448,-10 0 160,-13-8-4000,-6 0 2304</inkml:trace>
  <inkml:trace contextRef="#ctx0" brushRef="#br0" timeOffset="13">22091 189 8480,'-11'-5'4200,"11"5"-4061,0 0-1,-1 0 0,1 0 1,0 0-1,0 0 0,-1 0 1,1 0-1,0 0 1,-1 0-1,1 0 0,0 0 1,0 1-1,-1-1 0,1 0 1,0 0-1,0 0 0,-1 0 1,1 1-1,0-1 0,0 0 1,0 0-1,-1 0 0,1 1 1,0-1-139,-1 3 512,0 0 1,0-1-1,0 1 0,0 0 1,1 0-1,0 0 1,-1 0-513,-1 10 86,-3 19 461,2 0 1,1-1-1,1 12-547,-1 28 390,-3 119 276,7-137-228,1 0-1,8 31-437,-8-70 113,0-1 0,0 1-1,1-1 1,1 0 0,0 0 0,1-1-1,0 1 1,1-1 0,0-1-1,3 3-112,-6-8 28,1-1 0,-1 0-1,1-1 1,0 1-1,0-1 1,1 0 0,-1 0-1,1 0 1,0-1-1,0 0 1,0 0 0,0-1-1,1 0 1,-1 0-1,1 0 1,-1-1 0,1 1-1,0-2 1,-1 1-1,1-1 1,3 0-28,-3-1-225,1 1 0,-1-2 0,0 1 0,0-1 0,0 0 0,0 0-1,0-1 1,0 0 0,0 0 0,5-4 225,27-15-1200</inkml:trace>
  <inkml:trace contextRef="#ctx0" brushRef="#br0" timeOffset="14">21783 566 14368,'-8'24'5343,"8"-24"-4159,8 7-352,1-7 832,3 0-1088,15-3 704,4-1-768,12-9 96,4 2-352,5-10-320,-1 7 32,0-3-2176,0 6 1184,-4-3-6943,-8 3 4415</inkml:trace>
  <inkml:trace contextRef="#ctx0" brushRef="#br0" timeOffset="15">17757 444 9632,'-3'3'1060,"-23"20"5105,23-19-5860,0-1 0,0 1 1,0 0-1,1 0 0,-1 0 0,1 0 0,0 0 0,1 1 1,-1-1-1,0 2-305,-1 7 158,0 0-1,1 0 1,1 0 0,0 1 0,0-1 0,1 1 0,1-1-1,1 0 1,0 1 0,0-1 0,1 0 0,1 0 0,0-1-1,1 1 1,0-1 0,1 0 0,2 2-158,-2-3 77,0-1-1,1 0 1,0-1-1,1 1 1,0-2 0,0 1-1,1-1 1,0 0-1,0-1 1,1 0 0,0 0-1,0-1 1,1-1-1,0 1 1,0-2-1,0 0 1,0 0 0,1-1-1,4 1-76,-8-3 45,1 0-1,-1-1 1,0 0-1,0 0 1,1-1-1,-1 0 1,0 0-1,0-1 1,0 0-1,0 0 1,0-1-1,0-1-44,2 0-5,0-1 1,0-1-1,-1 0 0,0 0 0,0-1 0,-1 0 1,0 0-1,0-1 0,0 0 5,-1 0-68,0-1-1,-1 1 1,0-1-1,0-1 1,-1 1-1,0-1 1,0 0-1,-1 0 1,-1 0-1,0 0 1,0-1-1,-1 1 1,0-1-1,-1 0 1,0 0-1,0 0 1,-2 1-1,1-1 1,-2-4 68,-1 1-111,0-1 0,-1 1 1,-1 0-1,-1 0 1,0 0-1,-5-7 111,6 12-16,-1 0 1,0 1-1,0-1 0,-1 1 0,0 0 0,0 1 1,-1 0-1,0 0 0,0 1 0,-3-2 16,4 4 4,0 0-1,-1 0 0,1 0 1,-1 1-1,0 1 0,0-1 1,0 1-1,0 0 1,0 1-1,-1 0 0,1 0 1,0 1-1,-1 0 0,1 0 1,0 1-1,-1 0 0,1 1 1,0 0-1,0 0 0,0 1 1,0 0-1,1 0 1,-1 0-1,1 1 0,-1 1 1,1-1-1,-4 4-3,-1 4-317,1 0-1,0 1 1,1 0 0,0 0-1,1 1 1,0 1 0,1-1-1,-2 8 318,1 6-1408</inkml:trace>
  <inkml:trace contextRef="#ctx0" brushRef="#br0" timeOffset="16">20914 597 8544,'-11'16'2694,"8"-12"-2295,0 0-1,0 1 0,0-1 1,0 1-1,0 0 0,1 0 1,0 0-1,0 0 1,1 0-1,-1 0 0,1 0 1,0 0-1,0 1 0,1 2-398,0 3 279,1 0 0,1-1 0,0 1 0,0-1 0,1 0 0,0 1 0,1-1 0,0 0 0,1-1 0,0 1 0,0-1 0,2 1-279,-3-3 130,1-1 1,0 0 0,0 0 0,0 0 0,1 0-1,0-1 1,0 0 0,0 0 0,1-1 0,-1 1-1,1-1 1,0-1 0,0 1 0,1-1 0,-1-1-1,6 2-130,-4-3 8,1 0 0,0 0-1,0-1 1,0 0 0,-1-1-1,1 0 1,0-1-1,-1 0 1,1 0 0,-1-1-1,1 0 1,-1-1 0,0 0-1,-1 0 1,1-1 0,-1 0-1,1-1 1,-2 0 0,1 0-1,-1-1 1,0 1 0,0-2-1,0 1 1,-1-1-1,-1 0 1,1 0 0,-1 0-1,-1-1 1,1 0 0,-1 0-8,-2 4-26,-1 1 0,1 0 0,-1-1 0,0 1 0,0-1 0,0 1 0,-1-1 0,0 1 0,1-1 0,-2 1 0,1-1 0,0 1 0,-1-1 0,0 1 0,0-1 0,0 1 0,-1 0 0,1-1 0,-1 1 0,0 0 0,-1 0 0,1 0 0,-3-3 26,-2-1 0,0-1-1,0 1 1,-1 0-1,-1 1 1,1-1-1,-1 2 1,0-1-1,-1 1 1,0 1-1,0 0 1,0 0-1,0 1 1,-1 0-1,1 1 1,-1 0-1,0 1 1,0 0-1,-7 0 1,4 1-3,0 1 1,0 0-1,-1 1 0,1 0 0,0 1 1,0 1-1,0 0 0,1 1 0,-1 1 0,1 0 1,0 0-1,0 2 0,1-1 0,-8 7 3,-2 1-213,8 0 58</inkml:trace>
  <inkml:trace contextRef="#ctx0" brushRef="#br0" timeOffset="17">18273 643 6464,'0'0'2090,"-8"-6"1286,17 8 7535,-2-2-11582,45 2 1969,32 6-1298,41 3 185,195-17 215,-26-1 240,-103 17 1210,168 32-1850,-271-30 478,0-4 1,1-4-1,45-5-478,-34-5 136,-13 0-464,66 5 328,-153 1-2,11 0-298,0 0 1,0 1-1,0 1 0,0 0 0,0 0 0,0 1 1,-1 0-1,3 2 300,-6-1-587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3:29.942"/>
    </inkml:context>
    <inkml:brush xml:id="br0">
      <inkml:brushProperty name="width" value="0.05" units="cm"/>
      <inkml:brushProperty name="height" value="0.05" units="cm"/>
      <inkml:brushProperty name="color" value="#33CC33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2251 16 9888,'0'-1'137,"1"1"1,-1 0-1,0 0 1,0-1-1,0 1 1,0 0 0,0-1-1,0 1 1,1 0-1,-1-1 1,0 1-1,0 0 1,0-1 0,0 1-1,0 0 1,0-1-1,0 1 1,0 0-1,-1-1 1,1 1-1,0 0 1,0-1 0,0 1-1,0 0 1,0-1-1,0 1 1,-1 0-1,1-1 1,0 1-1,0 0 1,0 0 0,-1-1-1,1 1-137,-14-4 2796,-21 5-249,31-1-2195,-21 2 101,0 2 0,0 0 1,1 2-1,-12 4-453,24-6 86,-1 1 1,1 0-1,0 0 1,0 1 0,0 1-1,1 0 1,0 1-1,1 0 1,-2 1-87,11-8 16,0 1 1,-1-1-1,1 0 0,0 0 1,0 1-1,0-1 0,0 1 1,0-1-1,0 1 1,0 0-1,0-1 0,0 1 1,1 0-1,-1-1 0,1 1 1,0 0-1,-1 0 0,1-1 1,0 1-1,0 0 0,0 0 1,0 0-1,0 0-16,1 1 12,0-1 0,0 1 0,1-1-1,-1 1 1,0-1 0,1 0 0,0 0 0,-1 0 0,1 0-1,0 0 1,0 0 0,0 0 0,0-1 0,1 1-1,-1-1 1,1 1-12,24 13 79,1 0-1,5 0-78,36 20-82,-59-30 175,0 1 0,-1 1 0,0-1 0,0 2 0,0-1 1,-1 1-1,7 9-93,-12-14 81,-1 0 1,0 1-1,0-1 1,0 1 0,0-1-1,0 1 1,-1 0-1,0 0 1,0-1-1,0 1 1,0 0 0,-1 0-1,1 0 1,-1 0-1,0 0 1,0 0-1,0 0 1,-1 0 0,0 0-1,1 0 1,-1 0-1,-1 0 1,0 2-82,0 0 76,-1-1 0,0 1 1,0-1-1,-1 0 0,1 0 0,-1 0 0,0 0 1,-1-1-1,1 1 0,-1-1 0,0 0-76,-6 4-395,0 0 0,0-1 1,-1-1-1,-8 4 395,18-9-150,-10 4-1341,12-5 1238,-1 0 1,1 0-1,0 0 0,-1 0 1,1 0-1,0 0 0,-1 0 0,1 0 1,0 0-1,0 0 0,-1 0 1,1 0-1,0 0 0,-1 0 1,1 0-1,0 0 0,-1 0 1,1 0-1,0 0 0,-1 0 1,1 0-1,0 0 0,0-1 1,-1 1-1,1 0 0,0 0 1,0 0-1,-1-1 0,1 1 0,0 0 254,3-4-4945</inkml:trace>
  <inkml:trace contextRef="#ctx0" brushRef="#br0" timeOffset="1">2542 240 12288,'8'0'4575,"-8"0"-3583,0 7-256,0-4 2688,0 7-2016,0 4 576,0 7-1184,0 3 0,4 1-480,-4 3-128,4 4-96,0-5-96,-1 2 32,2-5-1184,-1 1 640,-4-8-10687,3 0 6143</inkml:trace>
  <inkml:trace contextRef="#ctx0" brushRef="#br1" timeOffset="2">9 2372 6816,'0'0'114,"0"0"-1,0 0 1,0 0 0,-1 0 0,1 0 0,0 0-1,0 0 1,-1 0 0,1 0 0,0 1 0,0-1 0,-1 0-1,1 0 1,0 0 0,0-1 0,0 1 0,-1 0-1,1 0 1,0 0 0,0 0 0,-1 0 0,1 0-1,0 0 1,0 0 0,0 0 0,-1 0 0,1-1-1,0 1 1,0 0 0,0 0 0,-1 0 0,1 0 0,0-1-1,0 1 1,0 0 0,0 0 0,0 0 0,-1-1-1,1 1 1,0 0 0,0 0 0,0-1 0,0 1-1,0 0 1,0 0 0,0-1 0,0 1 0,0 0 0,0 0-1,0-1 1,0 1 0,0 0 0,0 0 0,0 0-1,0-1 1,0 1 0,0 0 0,1 0 0,-1-1-114,0-2 2207,1 1-1956,0 1-1,0 0 1,0-1 0,0 1-1,0 0 1,0-1 0,0 1-1,0 0 1,1 0-1,-1 0 1,1 0-251,1-2 422,21-16 791,1 0 1,1 2-1214,12-10 682,222-155 619,61-39-351,-279 191-747,284-207 879,188-175-181,-494 396-869,16-16-1952,-34 29-2133,-5 5 1130</inkml:trace>
  <inkml:trace contextRef="#ctx0" brushRef="#br1" timeOffset="3">2169 1148 6144,'-12'-9'2885,"6"5"-1178,7 6 863,7 3 1380,2 2-3329,3 8-174,41 41 1314,31 25-1761,46 23 782,13 13 169,-76-58-508,395 360 2015,-417-370-2230,12 18-228,-5-5-2564,-52-60 2199,2 1-254,-1 0 0,1 0 0,0-1 0,0 1 0,0-1 0,0 1 0,2 0 619,10 2-6368,-1-1 2219</inkml:trace>
  <inkml:trace contextRef="#ctx0" brushRef="#br0" timeOffset="4">1870 830 7296,'0'-2'409,"-1"1"0,0-1 0,1 0 0,-1 1 0,0-1 0,0 1 1,0-1-1,0 1 0,0 0 0,-1-1 0,1 1 0,0 0 0,-1 0 0,1 0 1,-1 0-1,1 0 0,-1 0 0,1 0 0,-1 0 0,0 1 0,1-1 0,-1 0 1,0 1-1,1 0 0,-1-1 0,0 1 0,0 0 0,0 0 0,1 0 0,-1 0-409,-1 0 189,1 1 1,-1 0-1,1-1 0,-1 1 0,1 0 0,-1 0 0,1 0 0,-2 2-189,-2 1 176,0 1 0,0-1 0,0 1 0,1 1-1,0-1 1,0 1 0,0 0 0,-2 4-176,-3 5 249,1 1 0,1 0 1,0 1-250,4-7 92,0 1 1,0-1 0,2 1-1,-1 0 1,1 0 0,1 0-1,0 1 1,0-1-1,1 0 1,1 0 0,0 1-1,0-1 1,1 0 0,0 0-1,2 1-92,-2-4 24,1 0-1,0 0 0,0-1 1,1 1-1,0-1 0,0 0 1,1 0-1,0 0 0,0-1 0,0 0 1,1 0-1,0 0 0,1-1 1,-1 1-1,1-1 0,0-1 1,0 0-1,0 0 0,0 0 1,8 2-24,-5-3 0,1 0 1,-1-1-1,1 0 1,0-1 0,0 0-1,0-1 1,0 0-1,0-1 1,0 0 0,0 0-1,-1-1 1,1-1-1,0 0 1,-1 0 0,0-1-1,0 0 1,0-1-1,0 0 1,-1-1 0,5-3-1,-5 3-26,-1 0 0,0-1 0,-1 1 0,1-2 0,-1 1 0,-1-1 0,1 0 0,-1 0 0,-1-1 0,1 0 0,-1 0 0,-1 0 0,0-1 0,0 1 0,-1-1 0,0 0 0,-1 0 0,0 0 0,-1 0 0,0-1 0,0-9 26,-1 10-7,-2 1 0,1-1-1,-1 1 1,0-1 0,-1 1-1,0 0 1,0 0 0,-1 0-1,0 0 1,-1 1 0,0-1-1,0 1 1,-1 1 0,0-1-1,0 1 1,-7-6 7,5 6 63,-1 1-1,0 0 1,1 1 0,-2 0-1,1 0 1,-1 1 0,0 0 0,1 0-1,-2 2 1,1-1 0,0 1 0,0 0-1,-1 1 1,1 0 0,-1 1-1,-1 0-62,1 1-125,0 0 0,0 0-1,-1 1 1,1 1 0,0 0-1,1 0 1,-1 1 0,-5 3 125,8-3-680,0 1 1,0-1 0,1 2 0,-1-1 0,1 1-1,-4 4 680,1 4-2800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3:29.947"/>
    </inkml:context>
    <inkml:brush xml:id="br0">
      <inkml:brushProperty name="width" value="0.05" units="cm"/>
      <inkml:brushProperty name="height" value="0.05" units="cm"/>
      <inkml:brushProperty name="color" value="#FFFFFF"/>
    </inkml:brush>
    <inkml:brush xml:id="br1">
      <inkml:brushProperty name="width" value="0.05" units="cm"/>
      <inkml:brushProperty name="height" value="0.05" units="cm"/>
      <inkml:brushProperty name="color" value="#33CC33"/>
    </inkml:brush>
  </inkml:definitions>
  <inkml:trace contextRef="#ctx0" brushRef="#br0">11 2384 6976,'-10'-13'5024,"11"10"-4562,0 0 1,1 1-1,-1-1 1,1 1 0,0-1-1,-1 1 1,1-1 0,0 1-1,0 0 1,1 0-1,-1 0-462,32-29 2036,-34 31-2019,172-136 3967,104-53-2819,-199 138-757,254-179 317,-208 144-719,168-129-76,-269 197-1695,-1 0 0,16-20 1765,-16 12-1926</inkml:trace>
  <inkml:trace contextRef="#ctx0" brushRef="#br0" timeOffset="1">2127 1436 3136,'5'8'1226,"-5"-8"-1245,0 0-1,1 0 1,-1 0 0,0 0-1,0 0 1,0 0-1,0 0 1,0 0-1,0 0 1,0 0 0,0 0-1,1 0 1,-1 0-1,0 0 1,0 0-1,0 0 1,0 0 0,0 0-1,0 0 1,0 0-1,0 0 1,0 0-1,1 0 1,-1-1 0,0 1-1,0 0 1,0 0-1,0 0 1,0 0-1,0 0 1,0 0 0,0 0-1,0 0 1,0 0-1,0 0 1,0-1 0,0 1-1,0 0 1,0 0-1,0 0 1,0 0-1,0 0 1,0 0 0,0 0 19,1-2-212,-1 0 0,0 0 1,0 0-1,0 0 1,0 1-1,0-1 1,-1 0-1,1 0 1,-1 0-1,1 0 212,-6-20 2932,-2 1 1,0 1-1,0-1 0,-2 1 1,-1 0-1,-3-2-2932,10 15 1001,0 1 846,7 9-520,8 6-1177,206 164 586,-114-80-112,40 52-624,-20-19 550,-14-16 11,96 91-797,-198-196-125,11 10-3822,-10-11 1868</inkml:trace>
  <inkml:trace contextRef="#ctx0" brushRef="#br1" timeOffset="2">1620 941 9632,'-2'-1'422,"0"1"1,0-1-1,1 1 1,-1-1-1,0 1 1,0 0-1,0 0 1,1 0-1,-1 0 1,0 0-1,0 0 1,0 0-1,0 0 1,1 1 0,-1-1-1,0 1 1,0 0-423,-1 0 303,-1 1 0,1-1 1,0 1-1,0 0 0,1 0 1,-1 1-1,0-1 0,1 1 1,-1-1-304,-4 6 171,1 1 0,0-1 0,0 1-1,1 0 1,-4 9-171,3-6 142,1 0 0,1 1 0,0 0-1,1 0 1,0 0 0,1 0 0,0 0 0,1 0-1,1 0 1,0 0 0,1 1 0,0-1-1,2 9-141,-1-14 75,1 1-1,-1-1 1,1 0-1,0 0 1,1 0-1,0 0 1,0 0 0,1-1-1,0 1 1,0-1-1,1-1 1,0 1-1,0-1 1,0 0-1,1 0 1,0-1-1,0 0 1,0 0-1,1 0 1,0-1-1,0 0-74,5 1 56,0-1 0,0 0 0,1 0-1,-1-2 1,1 0 0,0 0 0,-1-1 0,1-1-1,0 0 1,0-1 0,-1 0 0,1-1 0,3-2-56,-6 2 13,1-1 0,-1 0 0,0-1 0,0 0 0,0-1 1,-1 0-1,1-1 0,-2 0 0,1-1 0,0 0 0,-1 0 0,0-1 1,-1 0-1,0-1 0,4-5-13,-6 6-21,-1 0 1,0 0-1,0 0 1,-1 0 0,0-1-1,-1 0 1,0 0-1,0 0 1,-1 0-1,2-8 21,-4 10-3,1 0 0,-1 0 0,0 0 0,0 0 0,-1 0 0,0 1 0,-1-1 0,1 0 0,-1 0 0,0 1-1,-1 0 1,1-1 0,-1 1 0,-1 0 0,-3-5 3,0 1 29,0 2-1,-1-1 0,0 1 1,0 0-1,-1 1 1,0 0-1,-5-2-28,1 0 10,-1 1 1,-1 0-1,1 2 1,-1-1-1,-1 1-10,0 1 6,0 1 0,0 0 1,0 1-1,0 1 0,-1 0 0,1 1 0,0 1 1,-1 1-1,1 0 0,0 1 0,-1 0 1,-12 5-7,25-6-309,0 0 0,0 0 1,0 1-1,0-1 1,0 1-1,1 0 1,-1 0-1,0 0 1,1 0-1,-1 1 0,1-1 1,0 1-1,0 0 1,-1 1 308,3-3-321,0 1 0,1 0 1,-1 0-1,0 0 0,1 0 1,-1 0-1,1 0 0,-1 1 321</inkml:trace>
  <inkml:trace contextRef="#ctx0" brushRef="#br1" timeOffset="3">1698 57 8736,'-12'-38'6757,"12"37"-6584,-1-1 0,0 1 0,0 0 0,0 0 0,0 0 0,0 0 0,0 0 0,0 0 0,0 0 0,0 1 0,-1-1 0,1 0 0,0 0 0,0 1 0,-1-1 0,1 1 0,0-1 0,-1 1 0,1 0 0,-1-1 0,0 1-173,-2 0 239,-1-1 0,0 1-1,1 0 1,-1 0-1,-3 1-238,-6 1 88,0 2 0,1-1 0,0 2-1,0 0 1,0 0 0,1 1 0,0 1-1,0 0 1,-10 8-88,12-9 48,1 1 1,1 1-1,-1 0 1,1 0-1,1 0 0,0 1 1,0 0-1,0 1 1,1 0-1,1 0 1,0 0-1,0 1-48,3-7 11,0 0-1,1 0 1,0 0 0,0 0-1,0 0 1,1 0 0,-1 1-1,1-1 1,0 0 0,0 0-1,0 1 1,1-1 0,-1 0-1,1 0 1,0 0 0,1 0-1,-1 0 1,1 0 0,-1 0-1,1 0 1,0 0 0,1-1-1,-1 1 1,1-1 0,-1 1-1,1-1 1,0 0 0,0 0-1,0 0 1,1-1 0,-1 1-1,2 0-10,9 5 19,-1 0-1,1-1 1,0 0-1,6 1-18,-7-3 8,0 0-1,-1 1 1,1 1 0,-1 0-1,10 8-7,-20-13 50,0-1-1,0 1 1,0-1-1,-1 1 1,1 0-1,-1-1 1,1 1-1,-1 0 1,1 0-1,-1 0 1,0 1-1,0-1 1,0 0-1,0 0 1,-1 0-1,1 1 1,0-1-1,-1 0 1,0 1-1,1-1 1,-1 1-1,0-1 1,0 0-1,-1 1 1,1 0-50,-2 2 130,0-1 0,0 1 0,0-1 0,-1 0 0,1 0-1,-1 0 1,0 0 0,-1-1 0,1 1 0,0-1 0,-1 0 0,0 0 0,0 0 0,-3 2-130,-4 2 211,-1-1-1,1 0 0,-1 0 1,-11 2-211,19-7-90,-40 12 622,40-12-864,0 0-1,1-1 0,-1 1 0,0-1 1,0 0-1,0 0 0,0-1 0,0 1 0,1-1 1,-2 0 332,-4-2-1846</inkml:trace>
  <inkml:trace contextRef="#ctx0" brushRef="#br1" timeOffset="4">1883 392 9888,'8'0'3648,"-8"0"-2816,8 7-256,-8-7 3007,0 4-2079,0-2 1088,4 9-1536,-4 3-160,0 1-544,0 1 192,0 6-320,0 6 96,4 0-192,-1-1-128,2 2-32,-2-4-1952,1-5 1088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3:29.952"/>
    </inkml:context>
    <inkml:brush xml:id="br0">
      <inkml:brushProperty name="width" value="0.05" units="cm"/>
      <inkml:brushProperty name="height" value="0.05" units="cm"/>
      <inkml:brushProperty name="color" value="#33CC33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1403 63 12480,'-6'-35'4010,"6"34"-3962,0 1 0,0-1-1,0 1 1,0 0 0,0-1-1,0 1 1,0 0 0,0-1-1,-1 1 1,1-1 0,0 1-1,0 0 1,0-1 0,0 1-1,-1 0 1,1-1 0,0 1-1,0 0 1,0-1 0,-1 1-1,1 0 1,0 0 0,-1-1-1,1 1 1,0 0 0,-1 0-1,1 0 1,0-1 0,-1 1-1,1 0 1,0 0 0,-1 0-1,1 0-47,-6-3 221,0 0-1,0 1 1,0 0-1,0 0 1,0 1-1,0-1 1,0 1-1,0 1 0,-1-1 1,1 1-1,0 0 1,-5 1-221,-2 1 235,1 1-1,0 1 1,0 0 0,0 0 0,0 1 0,1 1-1,0 0 1,-3 2-235,-1 2 166,1 0 0,1 0 1,0 2-1,0-1 0,-9 13-166,17-19 41,1 0 1,1 0-1,-1 1 0,1-1 1,0 1-1,0-1 0,0 1 1,1 0-1,0 0 1,-1 3-43,3-6 20,-1 0-1,1-1 0,0 1 0,0 0 0,0 0 0,0 0 0,0-1 0,1 1 0,-1 0 1,1-1-1,0 1 0,0 0 0,0-1 0,0 1 0,0-1 0,0 1 0,1-1 0,-1 0 0,1 1 1,-1-1-1,1 0 0,0 0 0,0 0 0,1 0-18,4 4 28,1 0 0,0-1 0,1 0 0,-1 0 1,1-1-1,0 0 0,6 2-28,18 4 110,18 4-110,-13-5 56,-14-2-29,-3-3 34,0 2 1,-1 1-1,0 0 0,13 8-61,-31-13 59,1-1 0,0 1 1,-1-1-1,0 1 1,1 0-1,-1 0 1,0 0-1,0 1 1,0-1-1,0 0 1,0 1-1,0-1 0,-1 1 1,1 0-1,-1 0 1,0-1-1,0 1 1,0 0-1,0 1-59,0 0 107,-1 1-1,0 0 0,0-1 0,0 1 1,0 0-1,-1-1 0,0 1 1,0 0-1,0-1 0,-1 1 1,1-1-1,-2 2-106,-3 8-32,0-1 0,-1 0 0,-1 0 0,0-1 0,-1 0 0,0 0 0,-1-1 0,0-1 0,-1 1 0,0-2 0,0 1 0,-1-1 32,-3-2-1708,14-6 1488,1-1 1,-1 0 0,1 0-1,-1 0 1,1 0 0,0 0-1,-1 0 1,1 0-1,-1 0 1,1 0 0,-1 0-1,1 0 1,-1 0 0,1 0-1,-1-1 1,1 1-1,0 0 1,-1 0 0,1 0-1,-1-1 1,1 1 0,0 0-1,-1 0 1,1-1 0,0 1-1,-1 0 1,1-1-1,0 1 220,-2-7-4159</inkml:trace>
  <inkml:trace contextRef="#ctx0" brushRef="#br0" timeOffset="1">1674 461 15968,'0'7'5887,"0"-7"-4543,0 11-416,0-4-128,5 0-640,-1 13-64,3 5-64,1 6 32,0 1-32,0 3-32,0 0 32,-5-3-1312,1-1 704,-4-10-9631,0-1 5631</inkml:trace>
  <inkml:trace contextRef="#ctx0" brushRef="#br1" timeOffset="2">110 2223 10560,'-17'5'3221,"10"-2"-2602,1-1-1,-1 0 1,0 0 0,0 0-1,0-1 1,0 0-1,0-1 1,0 0 0,0 0-1,0 0 1,-1-1-619,8 1 104,-1 0 0,1 0 0,-1 0 0,1 0-1,-1 0 1,1 0 0,0 0 0,-1-1 0,1 1 0,-1 0 0,1 0 0,0 0-1,-1-1 1,1 1 0,0 0 0,-1 0 0,1-1 0,0 1 0,0 0 0,-1-1-1,1 1 1,0 0-104,4-6 1122,20-5-278,-22 10-743,86-29 923,48-22-37,8-10-987,-49 18-216,250-121 651,-243 110-3073,-2-4 1,23-22 2637,-59 32-6512,-14 8 1915</inkml:trace>
  <inkml:trace contextRef="#ctx0" brushRef="#br1" timeOffset="3">1864 1478 12960,'-1'0'228,"1"0"0,0-1 1,-1 1-1,1 0 0,0 0 1,0 0-1,-1 0 0,1 0 1,0 0-1,0 0 1,-1 0-1,1 0 0,0 1 1,-1-1-1,1 0 0,0 0 1,0 0-1,-1 0 0,1 0 1,0 0-1,0 0 1,-1 1-1,1-1 0,0 0 1,0 0-1,0 0 0,-1 1 1,1-1-1,0 0 0,0 0 1,0 0-1,0 1 0,0-1 1,-1 0-1,1 0 1,0 1-1,0-1-228,6 11 2880,20 13-3113,-21-19 918,36 33 256,9 14-941,19 20 771,398 403 663,-431-436-1738</inkml:trace>
  <inkml:trace contextRef="#ctx0" brushRef="#br0" timeOffset="4">1415 1248 12480,'-6'1'784,"1"0"1,0 0-1,0 0 1,0 1-1,0 0 1,0 0-1,0 0 1,0 1-1,1 0 1,-1 0-1,-2 2-784,4-3 116,1 1-1,-1 0 1,0 0 0,1 0-1,0 0 1,-1 0 0,1 1-1,1-1 1,-1 1 0,0-1-1,1 1 1,0-1-1,0 1 1,0 0 0,0 0-1,0 3-115,0 2 80,1-1 0,0 1 0,0 0 0,0 0 0,2 0 0,-1 0-1,1 0 1,0 0 0,1-1 0,0 1 0,0-1 0,1 0 0,0 0-1,0 0 1,1-1 0,0 1 0,0-1 0,6 6-80,-3-5 129,0 0 0,1-1-1,-1 0 1,2 0 0,-1-1 0,1 0 0,-1-1 0,2 0 0,-1 0 0,0-1-1,1-1 1,0 0 0,0 0 0,0-1 0,1 0-129,-3-1 48,1-1 0,-1 0 1,1-1-1,-1 0 0,0 0 0,1-1 1,-1 0-1,0-1 0,0 0 0,0 0 1,0-1-1,-1 0 0,0-1 0,1 1 1,-1-2-1,-1 1 0,1-1 0,-1 0 1,0-1-1,-1 0 0,3-3-48,-5 6 18,0 0 1,-1-1-1,1 0 0,-1 0 1,0 0-1,0 0 0,-1 0 1,0 0-1,0-1 0,0 1 1,0-1-1,-1 1 0,0-1 1,0 0-1,0 0 0,-1 1 1,0-1-1,0 0 0,-1 0 1,1 0-1,-1 1 0,-1-1 0,0-4-18,-4-4-35,0-1-1,-1 1 0,-1 1 1,0-1-1,-1 1 0,0 1 0,-1-1 1,0 2-1,-1-1 0,-2 1 36,5 3-40,0 0 0,-1 1 0,0 1 0,-1-1 0,1 1 0,-1 1 0,0 0 0,-1 0 0,1 1 0,-1 0 0,0 1 0,0 1 0,0-1 0,0 2 0,0-1 0,-9 1 40,16 1-231,0 1 1,0-1-1,0 1 0,0 0 0,0 0 1,0 0-1,0 0 0,0 1 0,1 0 1,-1-1-1,1 1 0,-1 0 0,1 1 1,0-1-1,-1 1 231,-16 18-2027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3:29.957"/>
    </inkml:context>
    <inkml:brush xml:id="br0">
      <inkml:brushProperty name="width" value="0.05" units="cm"/>
      <inkml:brushProperty name="height" value="0.05" units="cm"/>
      <inkml:brushProperty name="color" value="#FFFFFF"/>
    </inkml:brush>
    <inkml:brush xml:id="br1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38 8736,'-9'-3'3137,"12"2"1717,8 3-749,-2 1-4671,6 3 973,0 0-1,-1 1 0,0 1 1,0 0-1,4 5-406,64 52 215,-44-34 23,279 201 779,-113-87-519,-151-105-784,66 46 440,-94-70-3256,1-1 0,6 1 3102,4 0-3722</inkml:trace>
  <inkml:trace contextRef="#ctx0" brushRef="#br0" timeOffset="1">3148 22 6720,'13'-22'3861,"-20"26"5463,-25 20-7560,-9 20-983,18-19-261,-11 9-520,-179 146 1408,33-49-443,52-40-485,-199 163-320,218-166-2080,-99 58 1920,157-113-1152</inkml:trace>
  <inkml:trace contextRef="#ctx0" brushRef="#br1" timeOffset="2">1136 664 10720,'-23'0'3456,"23"0"-3410,0 0 1,-1 0 0,1 0 0,-1 0 0,1 0 0,0 0 0,-1 0 0,1 0 0,-1 0 0,1 0-1,0 1 1,-1-1 0,1 0 0,0 0 0,-1 0 0,1 1 0,0-1 0,-1 0 0,1 1-1,0-1 1,0 0 0,-1 0 0,1 1 0,0-1 0,0 0 0,-1 1 0,1-1 0,0 1 0,0-1-47,-2 3-27,-5 5 592,1 0 0,0 0-1,1 0 1,0 1 0,0 0-1,1 0 1,0 1 0,0-1-1,-1 10-564,0 2 255,2 0-1,0 0 0,1 0 0,1 0 0,1 0 1,1 0-1,1 0 0,0 0 0,2 0 1,1-1-1,0 1 0,3 4-254,-1-9 103,0-1-1,1 0 1,1 0 0,0 0 0,1-1-1,1-1 1,0 0 0,9 9-103,-10-13 45,0-1 0,0 0 0,1 0 0,0-1 0,0 0 0,0-1 0,1 0 0,0 0 0,0-2 0,1 0 0,11 3-45,-8-5 35,-1 0 0,1-1-1,0-1 1,-1 0 0,1-1-1,-1-1 1,1 0 0,-1-2-1,0 1 1,0-2 0,0 0-1,-1 0 1,1-2 0,5-3-35,-10 4 56,0 0 0,-1 0 1,0-1-1,0 0 1,0-1-1,-1 0 1,0 0-1,0-1 1,-1 0-1,-1 0 0,1-1 1,-1 0-57,0-1 40,-1 0 0,0 0 0,-1 0 0,0-1 1,-1 1-1,-1-1 0,1 0 0,-2 1 0,1-1 0,-2 0 0,0 0 1,0 0-1,-1 0 0,0 0 0,-1 0 0,-1 0 0,0 1 0,-1-3-40,-1-1 1,0 1 0,-1 0 0,-1 0 1,0 1-1,0 0 0,-2 0 0,1 1 0,-2 0 0,0 0 0,0 1 0,-1 0 0,0 1 0,-11-8-1,11 12 19,1 0 0,-1 0 1,0 1-1,0 0 0,0 1 0,-1 0 0,0 1 1,1 0-1,-1 1 0,0 0 0,0 1 1,-1 0-1,1 1 0,0 0 0,0 1 0,0 1 1,-11 2-20,13-2-231,1 1 1,-1 0-1,1 0 1,0 1 0,0 1-1,0-1 1,0 1-1,1 1 1,0-1 0,0 1-1,1 1 1,-1 0-1,1 0 1,1 0-1,-1 1 1,1 0 0,1 0-1,-1 0 1,2 1-1,-1 0 1,-2 6 230,3-3-2780,1 0-1,0-1 1,0 4 2780,-4 30-5973</inkml:trace>
  <inkml:trace contextRef="#ctx0" brushRef="#br1" timeOffset="3">1271 1667 13696,'-1'-1'461,"0"1"1,-1-1 0,1 1 0,0-1 0,-1 1 0,1-1 0,-1 1 0,1 0 0,-1-1 0,1 1 0,-1 0 0,0 0-462,-16 3 1574,12-1-1598,-7 1 226,1 1 0,0 1 0,0 0 0,0 1 0,1 0 0,-1 1 0,1 0 0,1 1 0,-2 1-202,-8 6 1,2 0-1,0 1 1,-3 5-1,13-13-9,2-1 0,-1 2 0,1-1 0,0 1 0,1 0 0,0 0-1,1 0 1,-1 1 0,2 0 9,2-7-6,0 0-1,0 0 1,1 0-1,0 0 0,-1 0 1,1 0-1,0 0 1,0 0-1,1 0 0,-1 0 1,1 0-1,-1 0 1,1 0-1,0-1 0,0 1 1,1 0-1,-1 0 1,0-1-1,1 1 0,-1 0 1,1-1-1,0 0 1,0 1-1,0-1 0,0 0 1,1 0-1,-1 0 1,1 0 6,8 6 5,2 0 1,-1 0 0,1-1-1,-1-1 1,7 2-6,-12-5 18,66 25 137,-41-16 295,1 2 1,23 13-451,-52-24 155,0-1 0,0 1 0,-1-1 0,1 1 0,-1 0 0,0 0 0,0 1 0,0-1 0,0 1 0,-1-1 0,2 3-155,-3-5 67,0 1-1,-1 0 1,1 0-1,0 0 1,-1-1-1,1 1 1,-1 0-1,0 0 1,0 0-1,0 0 1,1 0-1,-2 0 1,1-1-1,0 1 1,0 0-1,-1 0 1,1 0-1,-1 0 1,1-1-1,-1 1 1,0 0-1,0 0 1,0-1-1,0 1 1,0-1-1,0 1 1,0-1 0,-1 1-67,-3 3 85,0 0 0,0-1 0,-1 0 0,1 0 1,-1 0-1,0-1 0,0 0 0,-4 1-85,-9 4 83,-1-1 0,-4 1-83,9-4-345,-1-1 0,0-1 0,0 0-1,-8 0 346,-13 1-848</inkml:trace>
  <inkml:trace contextRef="#ctx0" brushRef="#br1" timeOffset="4">1508 1883 13888,'33'-24'7107,"6"4"-5370,-34 18-1763,-1 0 0,1 1 1,0-1-1,0 1 0,0 0 1,0 0-1,0 1 0,0-1 0,0 1 1,0 0-1,0 1 0,0-1 0,0 1 1,0 0-1,1 0 26,-4 0 8,-1 0 0,1 0 0,-1 0 0,1-1 1,-1 1-1,0 0 0,0 1 0,0-1 0,1 0 0,-1 0 0,0 0 0,0 1 0,0-1 0,-1 1 1,1-1-1,0 0 0,0 1 0,-1-1 0,1 1 0,-1 0 0,0-1 0,1 1 0,-1-1 1,0 1-1,0 0 0,0-1 0,0 1 0,0 0 0,0-1 0,-1 2-8,1 4 14,-2 1 1,1-1-1,-1 1 0,-1-1 1,-2 7-15,-4 7 125,-2-1 0,0 0 0,-2 0-125,-10 18 531,22-37-522,0 1-1,1-1 0,-1 0 1,0 0-1,1 1 0,-1-1 1,1 0-1,-1 1 0,1-1 1,-1 0-1,1 1 0,0-1 1,0 1-1,0-1 0,0 1 1,0-1-1,0 1 0,0-1 0,0 0 1,1 1-1,-1 0-8,1-1-9,1 1 0,-1-1 0,0 0 0,0 1 0,1-1 0,-1 0 0,1 0 0,-1 0 0,1 0 0,-1 0 0,1-1 0,0 1 0,-1 0 0,1-1 0,0 1 0,0-1 0,0 0 9,33 9-11,-9-2 167,0 0 1,-1 2-1,6 3-156,-28-11 134,0 1-1,0 0 0,0 0 1,0 0-1,-1 0 1,1 0-1,0 1 0,-1-1 1,0 1-1,0 0 0,2 2-133,-3-4 64,-1 0-1,1 0 0,0 1 0,-1-1 0,1 0 0,-1 0 0,1 1 1,-1-1-1,0 0 0,0 1 0,1-1 0,-1 0 0,0 1 0,0-1 1,0 0-1,0 1 0,-1-1 0,1 0 0,0 1 0,-1-1 1,1 0-1,-1 1 0,1-1 0,-1 0 0,1 0 0,-1 0 0,0 1 1,0-1-1,1 0 0,-1 0 0,0 0 0,0 0-63,-3 2 76,-1 0 0,1 0 0,0 0 1,-1 0-1,0-1 0,1 0 0,-1 0 0,0 0 0,0 0 0,-3 0-76,-54 9-2978,50-9 971,-11 2-793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3:29.962"/>
    </inkml:context>
    <inkml:brush xml:id="br0">
      <inkml:brushProperty name="width" value="0.05" units="cm"/>
      <inkml:brushProperty name="height" value="0.05" units="cm"/>
      <inkml:brushProperty name="color" value="#00A0D7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1428 1338 8960,'0'0'130,"0"-1"1,0 1-1,0-1 1,0 1-1,0 0 1,0-1-1,-1 1 1,1 0-1,0-1 1,0 1-1,0 0 1,0 0-1,0-1 1,-1 1-1,1 0 1,0-1-1,0 1 1,-1 0-1,1 0 1,0-1-1,0 1 1,-1 0-1,1 0 1,0 0-1,-1 0 1,1-1-1,0 1 1,-1 0-1,1 0 1,0 0-1,-1 0-130,-14 0 2416,-19 9 978,18-3-2581,1 1-1,0 1 0,0 1 0,-8 5-812,7-2 21,1 0 0,0 1 1,0 1-1,1 0 0,1 1 0,-4 6-21,15-18 3,0-1-1,0 1 1,0-1 0,1 1-1,-1 0 1,1 0-1,0-1 1,0 1-1,0 0 1,0 0 0,1 0-1,-1 0 1,1 0-1,-1 0 1,1 3-3,1-4 1,-1 0 0,1 1 0,0-1-1,0 0 1,0 0 0,0 0 0,0 0 0,0 0 0,1 0 0,-1 0 0,0-1 0,1 1 0,0 0 0,-1-1 0,1 1-1,0-1 1,0 0 0,0 1 0,0-1 0,0 0 0,0 0 0,0 0-1,17 7-2,0-1 1,0-1-1,1 0 0,-1-2 1,1 0-1,2-1 2,2 0 68,-1 2 0,1 1-1,-1 1 1,3 2-68,-22-8 83,-1 0 0,-1 0 0,1 1 1,0 0-1,0-1 0,0 1 0,-1 0 0,1 0 0,-1 1 0,0-1 0,1 0 0,-1 1 0,0 0-83,-1-1 62,0-1 0,-1 1 0,1 0-1,0 0 1,-1-1 0,0 1 0,1 0 0,-1 0-1,0 0 1,0 0 0,0-1 0,0 1 0,0 0-1,0 0 1,-1 0 0,1 0 0,0-1 0,-1 1-1,0 0 1,1 0 0,-1-1 0,0 1 0,-1 1-62,-4 7 173,0 0 0,-2-1 0,1 1 0,-1-1 1,0-1-1,-1 1 0,0-1-173,-10 7-1115,0 0 0,0-2-1,-2 1 1116,21-14-137,0 0 0,0-1 0,0 1 0,0 0 0,0 0 0,0 0 0,0 0 0,0 0 0,0 0 0,0 0 0,0 0 0,0 0 0,0 0-1,0 0 1,0 0 0,-1 0 0,1 0 0,0 0 0,0 0 0,0 0 0,0 0 0,0 0 0,0 0 0,0 0 0,0 0 0,0 0 0,0 0 0,0-1 0,0 1-1,0 0 1,0 0 0,0 0 0,0 0 0,0 0 0,0 0 0,0 0 0,0 0 0,0 0 0,0 0 0,0 0 137,6-4-3925</inkml:trace>
  <inkml:trace contextRef="#ctx0" brushRef="#br0" timeOffset="1">1661 1596 15040,'13'-3'7128,"6"-9"-6620,-7 4 90,16-7-494,1 2 0,27-9-104,-51 20-9,0 0 0,0 1 0,0 0 0,0 0 1,0 0-1,1 0 0,-1 1 0,0 0 0,2 0 9,-6 0-3,0 0-1,-1 0 1,1 0-1,0 0 1,-1 1 0,1-1-1,0 0 1,-1 0 0,1 0-1,0 1 1,-1-1 0,1 0-1,-1 0 1,1 1-1,-1-1 1,1 1 0,-1-1-1,1 1 1,-1-1 0,1 0-1,-1 1 1,1 0 0,-1-1-1,0 1 1,1-1-1,-1 1 1,0-1 0,1 1 3,-1 1 1,0-1 0,0 1 0,0-1 0,0 0 0,0 1 0,0-1 1,-1 1-1,1-1 0,0 1 0,-1-1 0,1 0 0,-1 1 0,1-1-1,-4 6 88,1 0 0,-2 0 0,1-1 0,-5 7-88,-12 10 469,0-1-1,-1-1 1,-4 1-469,-1 2 247,26-24-254,1 1 1,-1-1-1,1 1 0,-1-1 1,1 1-1,-1-1 0,1 1 0,-1-1 1,1 1-1,0 0 0,-1-1 0,1 1 1,0 0-1,0-1 0,-1 1 0,1 0 1,0-1-1,0 1 7,0 0-3,0-1 0,0 0 0,0 1 0,0-1 0,1 0 0,-1 1 0,0-1 0,0 0 0,0 1 0,1-1 0,-1 0 0,0 1 0,0-1 0,1 0 0,-1 1 0,0-1 0,0 0 0,1 0 0,-1 0 0,0 1 0,1-1 0,-1 0 0,0 0 0,1 0 3,3 2-11,1-1 0,-1 0-1,1 0 1,-1 0 0,3-1 11,0 1-7,37 4-32,-15-2 63,1 1 0,8 4-24,-29-6 199,-1 1 0,0-1-1,1 2 1,-1-1 0,0 1-1,-1 0 1,1 1 0,-1 0 0,7 6-199,-12-10 125,0 1 1,0 0 0,0 0 0,0 0 0,-1 1 0,1-1 0,-1 0 0,1 2-126,-1-3 44,-1 0 0,0 0 0,1 0 0,-1 0 0,0 0 0,1 0 0,-1 0 0,0 0 0,0 1 0,0-1 0,0 0 0,0 0 0,-1 0 0,1 0 0,0 0 0,0 0 0,-1 0 0,1 0 0,0 0 0,-1 0 0,1 0 0,-1 0 0,0 0 0,1 0-44,-4 3 52,1 0 0,-1-1 0,1 1 0,-1-1 0,0 0 0,0-1 0,0 1 0,-1 0 0,1-1 0,-1 0 0,1 0 0,-1-1 0,-3 2-52,2-2-476,0 1-1,0-1 1,0 0 0,0 0-1,0-1 1,0 0-1,0 0 1,0 0-1,0-1 1,0 0-1,-4-1 477,9 1-730,-1 1 0,1-1 0,-1 1 0,1-1-1,0 0 1,-1 0 0,1 0 0,0 0 0,0 0 0,0 0 0,-1 0 730,-4-11-5712</inkml:trace>
  <inkml:trace contextRef="#ctx0" brushRef="#br1" timeOffset="2">52 48 5056,'-19'-13'2421,"16"12"-1505,0-1-1,0 0 0,0 0 1,0 0-1,0 0 0,0-1 1,1 1-1,0-1 0,-1 1 1,1-1-1,-1-1-915,3 4 47,0 0-1,0-1 1,0 1-1,0 0 1,0 0 0,0-1-1,0 1 1,0 0-1,0 0 1,1 0-1,-1-1 1,0 1-1,0 0 1,0 0 0,0 0-1,0-1 1,0 1-1,0 0 1,0 0-1,1 0 1,-1 0 0,0-1-1,0 1 1,0 0-1,0 0 1,1 0-1,-1 0 1,0 0 0,0 0-1,0-1 1,1 1-1,-1 0 1,0 0-1,0 0 1,0 0-1,1 0 1,-1 0 0,0 0-1,0 0 1,0 0-1,1 0 1,-1 0-1,0 0 1,0 0 0,1 0-1,-1 0 1,0 0-1,0 0 1,0 0-1,1 1-46,13-1 328,-13 0-243,10 2 88,0 0-1,0 1 0,0 0 1,0 0-1,-1 1 0,11 6-172,11 7 421,17 13-421,-15-8 140,241 147 415,66 11 378,-305-162-790,179 87 1389,9 18-1532,-69-27-192,-150-93-297,2 1 145,0 1 0,1-1 0,5 2 344,5-3-2772,-16-3 1927,-1 0 0,1 0 0,0 0 0,-1 0 0,1-1-1,0 1 1,-1-1 0,1 1 0,1-1 845,11-7-5562</inkml:trace>
  <inkml:trace contextRef="#ctx0" brushRef="#br1" timeOffset="3">2892 115 10208,'0'0'200,"0"0"0,0 0 1,0 0-1,0 1 0,0-1 1,0 0-1,0 0 0,0 0 1,0 0-1,0 0 0,-1 1 1,1-1-1,0 0 0,0 0 0,0 0 1,0 0-1,0 0 0,0 0 1,0 1-1,0-1 0,0 0 1,-1 0-1,1 0 0,0 0 1,0 0-1,0 0 0,0 0 1,0 0-1,-1 0 0,1 0 1,0 0-1,0 0 0,0 0 1,0 0-1,0 0 0,-1 0 1,1 0-1,0 0 0,0 0 0,0 0 1,0 0-1,0 0 0,-1 0 1,1 0-1,0 0 0,0 0-200,-16 2 1044,-1 1-263,6 0-491,-1 0 0,1 1 0,1 0 0,-1 1-1,0 0 1,-8 7-290,-14 10 652,-11 11-652,20-14 217,4-4-110,-178 130 624,97-72-475,-48 47-256,94-69-811,2 2 0,3 3 1,-21 31 810,38-36-1462</inkml:trace>
  <inkml:trace contextRef="#ctx0" brushRef="#br0" timeOffset="4">1657 615 8128,'1'-4'745,"2"-18"1137,-3 21-1695,0 1 0,0-1-1,0 0 1,0 1 0,1-1 0,-1 0 0,0 1 0,-1-1 0,1 0 0,0 1 0,0-1 0,0 0 0,0 1 0,0-1 0,-1 0 0,1 1 0,0-1 0,-1 0 0,1 1 0,0-1 0,-1 1 0,1-1 0,-1 1 0,1-1-187,-1 1 307,0 0-1,-1 0 0,1 0 1,0 0-1,0 0 1,0 0-1,0 0 1,0 1-1,0-1 0,0 0 1,0 1-1,0-1 1,0 1-1,0-1 0,0 1 1,0-1-1,0 1 1,0 0-1,1 0 1,-2 0-307,-17 19 1021,16-16-614,-8 8-106,1 1 0,1 0-1,0 1 1,0 0 0,-3 12-301,-2 4 291,3 0 0,-3 11-291,7-19 94,2 0 0,0 1 0,1 0 0,1 6-94,2-19 18,1 0-1,0 0 1,0 0 0,2 0 0,-1 0 0,1 0 0,0 0 0,1 0-1,0 0 1,3 5-18,-4-11 9,1 1 0,0-1 0,0 1-1,0-1 1,0 0 0,0 0 0,1-1 0,0 1 0,0-1-1,0 0 1,0 0 0,0 0 0,1 0 0,-1-1-1,1 0 1,0 0 0,0 0 0,4 1-9,3 0 14,1 0 0,-1-1 0,1-1 0,-1 0-1,1-1 1,0 0 0,1-1-14,-3 0-17,0-1 0,0 0 1,1 0-1,-1-1 0,-1 0 0,1-1 0,0-1 0,-1 1 0,0-2 0,0 1 0,-1-1 0,1-1 1,1-2 16,-6 5-20,0 0 1,-1 0 0,0-1 0,1 0 0,-2 0-1,1 0 1,0 0 0,-1 0 0,0-1 0,-1 0-1,1 0 1,-1 0 0,0 0 0,0 0 0,-1 0-1,0 0 1,0 0 0,0-1 0,-1 1-1,0 0 1,0-1 0,0 1 0,-2-5 19,1 3-8,-1 1 0,-1-1-1,1 1 1,-1 0 0,0 0 0,-1 0 0,0 0 0,0 0-1,-5-5 9,-3-3-12,-1 1-1,0 0 0,-7-4 13,7 7-38,-1 0 0,0 1 0,0 1 1,0 1-1,-11-5 38,17 9-220,-1 0 1,0 1-1,0 0 1,-1 0-1,1 1 1,-1 0-1,1 1 1,-1 0-1,1 0 1,-8 1 219,1 3-1776,15-2 1495,1-1 0,-1 0 0,1 0-1,-1 0 1,1 1 0,-1-1-1,1 0 1,-1 1 0,1-1 0,-1 0-1,1 1 1,-1-1 0,1 0-1,0 1 1,-1-1 0,1 1 0,0-1-1,-1 1 1,1-1 0,0 1-1,0-1 1,-1 1 0,1 0 281,3 12-4309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3:29.967"/>
    </inkml:context>
    <inkml:brush xml:id="br0">
      <inkml:brushProperty name="width" value="0.05" units="cm"/>
      <inkml:brushProperty name="height" value="0.05" units="cm"/>
      <inkml:brushProperty name="color" value="#FFC114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1490 15 9568,'-22'-12'3066,"22"11"-3011,-1 1 0,1 0 0,-1 0 0,1-1 0,-1 1 0,1 0 0,-1 0 1,1 0-1,-1 0 0,1 0 0,-1 0 0,1 0 0,-1 0 0,1 0 0,-1 0 0,1 0 0,-1 0 0,1 0 0,-1 0 0,1 0 0,-1 0 0,0 1-55,-7 0 38,-5 1 780,0 1 0,0 0 0,0 1 0,0 0 0,-10 6-818,4 0 285,2 1-1,-1 1 1,1 0 0,1 1 0,1 1 0,0 1-1,0 0 1,1 1 0,1 0 0,-4 9-285,15-22 0,0 1 0,0-1 0,0 1 0,1-1 0,0 1 1,-1 0-1,1 0 0,1 0 0,-1 0 0,1-2-3,0-1 0,0 1 0,0-1 0,0 1 0,0 0 0,0-1 0,0 1 0,1-1 0,-1 1 1,1 0-1,-1-1 0,1 1 0,0-1 0,-1 0 0,1 1 0,0-1 0,0 0 0,0 1 0,0-1 0,0 0 0,0 0 0,0 0 0,1 0 0,-1 1 3,8 3 17,0 1-1,-1-2 0,2 1 1,-1-1-1,0-1 1,8 3-17,15 2 78,14 1-78,-28-6 9,-1 0 0,0 1 0,0 1 0,0 0 0,0 2 0,-1 0 0,6 4-9,-19-10 22,0 1 1,-1 0-1,1-1 0,-1 1 0,0 0 0,0 1 0,0-1 0,0 0 0,0 1 1,0-1-1,0 1 0,-1-1 0,1 1 0,-1 0 0,0 0 0,0 0 0,0 0 1,0 0-1,0 0 0,-1 0 0,0 0 0,1 0 0,-1 0 0,0 0 0,0 0 0,-1 0 1,1 0-1,-1 0 0,0 2-22,-1 4 118,-2 1-1,1 0 1,-1-1 0,-1 0 0,1 0 0,-2-1 0,1 1-1,-2 1-117,1-3 69,0 0-1,0 0 1,0 0-1,-1-1 1,0 0-1,-8 5-68,-8 9 117</inkml:trace>
  <inkml:trace contextRef="#ctx0" brushRef="#br0" timeOffset="1">1697 348 10048,'2'-2'1252,"0"0"1,1 0-1,-1 0 1,1 1-1,0-1 0,0 1 1,1-1-1253,30-8 1750,-19 7-1906,0 0 0,-1 1 0,1 1 0,0 0 156,-12 1-11,0 0 1,0 0-1,0 1 1,-1-1-1,1 1 0,0 0 1,2 1 10,-5-2-2,1 0 1,0 1-1,0-1 1,-1 0 0,1 1-1,0-1 1,-1 0-1,1 1 1,-1-1-1,1 1 1,0-1-1,-1 1 1,1 0 0,-1-1-1,0 1 1,1 0-1,-1-1 1,1 1-1,-1 0 1,0-1-1,1 1 1,-1 0 0,0-1-1,0 1 1,0 0-1,0 0 1,0 0-1,0-1 1,0 1-1,0 0 2,-2 5-14,0 1 0,0-1 0,-1 0-1,0 0 1,-1 2 14,0-1 45,-64 108 2627,61-97-1971,7-18-682,0 1-1,0-1 1,0 0 0,0 1-1,0-1 1,0 0-1,0 0 1,0 1 0,0-1-1,0 0 1,1 0-1,-1 1 1,0-1-1,0 0 1,0 1 0,0-1-1,0 0 1,0 0-1,1 0 1,-1 1 0,0-1-1,0 0 1,0 0-1,1 0 1,-1 1-1,0-1 1,0 0 0,1 0-1,-1 0 1,0 0-1,0 0 1,1 1-19,2-1 62,0 0 1,1 0-1,-1-1 0,0 1 1,0-1-1,0 1 0,0-1 1,0 0-1,0 0 1,1-1-63,135-40-464,-44 17-7952,-46 16 3755</inkml:trace>
  <inkml:trace contextRef="#ctx0" brushRef="#br1" timeOffset="2">26 2130 9568,'-25'14'5184,"26"-19"-713,21-24-2948,-13 19-1299,1 0 1,1 0-1,0 1 0,0 1 1,1 0-1,11-6-224,6-4 190,217-135 338,91-39-533,-245 143-10,204-113 429,-200 103-1128,88-69 714,-138 94-507</inkml:trace>
  <inkml:trace contextRef="#ctx0" brushRef="#br1" timeOffset="3">2149 1329 9376,'-1'-2'208,"-2"-3"1532,0 0 1,0 0 0,1 0-1,0 0 1,0 0-1,0 0 1,1 0 0,-1-4-1741,2 9 25,0 0 0,0 0-1,0-1 1,0 1 0,0 0 0,0 0 0,0 0 0,0 0 0,0 0 0,0-1 0,0 1 0,0 0 0,0 0 0,0 0 0,0 0 0,0 0 0,1 0 0,-1-1 0,0 1 0,0 0 0,0 0 0,0 0 0,0 0 0,0 0 0,0 0 0,1 0-1,-1 0 1,0 0 0,0 0 0,0-1 0,0 1 0,0 0 0,0 0 0,1 0 0,-1 0 0,0 0 0,0 0 0,0 0 0,0 0 0,1 0 0,-1 0 0,0 0 0,0 0 0,0 0 0,0 1 0,0-1 0,0 0 0,1 0 0,-1 0 0,0 0-1,0 0 1,0 0 0,0 0 0,0 0-25,10 6 76,-7-5 21,557 368 1951,-218-130-1457,-243-168-1457,-68-46-2112,0 1-3929,-9-7 2022</inkml:trace>
  <inkml:trace contextRef="#ctx0" brushRef="#br0" timeOffset="4">1736 875 8320,'-2'-1'288,"0"0"0,0 1 0,0-1 1,-1 1-1,1 0 0,0 0 0,0-1 1,-1 1-1,1 1 0,0-1 0,0 0 1,-1 1-1,1-1 0,0 1 0,0-1 1,0 1-1,0 0 0,0 0 0,0 0 0,0 0 1,-1 1-289,-4 3 469,0 1 0,0-1 1,0 1-1,-4 6-469,0 1 415,0 0 0,1 1-1,0 0 1,2 1 0,-6 10-415,1 4 819,0 1 0,-2 14-819,9-27 232,2 0 1,0-1-1,1 1 1,1 0-1,0 1 1,1-1-1,2 11-232,-1-20 43,1-1 1,0 1-1,0-1 0,1 0 0,0 1 0,0-1 1,1 0-1,0 0 0,0 0 0,0-1 1,1 1-1,0-1 0,1 0 0,-1 0 1,1 0-1,0-1 0,1 1 0,3 2-43,-2-3 41,0 0 0,1-1 0,0 0 0,0 0 0,0-1 0,0 0-1,0 0 1,1-1 0,6 2-41,2-2 48,0 0 0,0-1 0,0 0 0,9-2-48,-11 0-8,0-1 0,0 0 0,0-1 0,-1-1 0,1 0 1,-1-1-1,0 0 0,-1-1 0,1-1 0,-1 0 0,0-1 0,5-5 8,-9 6-11,0 0 0,-1-1 0,0 0 0,0 0 0,-1-1 0,0 0 0,-1 0 0,0 0 0,0-1-1,-1 0 1,0 0 0,-1-1 0,0 0 0,-1 1 0,0-1 0,1-8 11,-3 13 8,-1 0 0,1-1 0,-1 1 0,0 0 0,0-1 0,-1 1 0,0 0 0,0-1 0,-1 1 0,0 0 0,0 0 0,0 0 0,0 0 0,-1 0-8,-2-2 26,1 1 1,-1 0-1,-1 0 0,1 1 1,-1-1-1,0 1 1,0 0-1,-1 1 0,-6-5-26,-3 1 60,1 0 0,-2 0-1,1 2 1,-1 0-1,0 1 1,0 1-1,-1 0 1,0 2 0,-13-2-60,23 4-115,-14-2 30,1 2 0,-5 0 85,20 1-667,-1 0 1,1 1 0,-1 0 0,1 0 0,-6 3 666,-7 6-2070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3:29.972"/>
    </inkml:context>
    <inkml:brush xml:id="br0">
      <inkml:brushProperty name="width" value="0.05" units="cm"/>
      <inkml:brushProperty name="height" value="0.05" units="cm"/>
      <inkml:brushProperty name="color" value="#FFC114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1360 1 11136,'-19'7'2363,"1"0"1,0 2 0,-7 4-2364,1 1 1002,1 1 1,-4 5-1003,-15 14 166,2 3 1,-8 10-167,42-41 10,1 0-1,-1 1 1,1-1 0,-2 5-10,6-10 0,0 1 0,0-1 0,0 1 1,1-1-1,-1 1 0,0 0 0,1 0 0,-1-1 0,1 1 1,-1 0-1,1 0 0,0 0 0,0 0 0,0-1 0,0 1 0,0 0 1,0 0-1,1 0 0,-1-1 0,1 1 0,-1 0 0,1 0 0,0 1 0,2 0 1,-1 0-1,1 0 0,-1 0 0,1 0 1,0 0-1,0-1 0,0 1 1,0-1-1,1 0 0,-1 0 0,1 0 1,-1 0-1,2 0 0,11 4 17,1 0 1,8 1-18,-7-2 20,36 11 4,-14-5-12,-1 1-1,0 2 1,7 6-12,-42-18 38,1 1 1,-1-1-1,1 1 1,-1 0-1,0 1 1,0-1 0,0 1-1,-1-1 1,3 5-39,-4-6 52,0 1 1,0 0-1,0 0 1,-1 0 0,0 0-1,1 0 1,-1 1-1,0-1 1,-1 0 0,1 0-1,0 1 1,-1-1-1,0 1 1,0-1 0,0 3-53,-2 4 198,1 0 1,-2 0 0,1 0 0,-1-1 0,-1 1-1,0-1 1,0 0 0,-1 0 0,0 0 0,-1 0-1,0-1 1,0 0 0,0 0 0,-4 2-199,-6 7-273,-2-2 0,1 1 0,-2-2 0,0-1 0,-17 10 273,21-14-1072</inkml:trace>
  <inkml:trace contextRef="#ctx0" brushRef="#br0" timeOffset="1">1537 517 12128,'4'-2'1273,"1"0"0,0 1 0,0-1 1,0 1-1,4-1-1273,48-2-166,-37 3 584,-1-1-388,26-1-24,-42 3 9,1 0 0,-1 1 0,1-1 0,-1 1 0,1 0 0,-1-1 1,1 2-1,-1-1 0,1 0 0,1 2-15,-4-3 28,-1 1 1,1-1-1,-1 0 1,1 1-1,0 0 0,-1-1 1,1 1-1,-1-1 1,1 1-1,-1 0 1,1-1-1,-1 1 1,0 0-1,1 0 0,-1-1 1,0 1-1,1 0 1,-1 0-1,0-1 1,0 1-1,0 0 1,0 0-1,0 0-28,0 2 95,0-1 0,-1 1 1,1-1-1,-1 1 0,1-1 0,-1 0 1,0 0-1,-1 3-95,-4 6 474,-1 0 1,0 0-1,-4 3-474,4-5 275,-14 20 283,2-3 1172,-13 23-1730,30-46 41,1-1-1,0 0 1,0 1-1,0-1 1,0 1-1,1-1 1,-1 1-1,1-1 1,-1 3-41,1-4 15,0 0 1,0 0 0,0 0 0,0 0 0,0 0 0,1 0 0,-1 0 0,0 0 0,0 0 0,1 0 0,-1 0-1,1 0 1,-1 0 0,1-1 0,-1 1 0,1 0 0,0 0-16,2 1 18,-1 0-1,0-1 1,1 1 0,-1-1-1,1 0 1,0 0 0,-1 0-1,1 0 1,0 0 0,0-1-1,0 1 1,-1-1 0,1 0-1,0 0 1,0 0 0,2 0-18,15-1-31,1-1 1,0-1 0,0-1 0,-1-1-1,0 0 1,0-2 0,0 0 0,-1-1 0,15-9 30,-11 3-1600,-11 0-2912,-3 5 1195</inkml:trace>
  <inkml:trace contextRef="#ctx0" brushRef="#br1" timeOffset="2">46 2443 7456,'0'0'266,"0"0"1,0-1-1,0 1 1,-1 0-1,1 0 1,0-1-1,0 1 1,0 0-1,0 0 1,-1-1-1,1 1 1,0 0 0,0 0-1,-1 0 1,1 0-1,0-1 1,0 1-1,0 0 1,-1 0-1,1 0 1,0 0-1,-1 0 1,1 0-1,0 0 1,0 0-1,-1-1 1,1 1-1,0 0 1,-1 0-1,1 0 1,0 1-1,0-1 1,-1 0-1,1 0 1,0 0-1,-1 0 1,1 0-1,0 0-266,-34 4 5040,34-4-5022,-1 0 0,1 0-1,0 0 1,0 0 0,0 0 0,0 0-1,0 0 1,0 0 0,0 0-1,-1 0 1,1 0 0,0 0-1,0 0 1,0 0 0,0 0 0,0-1-1,0 1 1,0 0 0,0 0-1,0 0 1,0 0 0,-1 0-1,1 0 1,0 0 0,0 0 0,0 0-1,0-1 1,0 1 0,0 0-1,0 0 1,0 0 0,0 0-1,0 0 1,0 0 0,0 0 0,0-1-1,0 1 1,0 0 0,0 0-1,0 0 1,0 0 0,0 0-1,0 0 1,0 0 0,0-1-18,3-7 274,6-6-75,-1 4-142,0 1 0,1 0 0,0 0 0,1 1-57,3-3 28,111-92-71,84-50 43,152-99-32,-107 86 256,-59 40-1163,-174 111-960,-12 7-700,-8 8 2431,0 0-1,0 0 1,0 0-1,0-1 0,0 1 1,0 0-1,0 0 1,0 0-1,1 0 1,-1 0-1,0 0 0,0 0 1,0 0-1,0 0 1,0 0-1,0-1 1,0 1-1,0 0 0,0 0 1,0 0-1,0 0 1,0 0-1,0 0 1,0 0-1,0 0 0,0-1 1,0 1-1,0 0 1,0 0-1,0 0 1,0 0-1,0 0 0,0 0 1,0 0-1,0-1 1,0 1-1,0 0 1,0 0-1,0 0 0,0 0 1,0 0-1,0 0 1,0 0-1,-1 0 0,1 0 1,0 0-1,0-1 169,-8 1-4730</inkml:trace>
  <inkml:trace contextRef="#ctx0" brushRef="#br1" timeOffset="3">1663 1525 8960,'-1'-2'531,"0"0"1,0 1-1,0-1 0,0 0 1,1 0-1,-1 0 1,0 0-1,1 1 0,0-1 1,-1 0-1,1 0 1,0 0-1,0 0 1,0-2-533,0 4 64,0 0-1,0-1 0,0 1 0,0 0 0,0 0 0,0 0 0,0 0 0,0-1 1,0 1-1,0 0 0,1 0 0,-1 0 0,0 0 0,0 0 0,0-1 0,0 1 1,0 0-1,0 0 0,0 0 0,1 0 0,-1 0 0,0 0 0,0 0 0,0-1 1,0 1-1,0 0 0,1 0 0,-1 0 0,0 0 0,0 0 0,0 0 0,0 0 1,1 0-1,-1 0 0,0 0 0,0 0 0,0 0 0,0 0 0,1 0 0,-1 0 1,0 0-1,0 0 0,0 0 0,0 0 0,1 0 0,-1 1 0,0-1-62,9 3 248,4 6-46,1 1-1,-2 0 0,1 0 0,-1 1 0,-1 1 0,3 3-201,12 12 297,160 152 2114,-66-73-1534,120 109 1,-202-178-1095,71 64 730,-77-75-3663,12 8 3150,-39-31-583,9 5-2374,-14-8 2500,1 0 1,-1 0-1,1 0 1,-1 0-1,1 0 1,-1 0-1,1 0 1,0 0-1,-1-1 1,1 1-1,-1 0 1,1 0-1,-1 0 1,1-1-1,-1 1 1,1 0-1,-1-1 457,9-6-5578</inkml:trace>
  <inkml:trace contextRef="#ctx0" brushRef="#br0" timeOffset="4">1403 1189 3072,'2'1'181,"-1"0"0,1 0 0,-1 0 0,1-1 0,-1 1 0,1-1 0,0 1 0,-1-1 0,1 0 0,0 1-181,-2-1 84,1 0 1,-1 0-1,0 0 0,0 0 0,1 0 0,-1 0 1,0 0-1,0-1 0,1 1 0,-1 0 0,0 0 1,0 0-1,0 0 0,1 0 0,-1 0 0,0 0 1,0-1-1,0 1 0,0 0 0,1 0 0,-1 0 1,0 0-1,0-1 0,0 1 0,0 0 0,0 0 1,1-1-85,-3-10 3361,2 10-3125,0 1-1,0-1 1,0 1 0,-1-1-1,1 1 1,0-1 0,-1 1-1,1-1 1,0 1-1,-1-1 1,1 1 0,-1-1-1,1 1 1,-1 0 0,1-1-1,-1 1 1,1 0 0,-1 0-1,1-1 1,-1 1 0,1 0-1,-1 0 1,1 0 0,-1 0-1,0-1-235,-1 1 272,0 0-1,0 0 0,1 0 1,-1 0-1,0 1 0,0-1 1,0 0-1,0 1 0,0-1-271,-4 3 295,0-1 0,0 1 0,0 0 0,0 0 0,-1 2-295,-9 6 194,2 1 1,0 1 0,1 0-1,0 1 1,0 1 0,2 0-1,0 0 1,1 1 0,0 0-1,1 1 1,1 0 0,-4 13-195,10-22 60,-1 1 1,1 0-1,0 0 1,1-1 0,0 1-1,0 0 1,1 0-1,1 0 1,-1 0 0,1 0-1,1 0 1,1 5-61,-2-10 39,0 0 0,0 0 0,1 0 0,-1 0 0,1 0 0,0-1 0,1 1 0,-1-1 0,1 1 0,-1-1 0,1 0 0,0 0 0,0 0 0,0 0 0,1 0 0,-1-1 1,1 0-1,-1 0 0,1 1 0,0-2 0,0 1 0,0 0 0,0-1 0,0 0 0,0 0 0,0 0 0,3 0-39,4-1 49,0 0 0,1 0 0,-1-1 0,0-1 1,0 1-1,0-2 0,0 0 0,0 0 0,10-5-49,2-2 112,0-1 0,-1-1 1,21-14-113,-30 17 33,0 0 1,-1-1 0,0-1 0,0 0-1,-1 0 1,-1-1 0,0 0 0,-1-1 0,8-14-34,-14 22 15,-1 1 0,0-1 0,0 0 0,0 0 0,-1 0 1,0 0-1,0 0 0,0 0 0,0-3-15,-1 5 15,0 0-1,-1 0 0,1 0 1,0-1-1,-1 1 1,0 0-1,0 0 1,0 0-1,0 0 1,0 1-1,-1-1 1,1 0-1,-1 0 1,0 1-1,0-1 1,-1-1-15,-2-1 26,-1 0 0,0 1 0,0-1 0,0 1 0,0 1 0,-1-1 0,0 1 0,0 0 0,0 0 1,0 1-1,0 0 0,-6-1-26,-19-3 98,0 1 1,-10 1-99,33 3-9,-15 0-23,17 1-6,1 0 1,0 0 0,-1-1-1,1 0 1,0 0 0,0-1-1,0 1 1,0-2 0,-5-1 37,1-5-1520,9 0 405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23:41:46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18 8544,'-1'-10'706,"-1"2"5657,1 18-974,2 5-4734,1 0 0,0-1 1,1 0-1,1 4-655,6 29 547,45 355 1192,-50-361-2443,3-6 170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23:41:49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14624,'0'0'5407,"0"0"-4191,-8 12-352,2-8 960,6 4-1184,-3 2 800,6 6-832,-3 7 32,6-1-384,-2 14 256,5 1-288,-5 17-192,3 3-32,3 5-1472,-1-9 768,4 2-7776,-1-9 4673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23:14.231"/>
    </inkml:context>
    <inkml:brush xml:id="br0">
      <inkml:brushProperty name="width" value="0.05" units="cm"/>
      <inkml:brushProperty name="height" value="0.05" units="cm"/>
      <inkml:brushProperty name="color" value="#33CC33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2251 16 9888,'0'-1'137,"1"1"1,-1 0-1,0 0 1,0-1-1,0 1 1,0 0 0,0-1-1,0 1 1,1 0-1,-1-1 1,0 1-1,0 0 1,0-1 0,0 1-1,0 0 1,0-1-1,0 1 1,0 0-1,-1-1 1,1 1-1,0 0 1,0-1 0,0 1-1,0 0 1,0-1-1,0 1 1,-1 0-1,1-1 1,0 1-1,0 0 1,0 0 0,-1-1-1,1 1-137,-14-4 2796,-21 5-249,31-1-2195,-21 2 101,0 2 0,0 0 1,1 2-1,-12 4-453,24-6 86,-1 1 1,1 0-1,0 0 1,0 1 0,0 1-1,1 0 1,0 1-1,1 0 1,-2 1-87,11-8 16,0 1 1,-1-1-1,1 0 0,0 0 1,0 1-1,0-1 0,0 1 1,0-1-1,0 1 1,0 0-1,0-1 0,0 1 1,1 0-1,-1-1 0,1 1 1,0 0-1,-1 0 0,1-1 1,0 1-1,0 0 0,0 0 1,0 0-1,0 0-16,1 1 12,0-1 0,0 1 0,1-1-1,-1 1 1,0-1 0,1 0 0,0 0 0,-1 0 0,1 0-1,0 0 1,0 0 0,0 0 0,0-1 0,1 1-1,-1-1 1,1 1-12,24 13 79,1 0-1,5 0-78,36 20-82,-59-30 175,0 1 0,-1 1 0,0-1 0,0 2 0,0-1 1,-1 1-1,7 9-93,-12-14 81,-1 0 1,0 1-1,0-1 1,0 1 0,0-1-1,0 1 1,-1 0-1,0 0 1,0-1-1,0 1 1,0 0 0,-1 0-1,1 0 1,-1 0-1,0 0 1,0 0-1,0 0 1,-1 0 0,0 0-1,1 0 1,-1 0-1,-1 0 1,0 2-82,0 0 76,-1-1 0,0 1 1,0-1-1,-1 0 0,1 0 0,-1 0 0,0 0 1,-1-1-1,1 1 0,-1-1 0,0 0-76,-6 4-395,0 0 0,0-1 1,-1-1-1,-8 4 395,18-9-150,-10 4-1341,12-5 1238,-1 0 1,1 0-1,0 0 0,-1 0 1,1 0-1,0 0 0,-1 0 0,1 0 1,0 0-1,0 0 0,-1 0 1,1 0-1,0 0 0,-1 0 1,1 0-1,0 0 0,-1 0 1,1 0-1,0 0 0,-1 0 1,1 0-1,0 0 0,0-1 1,-1 1-1,1 0 0,0 0 1,0 0-1,-1-1 0,1 1 0,0 0 254,3-4-4945</inkml:trace>
  <inkml:trace contextRef="#ctx0" brushRef="#br0" timeOffset="538.24">2542 240 12288,'8'0'4575,"-8"0"-3583,0 7-256,0-4 2688,0 7-2016,0 4 576,0 7-1184,0 3 0,4 1-480,-4 3-128,4 4-96,0-5-96,-1 2 32,2-5-1184,-1 1 640,-4-8-10687,3 0 6143</inkml:trace>
  <inkml:trace contextRef="#ctx0" brushRef="#br1" timeOffset="-30882.53">9 2372 6816,'0'0'114,"0"0"-1,0 0 1,0 0 0,-1 0 0,1 0 0,0 0-1,0 0 1,-1 0 0,1 0 0,0 1 0,0-1 0,-1 0-1,1 0 1,0 0 0,0-1 0,0 1 0,-1 0-1,1 0 1,0 0 0,0 0 0,-1 0 0,1 0-1,0 0 1,0 0 0,0 0 0,-1 0 0,1-1-1,0 1 1,0 0 0,0 0 0,-1 0 0,1 0 0,0-1-1,0 1 1,0 0 0,0 0 0,0 0 0,-1-1-1,1 1 1,0 0 0,0 0 0,0-1 0,0 1-1,0 0 1,0 0 0,0-1 0,0 1 0,0 0 0,0 0-1,0-1 1,0 1 0,0 0 0,0 0 0,0 0-1,0-1 1,0 1 0,0 0 0,1 0 0,-1-1-114,0-2 2207,1 1-1956,0 1-1,0 0 1,0-1 0,0 1-1,0 0 1,0-1 0,0 1-1,0 0 1,1 0-1,-1 0 1,1 0-251,1-2 422,21-16 791,1 0 1,1 2-1214,12-10 682,222-155 619,61-39-351,-279 191-747,284-207 879,188-175-181,-494 396-869,16-16-1952,-34 29-2133,-5 5 1130</inkml:trace>
  <inkml:trace contextRef="#ctx0" brushRef="#br1" timeOffset="-27711.107">2169 1148 6144,'-12'-9'2885,"6"5"-1178,7 6 863,7 3 1380,2 2-3329,3 8-174,41 41 1314,31 25-1761,46 23 782,13 13 169,-76-58-508,395 360 2015,-417-370-2230,12 18-228,-5-5-2564,-52-60 2199,2 1-254,-1 0 0,1 0 0,0-1 0,0 1 0,0-1 0,0 1 0,2 0 619,10 2-6368,-1-1 2219</inkml:trace>
  <inkml:trace contextRef="#ctx0" brushRef="#br0" timeOffset="-989.131">1870 830 7296,'0'-2'409,"-1"1"0,0-1 0,1 0 0,-1 1 0,0-1 0,0 1 1,0-1-1,0 1 0,0 0 0,-1-1 0,1 1 0,0 0 0,-1 0 0,1 0 1,-1 0-1,1 0 0,-1 0 0,1 0 0,-1 0 0,0 1 0,1-1 0,-1 0 1,0 1-1,1 0 0,-1-1 0,0 1 0,0 0 0,0 0 0,1 0 0,-1 0-409,-1 0 189,1 1 1,-1 0-1,1-1 0,-1 1 0,1 0 0,-1 0 0,1 0 0,-2 2-189,-2 1 176,0 1 0,0-1 0,0 1 0,1 1-1,0-1 1,0 1 0,0 0 0,-2 4-176,-3 5 249,1 1 0,1 0 1,0 1-250,4-7 92,0 1 1,0-1 0,2 1-1,-1 0 1,1 0 0,1 0-1,0 1 1,0-1-1,1 0 1,1 0 0,0 1-1,0-1 1,1 0 0,0 0-1,2 1-92,-2-4 24,1 0-1,0 0 0,0-1 1,1 1-1,0-1 0,0 0 1,1 0-1,0 0 0,0-1 0,0 0 1,1 0-1,0 0 0,1-1 1,-1 1-1,1-1 0,0-1 1,0 0-1,0 0 0,0 0 1,8 2-24,-5-3 0,1 0 1,-1-1-1,1 0 1,0-1 0,0 0-1,0-1 1,0 0-1,0-1 1,0 0 0,0 0-1,-1-1 1,1-1-1,0 0 1,-1 0 0,0-1-1,0 0 1,0-1-1,0 0 1,-1-1 0,5-3-1,-5 3-26,-1 0 0,0-1 0,-1 1 0,1-2 0,-1 1 0,-1-1 0,1 0 0,-1 0 0,-1-1 0,1 0 0,-1 0 0,-1 0 0,0-1 0,0 1 0,-1-1 0,0 0 0,-1 0 0,0 0 0,-1 0 0,0-1 0,0-9 26,-1 10-7,-2 1 0,1-1-1,-1 1 1,0-1 0,-1 1-1,0 0 1,0 0 0,-1 0-1,0 0 1,-1 1 0,0-1-1,0 1 1,-1 1 0,0-1-1,0 1 1,-7-6 7,5 6 63,-1 1-1,0 0 1,1 1 0,-2 0-1,1 0 1,-1 1 0,0 0 0,1 0-1,-2 2 1,1-1 0,0 1 0,0 0-1,-1 1 1,1 0 0,-1 1-1,-1 0-62,1 1-125,0 0 0,0 0-1,-1 1 1,1 1 0,0 0-1,1 0 1,-1 1 0,-5 3 125,8-3-680,0 1 1,0-1 0,1 2 0,-1-1 0,1 1-1,-4 4 680,1 4-2800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23:41:53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35 10720,'-13'-19'3968,"13"19"-3072,-13-12-288,9 8 2943,8 8-2079,-4 0 544,0 4-1216,0 11 128,9 7-544,-1 20-128,1 1-160,0 10-160,3 1 32,1 3-4704,5-4 2592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23:41:54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9728,'3'-4'1286,"-2"3"-1036,0 0 0,-1 1 0,1-1 0,-1 0 0,1 0 0,-1 0 0,0 1 0,1-1 0,-1 0-1,0 0 1,1 0 0,-1 0 0,0 0 0,0 0 0,0 0 0,0 0-250,0 37 8100,1-8-7305,1 0 0,4 17-795,17 92 459,5 24-2008,-5-53-9328,-11-62 4829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23:41:47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0 11712,'-12'4'4352,"12"-4"-3393,-9 8-255,5-4 1920,8 4-1568,-4 7 288,4 4-800,1 12 192,3 3-416,-4 11 64,5 5-256,-5 5 64,5-6-96,0 1-352,3-5 160,-3-5-2880,4-7 1632</inkml:trace>
  <inkml:trace contextRef="#ctx0" brushRef="#br0" timeOffset="292.065">418 283 12960,'5'15'1598,"-3"-10"-750,-1 0-1,1 0 0,1 0 0,-1 0 0,3 3-847,-5-7 5,4 5 485,-1 0-1,1 0 1,1-1-1,2 4-489,-6-8 82,0 1 0,1-1 0,-1 1-1,1-1 1,0 0 0,-1 1 0,1-1 0,0 0 0,0 0 0,0 0-1,0-1 1,0 1 0,0 0 0,0-1 0,0 1 0,0-1-1,0 0 1,0 1 0,0-1 0,1 0-82,0-1 24,0 0-1,0 0 1,0 1 0,0-2 0,0 1-1,-1 0 1,1-1 0,0 1-1,-1-1 1,1 0 0,-1 1 0,1-1-1,-1-1 1,0 1 0,0 0-1,0 0 1,0-1 0,1-1-24,2-5 65,0 1 0,-1-1 1,0 0-1,3-9-65,-5 11 45,0-1 1,0 0-1,-1 0 0,0 0 1,0-1-1,-1 1 0,0 0 1,-1 0-1,0 0 0,0 0 1,0 0-1,-1 0 0,0 0 1,-3-5-46,3 8 7,1 1 1,-1 0 0,0 0-1,-1 0 1,1 1 0,-1-1 0,1 1-1,-1-1 1,0 1 0,-1 0-1,1 0 1,0 0 0,-1 0-1,0 1 1,1 0 0,-1-1 0,0 1-1,-1 0-7,-1 0 7,1 0 1,-1 0-1,0 1 0,0 0 0,0 0 0,0 0 0,0 1 0,0 0 0,0 0 0,0 1 1,0-1-1,-5 2-7,5-1-49,1 1 0,-1 0 0,0 0 0,1 0 0,-1 0 0,1 1 0,-1 0 0,1 0 0,0 1 0,1-1 0,-1 1 0,-2 3 49,4-4-105,0 0 1,1 0-1,-1 0 1,1 1-1,0-1 1,0 1-1,0-1 1,0 1-1,1 0 1,0 0-1,0-1 0,0 1 1,0 0-1,0 0 1,1 0-1,-1 1 1,1-1-1,1 3 105,-1-4-447,0 0-1,0-1 1,0 1-1,1 0 0,0-1 1,-1 1-1,1-1 1,0 1-1,0-1 1,0 0-1,0 1 0,1-1 1,-1 0-1,1 0 1,-1 1-1,1-1 1,0-1-1,0 1 0,0 0 1,0 0-1,0-1 1,0 1-1,0-1 1,1 1-1,-1-1 0,3 1 448,19 5-3850</inkml:trace>
  <inkml:trace contextRef="#ctx0" brushRef="#br0" timeOffset="594.834">845 192 9568,'4'11'1140,"-3"-8"-827,0 0 1,0-1 0,0 1 0,1 0-1,-1-1 1,1 1 0,0-1-1,0 1 1,0-1 0,0 0-314,-2-2-3,8 9 1013,0 0 0,0 0 0,1-1 0,2 1-1010,-8-7 152,-1 1-1,1-2 0,0 1 1,0 0-1,-1 0 1,1-1-1,0 0 0,0 0 1,0 0-1,1 0 0,-1 0 1,0 0-1,0-1 0,0 1 1,1-1-1,-1 0 0,0 0 1,0 0-1,1-1 0,-1 1 1,1-1-152,-1 0 66,0 0 0,0 0 0,-1-1 0,1 1 1,0-1-1,-1 0 0,1 1 0,-1-1 0,1 0 1,-1 0-1,0-1 0,0 1 0,0 0 0,0-1 0,0 1 1,0-2-67,0 0 43,0-1 0,-1 1 0,1 0 0,-1 0 1,0-1-1,0 1 0,0-1 0,-1 1 1,1-1-1,-1-3-43,-1-2 33,0 1 0,0-1 0,-1 1 0,0 0 1,-1 0-1,0 0 0,0 0 0,-1 0 0,0 0 0,0 1 1,-1-1-34,0 3-2,1 0 0,-1 1 0,0-1 0,0 1 0,0 0 0,-1 0 0,0 0 0,0 1 0,0 0 0,-1 0 0,1 0 0,-2 1 2,5 1 11,0 1 0,0 0 0,-1 0 1,1 0-1,0 0 0,-1 0 0,1 1 0,-1-1 0,1 1 0,-1 0 1,1 0-1,-1 1 0,1-1 0,0 1 0,-1-1 0,1 1 1,0 0-1,-1 0 0,1 1 0,0-1 0,0 1 0,0-1 0,0 1 1,0 0-1,0 0 0,0 0 0,0 2-11,1-2-19,-1 1 0,1 1 0,0-1 0,0 0-1,0 0 1,0 1 0,1-1 0,-1 1 0,1-1 0,0 1 0,0 0 0,0 2 19,-5 24-118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23:41:51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30 7552,'-7'-22'2448,"7"21"-2257,-1 1 1,1 0-1,0-1 0,0 1 1,0-1-1,0 1 1,0 0-1,-1-1 0,1 1 1,0-1-1,0 1 1,-1 0-1,1-1 0,0 1 1,0 0-1,-1 0 1,1-1-1,0 1 1,-1 0-1,1 0 0,-1-1-191,-4 5 3085,-2 14 12,6-17-3005,-1 9 264,0 0 1,1 0 0,0 0-1,0 1 1,1-1 0,0 0-1,2 8-356,-1-7 176,-1-9-167,4 66 1216,4 8-1225,-4-55-376,0 0 0,1-1 0,0 0 0,2 0 0,8 17 376,-3-18-1515,-12-18 1236,1-1 0,0 1 0,0 0 0,-1-1 0,1 1 0,0 0 0,0-1 0,0 1 0,0-1 0,0 0 0,0 1 0,0-1 0,0 0 0,0 1 0,0-1 0,0 0 0,0 0 0,0 0 1,0 0 278,16-3-3408</inkml:trace>
  <inkml:trace contextRef="#ctx0" brushRef="#br0" timeOffset="251.593">427 176 11392,'10'50'5109,"-7"-36"-4961,1 6 2447,0 0 0,5 9-2595,-7-25 248,-1-1-1,1 0 0,-1 1 1,1-1-1,0 0 0,1 0 1,-1 0-1,2 2-247,-3-5 28,0 1-1,0 0 1,-1 0-1,1-1 1,0 1-1,0-1 1,0 1 0,0-1-1,0 1 1,0-1-1,0 1 1,0-1-1,0 0 1,0 1-1,0-1 1,0 0-1,1 0 1,-1 0 0,0 0-1,0 0 1,0 0-1,0 0 1,0-1-1,0 1 1,0 0-1,0 0 1,0-1-1,0 1 1,0-1 0,1 0-28,3-2 3,0-1 0,-1 1 0,1-1 0,-1-1 0,0 1 0,0-1 0,0 1 0,-1-1 0,1 0 0,-1-1 0,0 1 0,-1-1-3,5-7-101,-1-1 0,-1-1 0,0 1 0,0-4 101,-3 10-20,-1 0 0,1 0 0,-1 0 0,-1 0 0,0 0 0,0-1 0,0 1 0,-1 0 0,-2-8 20,3 13 19,-1 0 1,-1-1-1,1 1 1,0-1 0,-1 1-1,0 0 1,1 0-1,-1 0 1,0 0-1,-1 0 1,1 1 0,-1-1-1,1 0 1,-1 1-1,0 0 1,1 0-1,-1 0 1,0 0 0,-1 0-1,1 0 1,0 1-1,-2-1-19,2 1 25,-1 1-1,1-1 1,0 0-1,-1 1 1,1 0-1,-1 0 0,1 0 1,-1 1-1,1-1 1,-1 1-1,1-1 1,0 1-1,-1 0 1,1 1-1,-1-1-24,-8 5-16,0 0 1,0 0-1,-1 2 16,11-7-46,-50 33 109,48-30-267,-1 0-1,1 0 1,-1 0-1,1 0 1,1 1-1,-1-1 0,0 1 1,1 0-1,0 1 205,-3 17-1072</inkml:trace>
  <inkml:trace contextRef="#ctx0" brushRef="#br0" timeOffset="644.925">977 172 14048,'1'15'1731,"-1"-9"-816,1-1 1,-1 1-1,1 0 1,1-1 0,0 3-916,-2-3 102,1-2 165,-1 1 0,1 0 0,0-1 0,0 1 0,0-1 0,0 1-267,0-3 54,-1 0 0,0 0 0,1-1 0,-1 1 0,0 0 0,1-1 0,-1 1 0,1 0 0,-1-1 0,1 1 0,0-1 0,-1 1 0,1-1 0,-1 1 0,1-1 0,0 0 0,0 1 0,-1-1 0,1 0 0,0 1 0,-1-1 1,1 0-1,0 0 0,0 0 0,0 0 0,-1 1 0,1-1 0,0 0 0,0 0 0,-1-1 0,1 1 0,0 0 0,0 0 0,0 0-54,3-2 53,0 0 1,1 0-1,-1 0 0,0 0 1,-1-1-1,1 1 0,0-1 1,2-3-54,27-27 149,-26 26-215,-1 0 0,-1 0 0,0-1 0,0 0 0,0 1 0,-1-2 1,0 1-1,0 0 0,0-5 66,-3 10-26,0-1 1,0 0-1,0 1 1,-1-1-1,1 0 1,-1 1-1,0-1 1,0 0-1,0 0 1,-1 1-1,1-1 1,-1 0-1,0 1 1,0-1-1,0 1 1,-1-1-1,1 1 1,-1 0-1,0-1 1,0 1-1,0 0 1,0 0-1,0 0 1,-3-1 25,1-1 1,0 2 1,-1-1 0,1 0 0,-1 1 0,0 0-1,0 0 1,0 0 0,0 1 0,-1 0 0,1 0-2,2 1 25,1 1 1,0-1-1,0 1 1,-1-1-1,1 1 1,0 0 0,-1 0-1,1 0 1,0 0-1,-1 0 1,1 1-1,0-1 1,-1 1 0,1-1-1,0 1 1,0 0-1,0 0 1,0 0-1,0 0 1,0 1-1,0-1 1,0 0 0,0 1-1,0-1 1,1 1-1,-2 1-25,-2 3-34,2-1-1,-1 1 0,1 0 1,0 0-1,0 1 1,0-1-1,1 0 0,-1 4 35,0 3-739,0 0-1,0 0 0,1 11 740,2 3-3152,3 0 945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23:40:35.174"/>
    </inkml:context>
    <inkml:brush xml:id="br0">
      <inkml:brushProperty name="width" value="0.05" units="cm"/>
      <inkml:brushProperty name="height" value="0.05" units="cm"/>
      <inkml:brushProperty name="color" value="#FFFFFF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5746 1502 11136,'-6'64'3594,"6"-62"-3465,-1 1-1,1-1 1,0 0-1,0 0 1,1 1-1,-1-1 1,0 0-1,1 0 1,-1 1-1,1-1 1,0 1-129,2 9 171,0 1-21,1 0 0,0 0 0,0 0 0,2-1 0,-1 1 0,8 8-150,-6-9 104,1-2-1,0 1 0,0-1 0,1-1 0,1 1 0,0-2 0,0 1 0,0-1 0,1-1 1,1 0-1,-1 0 0,1-2 0,0 1 0,0-1 0,2 0-103,-5-3 101,0 0-1,0 0 0,0-1 1,0 0-1,0-1 1,0 0-1,0 0 1,1-1-1,-1 0 0,0 0 1,-1-1-1,1-1 1,0 1-1,0-1 1,4-3-101,-1 0 86,0 0 0,0-1 0,-1-1 0,0 0 0,0 0 0,-1-1 1,0 0-1,0-1 0,-1 0 0,3-5-86,-1-1 72,-1 0 0,0 0 0,-1-1 0,-1-1 0,0 0 0,-1 0 0,-2 0 0,1-1 0,-2 1 0,1-16-72,-4 20 47,0 0 1,-1-1-1,-1 1 1,0 0-1,-1-1 0,-1 1 1,0 0-1,-1 0 1,-3-7-48,3 9 77,-1 0 0,0 1 1,0 0-1,-1 0 0,0 0 1,-1 1-1,-1-1 0,1 2 1,-2-1-1,1 1 0,-1 0 1,0 1-1,-1 0 0,0 1 1,0 0-1,-8-4-77,2 3 138,0 0 1,-1 1-1,1 0 0,-1 1 1,-1 1-1,1 1 1,-1 1-1,1 0 0,-1 1 1,-9 1-139,16 1 23,1 0 0,-1 1 0,0 0 0,1 0-1,0 1 1,-1 1 0,1 0 0,0 0 0,0 1 0,1 0 0,-1 1 0,1 0 0,0 1 0,0-1 0,1 2 0,-1-1 0,1 1 0,-6 7-23,6-3-146,0 0-1,0 0 0,1 1 1,0 0-1,1 0 0,0 1 1,1 0-1,0 0 0,1 0 1,1 0-1,0 1 0,0 5 147,-3 44-928</inkml:trace>
  <inkml:trace contextRef="#ctx0" brushRef="#br0" timeOffset="1129.738">12831 1233 7136,'-13'-15'2309,"12"15"-2157,1-1-1,-1 0 1,1 1 0,-1-1 0,1 1-1,-1-1 1,1 1 0,-1-1 0,0 1-1,1-1 1,-1 1 0,0 0-1,1-1 1,-1 1 0,0 0 0,0-1-1,1 1 1,-1 0 0,0 0-1,0 0 1,0 0 0,1 0 0,-1 0-1,0 0 1,0 0 0,1 0 0,-1 0-1,0 0 1,0 1 0,1-1-1,-1 0 1,0 0 0,0 1 0,1-1-1,-1 1 1,0-1 0,1 0-1,-1 1 1,1-1 0,-1 1 0,0-1-1,1 1 1,-1 0 0,1-1-1,-1 1-151,0 2 263,-1-1 0,1 0 0,-1 1-1,1-1 1,0 1 0,0 0-1,0-1 1,0 1 0,0 0-1,1 0 1,-1 1-263,1 8 189,0-1 0,1 1-1,1-1 1,0 0 0,0 1-1,1-1 1,0 0 0,4 7-189,3 7 270,1-2 0,2 1 0,8 11-270,0-4 334,1-1 0,1-1 0,2 0 0,1-2-1,1-2 1,15 11-334,-22-20 189,0-1 0,1-1 0,0-1 0,1-1 0,1-1 0,0-1 0,0-1 0,1-1 0,0-1 0,7 0-189,-18-4 96,0-2 0,0 0 0,0 0 0,0-1 0,0-1-1,5-1-95,-10 1 73,-1 0 0,1-1 0,-1 0 0,0-1-1,0 0 1,0 0 0,0 0 0,0-1 0,-1 0-1,1 0 1,0-2-73,-3 3 46,0 0 0,0 0 0,-1-1 0,1 0 0,-1 0 0,0 0 0,0 0 0,-1 0 0,1-1 1,-1 1-1,0-1 0,0 1 0,0-1 0,-1 0 0,0 0 0,0 0 0,0 0 0,0 0 0,-1-4-46,1 1 43,-1 0 1,1 0-1,-2 1 1,1-1-1,-1 0 1,0 0 0,-3-6-44,0-1 38,-2 1 1,0 0 0,-2-3-39,-6-11-44,-2 0 0,-1 2 0,-1 0-1,-1 1 1,-2 0 0,0 2 0,-20-17 44,14 16-87,0 2 0,-20-13 87,29 24-38,0 0 0,0 1 1,-1 1-1,0 0 0,-2 1 38,12 5-30,1 1 0,0 0 0,-1 0 0,1 1 0,-1 0 0,1 0 0,-1 1 0,0 0 0,1 1 0,-1 0 0,1 0 0,-1 0 0,1 2-1,-4 0 31,5 0-78,0 0 0,0 1 0,0-1 0,1 1 0,-1 1 0,1-1 0,0 1 0,1 0 0,-1 1 0,1-1 0,0 1 0,0 0 0,1 0 0,0 1 0,0-1 0,0 1 78,-2 4-803,1 0 1,-3 11 802,-2 21-1126</inkml:trace>
  <inkml:trace contextRef="#ctx0" brushRef="#br1" timeOffset="9891.988">9879 1005 7808,'-14'-9'2506,"13"9"-2433,1 0-1,-1-1 0,0 1 1,1 0-1,-1 0 0,0 0 1,1 0-1,-1 0 0,0 0 0,0 0 1,1 0-1,-1 0 0,0 0 1,0 0-1,1 0 0,-1 0 1,0 1-1,1-1 0,-1 0 1,0 0-1,1 1 0,-1-1-72,-1 1 447,-1 0-1,0 0 0,0 0 1,0 1-1,0-1 1,0 1-1,0-1 0,0 1 1,1 0-1,-1 0 1,1 0-1,0 0 1,-1 1-1,1-1 0,0 1 1,0-1-1,0 1 1,1 0-1,-1 1-446,-4 6 432,1 1 1,1 0-1,0 0 1,0 4-433,-1 3 139,1 0 0,1 0 1,0 0-1,2 0 1,0 1-1,1-1 1,1 0-1,0 1 0,2-1 1,0 0-1,1 0 1,0 0-1,2-1 0,0 0 1,1 0-1,8 14-139,-3-10 84,1 0-1,0-1 1,2 0-1,0-1 0,2-1 1,0 0-1,0-1 1,2-1-1,0-1 1,1-1-1,0 0 1,9 3-84,-15-9 21,1-1 1,0 0 0,0-1-1,1 0 1,0-2 0,0 0 0,0 0-1,0-2 1,0 0 0,1-1-1,-1 0 1,1-2 0,-1 0 0,8-1-22,-9-2-8,0 0 1,-1 0 0,0-1 0,0-1-1,0-1 1,-1 0 0,0 0 0,0-1-1,0-1 1,-1 0 0,-1-1 0,0 0-1,0-1 1,7-10 7,-11 13 15,-1-1-1,0 0 0,0 0 1,-1-1-1,0 0 1,-1 0-1,0 0 0,-1 0 1,0 0-1,-1-1 1,0 0-1,0 1 0,-1-1 1,0 0-1,-1 0 1,0 0-1,-1 1 0,-1-1 1,1 0-1,-2-2-14,-3-7 86,-1 1-1,-1 0 0,-1 0 1,0 1-1,-1 0 0,-1 1 1,-1 0-1,0 1 0,-2 0 1,1 1-1,-10-7-85,9 10 58,-1 0 1,-1 2-1,0 0 1,0 0-1,-1 2 0,0 0 1,0 0-1,-1 2 1,0 0-1,0 2 0,0-1 1,-1 2-1,0 1 1,1 0-1,-1 1 1,0 1-1,0 1 0,0 1 1,1 0-1,-1 2 1,1 0-1,-11 4-58,20-5-91,0 1 0,0 0 1,0 0-1,0 1 0,1 0 0,0 0 0,0 1 1,-1 2 90,5-5-349,0 0 0,0 1 0,1 0 1,0 0-1,0 0 0,0 0 1,0 0-1,0 1 0,1-1 0,0 1 1,0 0-1,0-1 0,1 1 1,-1 0-1,0 5 349,2-1-852,0-1 1,0 1-1,1 5 852</inkml:trace>
  <inkml:trace contextRef="#ctx0" brushRef="#br2" timeOffset="15364.538">3134 2315 9888,'-17'6'3178,"16"-6"-3111,1 1-1,-1-1 0,1 0 0,-1 0 0,1 1 1,-1-1-1,1 0 0,0 1 0,-1-1 1,1 0-1,0 1 0,-1-1 0,1 1 1,0-1-1,-1 0 0,1 1 0,0-1 1,0 1-1,-1 0-66,-7 10 193,2-4 341,1 0 0,0 1 0,0 0 0,1 0 0,0 0 0,0 0-1,-1 7-533,0 5 349,0 0 0,2 1-1,1 0 1,0 0-1,2-1 1,0 1 0,2 4-349,1 3 188,1 0 0,1-1 0,2 1 0,1-1 1,3 6-189,-5-19 71,0 0 1,1 0-1,0 0 1,1-1-1,1 0 1,0-1-1,1 0 1,0 0-1,1-1 1,0 0-1,1-1 1,13 9-72,-18-14 20,1-1 0,-1 1 0,1-1 0,1 0 0,-1-1 1,0 0-1,1 0 0,0-1 0,0 0 0,-1 0 0,1-1 0,0-1 1,0 1-1,0-1 0,0-1 0,0 0 0,0 0 0,0 0 1,0-1-1,0-1 0,-1 0 0,6-2-20,-4 0 23,0 0 0,-1 0 0,0-1 0,1-1 0,-2 0-1,1 0 1,-1-1 0,0 1 0,-1-2 0,0 1 0,0-1 0,0-2-23,2-4 53,0 0 0,-1-1 0,0 0 0,-2 0-1,0-1 1,-1 0 0,0-2-53,-1 4 64,-1-1-1,0 0 1,-2 0 0,1 0-1,-2 0 1,0 0-1,-1 0 1,-1 0 0,-1 1-1,0-1 1,0 0-1,-2 1 1,-2-7-64,1 8 55,-1 0-1,0 0 1,0 1 0,-2 0-1,1 0 1,-2 1 0,0 0-1,-1-1-54,2 5 102,0 0-1,0 0 0,0 0 1,-1 2-1,0-1 0,-1 1 1,1 0-1,-1 1 0,0 1 1,0 0-1,-1 0-101,-2 0 98,1 1-1,-1 1 1,0 0 0,1 1-1,-1 1 1,0 0 0,0 0 0,0 2-1,0 0 1,-5 1-98,10 0-11,-1-1 1,0 1-1,1 1 0,0 0 0,0 0 1,0 1-1,0 0 0,1 1 0,-1-1 1,2 2-1,-1-1 0,1 1 0,0 0 1,-5 6 10,5-2-392,0-1 1,1 1 0,0 0-1,0 0 1,2 1 0,-1-1-1,1 1 1,-2 12 391,-4 38-1771</inkml:trace>
  <inkml:trace contextRef="#ctx0" brushRef="#br0" timeOffset="-5992.603">103 1005 7712,'-18'-3'2506,"12"4"-1524,-2 4-613,5-4-37,0 1 0,0 0-1,1-1 1,-1 1 0,1 0 0,0 0 0,0 0-1,-1 1 1,1-1 0,1 0 0,-1 1-1,0 0 1,0 0-332,-4 11 436,-1 0 0,2 1 0,0 0 1,1 0-1,0 0 0,2 1 0,-1-1 0,1 15-436,2-3 241,0 1 0,2 0 0,1-1 0,5 16-241,0-8 264,1-1 0,2 0 0,1 0 0,2-1 0,1-1 0,2-1 0,0 0 0,3-1 0,0-1 0,17 17-264,-26-34 82,1 1-1,0-2 1,1 0-1,0 0 1,15 8-82,-19-13 23,0-1 0,0-1 0,1 1 1,-1-2-1,1 1 0,0-1 0,0-1 1,0 0-1,0 0 0,4-1-23,-3 0 14,-1-2 1,0 1-1,0-1 0,0-1 0,0 0 0,0 0 1,-1-1-1,1-1 0,7-3-14,-4 1 6,0-1 0,-1 0 1,0-1-1,0 0 0,-1-1 1,6-6-7,-4 2 42,0 0 0,-1-2 0,-1 1 0,0-1 1,-1-1-1,0 0 0,-2 0 0,1-1 0,-2 0 0,-1-1 1,5-17-43,-7 19 65,-1 1 0,0-1 0,-2 0 1,1 0-1,-2 0 0,0 0 0,-1 0 1,-1 0-1,0 0 0,-1 0 0,-1 0 1,0 1-1,-2 0 0,1 0 0,-2 0 1,0 0-1,-1 0-65,-1 1 66,-1-1 0,-1 2 0,0-1 0,-1 2 0,-8-8-66,12 13 48,-1 0 0,0 0 0,0 1 0,0 1 0,-1-1 0,0 1 0,0 1 0,0 0 1,-10-3-49,7 5 20,0 0 0,0 0 1,0 1-1,0 1 0,0 0 1,0 1-1,0 0 0,0 1 1,0 0-1,1 1 1,-4 1-21,-1 3-241,0 0 0,1 0 0,0 2 0,0 0 0,1 0 1,0 2-1,0 0 0,1 0 0,1 2 0,0-1 1,1 2-1,0 0 0,0 1 241,-4 12-3888,6-1 1141</inkml:trace>
  <inkml:trace contextRef="#ctx0" brushRef="#br1" timeOffset="8433.184">3108 4 9728,'-13'-3'3120,"13"3"-3082,-1 0 0,1 0 1,0 0-1,0 0 0,0 0 1,-1 0-1,1 0 0,0 0 1,0 0-1,0 0 0,-1 0 1,1 0-1,0 0 0,0 0 1,0 0-1,-1 0 0,1 0 1,0 0-1,0 0 0,0 1 1,-1-1-1,1 0 0,0 0 1,0 0-1,0 0 0,0 0 1,-1 0-1,1 1 0,0-1 1,0 0-1,0 0 0,0 1-38,-2 0-46,-2 3 481,0-1 1,1 1-1,-1 0 0,1 0 1,0 0-1,0 0 1,1 0-1,-1 1 0,1-1 1,0 1-1,0 0 1,0 0-436,-2 12 458,0 1 0,1 0 0,1 0 0,0 0 0,2 0 1,0 0-1,3 15-458,-1-9 265,2-1 0,1 1 0,1-1 1,1 0-1,7 16-265,-7-23 105,1-1-1,0 0 1,0-1 0,2 0-1,0 0 1,0-1-1,1-1 1,1 1 0,0-2-1,1 0 1,9 7-105,-14-12 48,1-1-1,0 1 0,-1-2 1,2 1-1,-1-1 1,0-1-1,1 0 1,0 0-1,-1-1 1,1 0-1,0-1 1,0 0-1,0 0 1,1-1-1,-1 0 1,0-1-1,0 0 1,0-1-1,7-2-47,-6 1 42,-1-1-1,0 0 0,0 0 1,0-1-1,0 0 0,-1-1 1,0 0-1,0-1 0,-1 1 1,0-2-1,0 1 0,0-1 1,-1 0-1,0-1 0,-1 0 1,1-1-42,0-1 34,-2 0 1,1 0 0,-2 0-1,1-1 1,-1 0 0,-1 0-1,0 0 1,-1 0 0,0 0-1,-1 0 1,-1-1 0,0 1-1,0-1 1,-2-4-35,1 6 12,0 1 0,-1 0-1,-1 0 1,0 1 0,0-1 0,-1 0 0,0 1 0,0 0 0,-1 0-1,-1 0 1,1 1 0,-2-1 0,1 1 0,-1 1 0,0-1-1,0 1 1,-1 0 0,-1 1-12,-2-2 60,0 1-1,-1 0 0,0 1 1,-1 0-1,1 1 1,-1 1-1,0 0 1,0 0-1,-1 1 0,1 1 1,0 1-1,-1 0 1,0 0-1,0 1-59,-1 1 3,1 0-1,-1 1 0,1 1 1,0 0-1,0 1 1,0 0-1,0 1 0,0 1 1,1 0-1,0 1 1,0 0-1,-6 6-2,11-7-349,-1 1-1,1 0 1,0 1-1,0 0 1,1 0-1,0 0 1,1 1-1,0 0 1,0 0-1,1 1 1,0-1 0,1 1-1,0 0 1,0 1-1,1-1 1,-2 11 349,5-18-730,-1 1 0,1 0 0,0 0 0,0 0 0,0 0 0,0 0 0,1 2 730,10 24-3535</inkml:trace>
  <inkml:trace contextRef="#ctx0" brushRef="#br0" timeOffset="23630.317">711 1267 7296,'-31'9'2368,"31"-9"-2321,0 0 1,-1 1 0,1-1-1,0 0 1,0 0 0,-1 0-1,1 0 1,0 0 0,0 0-1,-1 1 1,1-1 0,0 0 0,0 0-1,-1 0 1,1 0 0,0 0-1,0 0 1,-1 0 0,1 0-1,0 0 1,0 0 0,-1 0-1,1 0 1,0 0 0,-1-1-1,1 1 1,0 0 0,0 0-1,0 0 1,-1 0 0,1 0-1,0 0 1,0-1 0,-1 1-1,1 0 1,0 0 0,0-1-48,3-2 1457,13 1-670,0 0 0,0 0 0,-1-2 1,12-3-788,-4 1 312,332-97 2296,-212 57-1971,133-39 326,19 7-247,-106 29-616,-152 39-110,335-99 537,-144 19-114,-175 65-343,-1-2 1,-2-2-1,10-10-70,-5-2-1163,-17 12-5524,2 1 6687,-19 16-1765</inkml:trace>
  <inkml:trace contextRef="#ctx0" brushRef="#br0" timeOffset="23931.203">2729 295 11456,'2'4'764,"2"-1"0,-1 0 0,0 0 0,1 0 0,-1 0 0,1 0 1,0-1-1,3 3-764,2-1 685,0 0 0,0-1 0,0 0 1,2 0-686,16 4 562,1-2 0,13 0-562,-25-4 61,0 2-1,0 0 1,0 1 0,4 2-61,-15-5 24,-1 0 1,-1 1 0,1 0 0,0 0 0,0 0 0,-1 0 0,1 0-1,-1 1 1,1 0 0,-1 0 0,0 0 0,0 0 0,-1 0-1,1 0 1,-1 1 0,1-1 0,-1 1 0,0 0 0,0 0-25,0 3 19,0 0 1,-1 1 0,0-1-1,0 1 1,0-1 0,-1 1-1,0-1 1,-1 1 0,1-1-1,-1 1 1,-1-1 0,0 2-20,-4 13-43,-1 1-1,-1-2 1,-4 8 43,-23 44-1139,5-14-2958,13-18-3792,7-8 2343</inkml:trace>
  <inkml:trace contextRef="#ctx0" brushRef="#br0" timeOffset="24668.411">965 1866 5824,'-51'7'7018,"43"-5"-4319,11-4-1453,1 1-1202,0 1 0,0-1 0,-1 1-1,1-1 1,0 1 0,0 0-44,31 4 140,0 0 0,-1 3 0,8 2-140,110 35 375,234 90 793,6 14 250,-205-78-763,436 168 658,-596-227-2425,0-2 0,2-1 0,-1-1 0,6-1 1112,-12-2-1472</inkml:trace>
  <inkml:trace contextRef="#ctx0" brushRef="#br0" timeOffset="24867.89">2770 2227 7872,'0'0'2560,"8"12"1226,45 32 234,-25-21-3243,0 1-1,9 12-776,-30-28 169,0 0 1,0 1 0,-1 0-1,0 0 1,0 0 0,-1 1-1,-1 0 1,1 0 0,-2 0-1,2 3-169,-4-7 20,0 0-1,0 0 0,0 0 0,-1 0 0,1 1 1,-2-1-1,1 0 0,-1 0 0,1 1 0,-2-1 1,1 0-1,-1 0 0,0 0 0,0-1 0,-1 1 1,1 0-1,-1-1 0,0 1 0,-1-1 0,0 0 1,1 0-1,-1-1 0,-1 1 0,1-1 0,-4 3-19,-26 12-1754,1-3 452</inkml:trace>
  <inkml:trace contextRef="#ctx0" brushRef="#br0" timeOffset="40117.971">3619 257 8640,'6'3'994,"1"0"1,-1 0 0,0 1-1,0 0 1,0 0 0,0 0-1,0 1-994,16 11 1405,26 11-68,1-1-1,50 18-1336,-77-35 149,169 71 539,290 131 608,-121-46-372,-203-98-3123,119 53-7395,-231-101 7732,-6 0 684</inkml:trace>
  <inkml:trace contextRef="#ctx0" brushRef="#br0" timeOffset="40654.92">5432 942 10208,'0'0'120,"0"0"1,0 0 0,0 0-1,0-1 1,0 1 0,0 0 0,0 0-1,0 0 1,0 0 0,0 0-1,0 0 1,0 0 0,0 0-1,0-1 1,0 1 0,0 0-1,0 0 1,0 0 0,0 0 0,0 0-1,0 0 1,0 0 0,0 0-1,1 0 1,-1 0 0,0 0-1,0 0 1,0-1 0,0 1 0,0 0-1,0 0 1,0 0 0,0 0-1,1 0 1,-1 0 0,0 0-1,0 0 1,0 0 0,0 0-1,0 0 1,0 0 0,0 0 0,1 0-121,5 3 2078,7 5-696,23 22 78,-2 1 0,16 20-1460,-27-27 243,5 6 4,-1 2 0,-2 1 0,6 11-247,-31-44 19,1 1 1,0 0-1,-1 0 0,1 0 1,-1 0-1,1 0 0,-1 0 1,0 0-1,1 0 0,-1 0 0,0 0 1,0 0-1,1 0 0,-1 0 1,0 0-1,0 0 0,0 0 1,0 0-1,0 0 0,-1 0 1,1 0-1,0 0 0,0 0 1,-1 0-1,1 0 0,-1 0 1,1 0-1,-1 0 0,1 0 0,-1 0 1,1 0-1,-1-1 0,0 1 1,0 0-1,1 0 0,-2 0-19,-2 2 31,0 0 0,-1-1 0,1 1 0,-1-1-1,0 0 1,-4 1-31,9-3 0,-38 12-74,-1-2 1,0-2-1,-1-1 74,-16 3-478,35-6-57,-39 9-1442,24 0-2545,13 2 1509</inkml:trace>
  <inkml:trace contextRef="#ctx0" brushRef="#br0" timeOffset="41465.712">3768 2655 7808,'-1'0'216,"0"0"1,1 1-1,-1-1 1,0 0-1,0 1 0,1-1 1,-1 0-1,0 0 1,0 1-1,0-1 1,0 0-1,1 0 0,-1 0 1,0 0-1,0 0 1,0-1-1,0 1 1,1 0-1,-1 0 0,0 0 1,0-1-1,0 1-216,1-1 160,-1 1 0,1-1-1,-1 1 1,1-1 0,-1 0 0,1 1-1,0-1 1,0 1 0,-1-1-1,1 0 1,0 1 0,0-1-1,-1 0 1,1 1 0,0-1-1,0 0 1,0 1 0,0-1 0,0 0-1,0 0-159,1-2 204,-1-1 0,1 1 0,-1 0 0,1 0 0,0-1 0,0 1-1,1 0 1,-1 0 0,1 0 0,0 0-204,5-6 171,1 0 0,0 0 0,0 1 0,1 1 0,0 0 0,1 0 0,7-5-171,16-6 595,23-10-595,24-8 796,65-17-796,-84 31 127,346-120 1009,-332 115-908,238-88 888,-183 66-741,131-53 220,-223 86-720,-1-2 0,0-2-1,-1-1 1,6-7 125,-36 23-577,1-1 0,-1 0 0,0 0 0,0 0 0,2-3 577,5-10-3979,-4 6 1457</inkml:trace>
  <inkml:trace contextRef="#ctx0" brushRef="#br0" timeOffset="41745.619">5361 1575 8384,'4'3'889,"-1"0"0,1-1-1,0 0 1,0 1 0,0-1 0,0-1 0,0 1 0,1 0-889,38 11 3966,-26-8-3598,38 8 1169,8 2-320,-56-13-1080,0 0 0,0 1 0,0 1-1,0-1 1,0 1 0,-1 0 0,2 1-137,-4-1 71,0 0 0,0 0 1,-1 1-1,1-1 0,-1 1 1,0-1-1,0 1 0,0 0 1,-1 0-1,0 0 0,0 1 1,0-1-1,-1 0 0,0 1 1,0 0-1,0 0-71,1 9 46,-1 0 0,0 0 0,-2 0-1,0 0 1,-1 7-46,-5 20-808,-2-1 1,-10 24 807,-4 21-8144,17-52 4320</inkml:trace>
  <inkml:trace contextRef="#ctx0" brushRef="#br0" timeOffset="48821.519">6347 1491 8896,'13'-3'6331,"31"-4"-5639,-8 1-307,22-4 91,1 3 0,0 2 1,6 3-477,316 9 1311,-116-1-756,-198-5-421,241 8 570,-70 11-40,-123-8-352,27 3 119,132 10 215,70-11 1054,-242-16-814,1-3 0,37-10-886,189-27 5,-310 40-623,-1 0-1,0-2 0,1 0 1,-2-1-1,4-2 619,3-1-4408,-13 6-544,0 1 1774</inkml:trace>
  <inkml:trace contextRef="#ctx0" brushRef="#br0" timeOffset="49180.806">9457 1314 8384,'-14'-3'2704,"8"-1"-1638,1-3-646,-1 0 495,1 0-1,0 0 0,0 0 1,1-1-1,-2-4-914,5 11 90,1 0 1,-1 0-1,1 0 1,-1 0-1,1 0 1,0 0-1,0 0 0,-1 0 1,1 0-1,0 0 1,0 0-1,0-1 1,0 1-1,0 0 1,0 0-1,0 0 0,1 0 1,-1 0-1,0 0 1,1 0-1,-1 0 1,0 0-1,1 0 0,-1 0 1,1 0-1,0 0 1,-1 0-1,1 0 1,0 0-1,0 0 1,-1 0-1,1 1 0,0-1 1,0 0-1,0 1 1,0-1-1,0 1 1,0-1-1,0 1 0,0-1 1,0 1-1,0 0 1,0-1-1,0 1 1,0 0-1,1 0-90,3-1 218,-1 1 0,1-1 0,0 1 0,-1 0 0,1 1 0,-1-1 0,1 1 0,0 0 0,2 1-218,43 15 1071,-39-13-899,4 2 18,-2-1 0,1 2 0,-1 0 0,0 0 1,0 1-1,-1 1 0,0 0 0,0 1 0,-1 0 0,0 0 0,-1 2-190,-7-8 46,-1 0 0,1 0 0,-1 1-1,0-1 1,-1 1 0,1 0 0,-1-1 0,0 1 0,0 0 0,0 0 0,-1 0-1,1 0 1,-1 0 0,0 0 0,-1 0 0,1-1 0,-2 6-46,-1 4 47,0 0-1,-1 0 1,-1-1-1,0 1 1,-4 4-47,-51 97-432,10-21-2168,21-31-2992,15-26 2345</inkml:trace>
  <inkml:trace contextRef="#ctx0" brushRef="#br0" timeOffset="50159.606">10580 1178 5472,'-10'10'4269,"10"-9"-4058,-1-1 0,1 0 0,0 1 0,0-1 0,0 1 0,0-1 0,0 0 0,0 1 1,0-1-1,0 1 0,0-1 0,0 0 0,0 1 0,0-1 0,0 1 0,0-1 0,0 0 0,0 1 0,0-1 0,0 0 0,0 1 0,1-1 0,-1 0 0,0 1 0,0-1 0,0 0 0,1 1 0,-1-1 0,0 1-211,2-1 143,-1 0 0,0 0-1,0 1 1,1-1 0,-1 0 0,0 0 0,0 0 0,1 0 0,-1-1-1,0 1 1,0 0 0,1 0 0,-1-1 0,0 1 0,1-1-143,3 0 315,9-2-61,0 1 0,-1 1-1,1 0 1,0 1 0,10 2-254,72 10 540,-66-8-381,279 48 807,356 61 449,-242-38-569,-313-57 543,1-5 1,91-2-1390,-181-12 191,-1-1 1,15-3-192,-16 1-456,1 2 1,15 0 455,-23 3-1210,-6 0-2734,-10-5-2059,-1 1 2019</inkml:trace>
  <inkml:trace contextRef="#ctx0" brushRef="#br0" timeOffset="50497.319">12633 1164 10144,'-27'21'5610,"26"-21"-5423,1 0 0,-1 0-1,1 0 1,-1 1 0,1-1 0,-1 0 0,1 1-1,0-1 1,-1 0 0,1 1 0,0-1-1,-1 1 1,1-1 0,0 0 0,-1 1-1,1-1 1,0 1 0,0-1 0,0 1 0,-1-1-1,1 1 1,0-1 0,0 1 0,0-1-1,0 1 1,0-1 0,0 1 0,0 0-187,0-1 114,1 1 1,-1 0-1,1 0 1,-1-1-1,1 1 1,-1 0 0,1-1-1,-1 1 1,1 0-1,0-1 1,-1 1-1,1-1 1,0 1 0,-1-1-1,2 1-114,5 3-51,0-1 0,0 0-1,8 1 52,-10-2 486,18 6-192,-2 0 1,1 1-1,-1 1 1,0 1-1,2 3-294,-18-10 46,1-1 0,-1 2 0,0-1 0,0 1-1,-1-1 1,1 1 0,-1 0 0,0 1 0,0-1 0,-1 1 0,0 0-1,0 0 1,0 0 0,-1 0 0,1 0 0,-2 0 0,1 1-1,-1-1 1,0 1 0,1 3-46,-2 5 52,-1 0 0,0 1 0,0-1 0,-2 0 0,0 0 0,-1 0 0,0 0 0,-1 0-52,-6 14-663,-1-1 0,-2 0 0,-9 14 663,-1-7-3461,2-3 991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23:42:32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337 53 5312,'2'-5'565,"0"1"0,0 0 0,0 0-1,0 0 1,-1 0 0,1 0 0,-1-1-1,0 1 1,0 0 0,-1-3-565,0 7 131,0 0 0,0 0-1,0 0 1,0-1 0,0 1 0,0 0 0,0 0 0,-1 0 0,1-1 0,0 1 0,0 0 0,0 0 0,0 0 0,-1 0 0,1-1 0,0 1-1,0 0 1,0 0 0,-1 0 0,1 0 0,0 0 0,0 0 0,-1 0 0,1 0 0,0 0 0,0 0 0,0 0 0,-1 0 0,1 0 0,0 0-1,0 0 1,-1 0 0,1 0 0,0 0 0,0 0 0,-1 0 0,1 0 0,0 0 0,0 0 0,0 0 0,-1 0 0,1 0 0,0 1 0,0-1-1,0 0 1,-1 0 0,1 0 0,0 0-131,-11 6 963,-84 61-4,-13 10-888,85-58-50,1 0 1,0 2-1,-9 12-21,27-28-24,-1 1 0,1-1-1,0 1 1,1 1 0,-3 3 24,5-8-19,0 0-1,0 1 1,1-1-1,-1 0 1,0 0-1,1 0 1,0 1-1,-1-1 1,1 0-1,0 1 1,0-1-1,0 0 1,1 0 0,-1 1-1,0-1 1,1 0-1,0 0 1,-1 0-1,1 1 20,2 1-18,0 1 0,0-1 0,0-1 0,0 1 0,0 0 0,1-1-1,-1 1 1,1-1 0,0 0 0,0 0 0,3 1 18,11 6 104,1-1 0,4 1-104,-15-6 60,47 19 353,-13-6 821,-2 3-1,16 9-1233,-52-27 142,0 1 0,0-1 0,-1 1 0,1 0 0,-1 0 0,0 0-1,1 1 1,-1-1 0,-1 1 0,1 0 0,-1-1 0,1 1 0,-1 0-1,0 1 1,0-1 0,-1 0 0,1 1 0,-1-1 0,0 0 0,0 2-142,-1 0 100,0 1 0,-1-1 0,0 1 0,0-1 0,0 1 0,-1-1 0,0 0 0,0 0 0,-1 0 0,1 0 0,-1 0 0,-1 0 0,1-1 0,-1 1 0,0-1 0,0 0 0,0 0 0,-1-1 0,-2 2-100,-8 8 150,-1-2 0,-1 0 0,0 0 0,0-2 0,-13 6-150,5-5-213,-1-1 0,0-1-1,-20 4 214,45-13-4,-28 10-1703,12 0-3846,11 1 1506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23:42:33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124 178 5408,'0'-53'2410,"-1"40"-2446,2-42 4473,-1 49-3553,1 0 0,-1 1-1,1-1 1,1 1 0,-1-1 0,1 1 0,0-1 0,2-2-884,-4 7 40,0 1-1,0 0 1,0 0-1,0 0 1,0 0 0,0-1-1,0 1 1,0 0-1,0 0 1,0 0-1,1 0 1,-1-1 0,0 1-1,0 0 1,0 0-1,0 0 1,0 0 0,1 0-1,-1 0 1,0 0-1,0 0 1,0-1-1,0 1 1,1 0 0,-1 0-1,0 0 1,0 0-1,0 0 1,0 0-1,1 0 1,-1 0 0,0 0-1,0 0 1,0 0-1,1 0 1,-1 0 0,0 0-1,0 0 1,0 0-1,0 1 1,1-1-1,-1 0 1,0 0 0,0 0-1,0 0 1,0 0-1,1 0 1,-1 0-1,0 1 1,0-1 0,0 0-1,0 0 1,0 0-1,0 0 1,0 0-1,1 1 1,-1-1 0,0 0-1,0 0 1,0 0-1,0 0 1,0 1 0,0-1-1,0 0 1,0 0-1,0 0 1,0 1-1,0-1-38,5 17 747,20 152 988,23 131-1066,17-3-356,-49-240-206,10 21-108,-16-52 25,1-1 0,2 0 0,0-1 0,2 0-25,-11-17-20,1-1-1,0 1 1,1-1 0,0 0 0,0 0-1,1 0 21,-4-3-50,1-1-1,-1 1 1,0-1-1,1 0 1,0-1-1,-1 1 1,1 0-1,0-1 0,0 0 1,0 0-1,0 0 1,0-1-1,3 1 51,-1-1-274,1-1-1,-1 1 0,1-1 1,5-2 274,27-7-774</inkml:trace>
  <inkml:trace contextRef="#ctx0" brushRef="#br0" timeOffset="273.03">55 493 13216,'-38'16'5930,"38"-16"-5807,-1 1 1,0-1-1,1 0 0,-1 0 0,0 0 0,1 1 1,-1-1-1,0 0 0,0 0 0,1 0 0,-1 0 1,0 0-1,0 0 0,1 0 0,-1 0 0,0-1 1,1 1-1,-1 0 0,0-1-123,1 1 124,-1 0 0,1 0 0,0-1 0,0 1 0,-1 0 0,1-1 0,0 1 0,0 0 0,0-1 0,0 1-1,-1-1 1,1 1 0,0 0 0,0-1 0,0 1 0,0 0 0,0-1 0,0 1 0,0-1 0,0 1 0,0 0 0,0-1 0,0 1 0,0-1 0,1 1-124,0-3 233,0 0 1,0 1-1,0-1 1,0 1-1,1-1 1,-1 1-1,1 0 1,-1-1-1,3-1-233,1-1 38,1 1 0,-1 0 0,1 0 0,0 0 0,0 1 0,0 0 0,1 0 0,-1 0 0,1 1 0,0 0 0,5-1-38,15-2 60,0 1-1,10 1-59,-35 2 2,36-1 111,0 2 1,0 1 0,36 6-114,19 8-1142,0 3-4228,-63-12 2240,27 6-1387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24:31.354"/>
    </inkml:context>
    <inkml:brush xml:id="br0">
      <inkml:brushProperty name="width" value="0.05" units="cm"/>
      <inkml:brushProperty name="height" value="0.05" units="cm"/>
      <inkml:brushProperty name="color" value="#FFFFFF"/>
    </inkml:brush>
    <inkml:brush xml:id="br1">
      <inkml:brushProperty name="width" value="0.05" units="cm"/>
      <inkml:brushProperty name="height" value="0.05" units="cm"/>
      <inkml:brushProperty name="color" value="#33CC33"/>
    </inkml:brush>
  </inkml:definitions>
  <inkml:trace contextRef="#ctx0" brushRef="#br0">11 2384 6976,'-10'-13'5024,"11"10"-4562,0 0 1,1 1-1,-1-1 1,1 1 0,0-1-1,-1 1 1,1-1 0,0 1-1,0 0 1,1 0-1,-1 0-462,32-29 2036,-34 31-2019,172-136 3967,104-53-2819,-199 138-757,254-179 317,-208 144-719,168-129-76,-269 197-1695,-1 0 0,16-20 1765,-16 12-1926</inkml:trace>
  <inkml:trace contextRef="#ctx0" brushRef="#br0" timeOffset="4007.994">2127 1436 3136,'5'8'1226,"-5"-8"-1245,0 0-1,1 0 1,-1 0 0,0 0-1,0 0 1,0 0-1,0 0 1,0 0-1,0 0 1,0 0 0,0 0-1,1 0 1,-1 0-1,0 0 1,0 0-1,0 0 1,0 0 0,0 0-1,0 0 1,0 0-1,0 0 1,0 0-1,1 0 1,-1-1 0,0 1-1,0 0 1,0 0-1,0 0 1,0 0-1,0 0 1,0 0 0,0 0-1,0 0 1,0 0-1,0 0 1,0-1 0,0 1-1,0 0 1,0 0-1,0 0 1,0 0-1,0 0 1,0 0 0,0 0 19,1-2-212,-1 0 0,0 0 1,0 0-1,0 0 1,0 1-1,0-1 1,-1 0-1,1 0 1,-1 0-1,1 0 212,-6-20 2932,-2 1 1,0 1-1,0-1 0,-2 1 1,-1 0-1,-3-2-2932,10 15 1001,0 1 846,7 9-520,8 6-1177,206 164 586,-114-80-112,40 52-624,-20-19 550,-14-16 11,96 91-797,-198-196-125,11 10-3822,-10-11 1868</inkml:trace>
  <inkml:trace contextRef="#ctx0" brushRef="#br1" timeOffset="11097.19">1620 941 9632,'-2'-1'422,"0"1"1,0-1-1,1 1 1,-1-1-1,0 1 1,0 0-1,0 0 1,1 0-1,-1 0 1,0 0-1,0 0 1,0 0-1,0 0 1,1 1 0,-1-1-1,0 1 1,0 0-423,-1 0 303,-1 1 0,1-1 1,0 1-1,0 0 0,1 0 1,-1 1-1,0-1 0,1 1 1,-1-1-304,-4 6 171,1 1 0,0-1 0,0 1-1,1 0 1,-4 9-171,3-6 142,1 0 0,1 1 0,0 0-1,1 0 1,0 0 0,1 0 0,0 0 0,1 0-1,1 0 1,0 0 0,1 1 0,0-1-1,2 9-141,-1-14 75,1 1-1,-1-1 1,1 0-1,0 0 1,1 0-1,0 0 1,0 0 0,1-1-1,0 1 1,0-1-1,1-1 1,0 1-1,0-1 1,0 0-1,1 0 1,0-1-1,0 0 1,0 0-1,1 0 1,0-1-1,0 0-74,5 1 56,0-1 0,0 0 0,1 0-1,-1-2 1,1 0 0,0 0 0,-1-1 0,1-1-1,0 0 1,0-1 0,-1 0 0,1-1 0,3-2-56,-6 2 13,1-1 0,-1 0 0,0-1 0,0 0 0,0-1 1,-1 0-1,1-1 0,-2 0 0,1-1 0,0 0 0,-1 0 0,0-1 1,-1 0-1,0-1 0,4-5-13,-6 6-21,-1 0 1,0 0-1,0 0 1,-1 0 0,0-1-1,-1 0 1,0 0-1,0 0 1,-1 0-1,2-8 21,-4 10-3,1 0 0,-1 0 0,0 0 0,0 0 0,-1 0 0,0 1 0,-1-1 0,1 0 0,-1 0 0,0 1-1,-1 0 1,1-1 0,-1 1 0,-1 0 0,-3-5 3,0 1 29,0 2-1,-1-1 0,0 1 1,0 0-1,-1 1 1,0 0-1,-5-2-28,1 0 10,-1 1 1,-1 0-1,1 2 1,-1-1-1,-1 1-10,0 1 6,0 1 0,0 0 1,0 1-1,0 1 0,-1 0 0,1 1 0,0 1 1,-1 1-1,1 0 0,0 1 0,-1 0 1,-12 5-7,25-6-309,0 0 0,0 0 1,0 1-1,0-1 1,0 1-1,1 0 1,-1 0-1,0 0 1,1 0-1,-1 1 0,1-1 1,0 1-1,0 0 1,-1 1 308,3-3-321,0 1 0,1 0 1,-1 0-1,0 0 0,1 0 1,-1 0-1,1 0 0,-1 1 321</inkml:trace>
  <inkml:trace contextRef="#ctx0" brushRef="#br1" timeOffset="15717.511">1698 57 8736,'-12'-38'6757,"12"37"-6584,-1-1 0,0 1 0,0 0 0,0 0 0,0 0 0,0 0 0,0 0 0,0 0 0,0 0 0,0 1 0,-1-1 0,1 0 0,0 0 0,0 1 0,-1-1 0,1 1 0,0-1 0,-1 1 0,1 0 0,-1-1 0,0 1-173,-2 0 239,-1-1 0,0 1-1,1 0 1,-1 0-1,-3 1-238,-6 1 88,0 2 0,1-1 0,0 2-1,0 0 1,0 0 0,1 1 0,0 1-1,0 0 1,-10 8-88,12-9 48,1 1 1,1 1-1,-1 0 1,1 0-1,1 0 0,0 1 1,0 0-1,0 1 1,1 0-1,1 0 1,0 0-1,0 1-48,3-7 11,0 0-1,1 0 1,0 0 0,0 0-1,0 0 1,1 0 0,-1 1-1,1-1 1,0 0 0,0 0-1,0 1 1,1-1 0,-1 0-1,1 0 1,0 0 0,1 0-1,-1 0 1,1 0 0,-1 0-1,1 0 1,0 0 0,1-1-1,-1 1 1,1-1 0,-1 1-1,1-1 1,0 0 0,0 0-1,0 0 1,1-1 0,-1 1-1,2 0-10,9 5 19,-1 0-1,1-1 1,0 0-1,6 1-18,-7-3 8,0 0-1,-1 1 1,1 1 0,-1 0-1,10 8-7,-20-13 50,0-1-1,0 1 1,0-1-1,-1 1 1,1 0-1,-1-1 1,1 1-1,-1 0 1,1 0-1,-1 0 1,0 1-1,0-1 1,0 0-1,0 0 1,-1 0-1,1 1 1,0-1-1,-1 0 1,0 1-1,1-1 1,-1 1-1,0-1 1,0 0-1,-1 1 1,1 0-50,-2 2 130,0-1 0,0 1 0,0-1 0,-1 0 0,1 0-1,-1 0 1,0 0 0,-1-1 0,1 1 0,0-1 0,-1 0 0,0 0 0,0 0 0,-3 2-130,-4 2 211,-1-1-1,1 0 0,-1 0 1,-11 2-211,19-7-90,-40 12 622,40-12-864,0 0-1,1-1 0,-1 1 0,0-1 1,0 0-1,0 0 0,0-1 0,0 1 0,1-1 1,-2 0 332,-4-2-1846</inkml:trace>
  <inkml:trace contextRef="#ctx0" brushRef="#br1" timeOffset="15975.732">1883 392 9888,'8'0'3648,"-8"0"-2816,8 7-256,-8-7 3007,0 4-2079,0-2 1088,4 9-1536,-4 3-160,0 1-544,0 1 192,0 6-320,0 6 96,4 0-192,-1-1-128,2 2-32,-2-4-1952,1-5 1088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27:05.765"/>
    </inkml:context>
    <inkml:brush xml:id="br0">
      <inkml:brushProperty name="width" value="0.05" units="cm"/>
      <inkml:brushProperty name="height" value="0.05" units="cm"/>
      <inkml:brushProperty name="color" value="#33CC33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1403 63 12480,'-6'-35'4010,"6"34"-3962,0 1 0,0-1-1,0 1 1,0 0 0,0-1-1,0 1 1,0 0 0,0-1-1,-1 1 1,1-1 0,0 1-1,0 0 1,0-1 0,0 1-1,-1 0 1,1-1 0,0 1-1,0 0 1,0-1 0,-1 1-1,1 0 1,0 0 0,-1-1-1,1 1 1,0 0 0,-1 0-1,1 0 1,0-1 0,-1 1-1,1 0 1,0 0 0,-1 0-1,1 0-47,-6-3 221,0 0-1,0 1 1,0 0-1,0 0 1,0 1-1,0-1 1,0 1-1,0 1 0,-1-1 1,1 1-1,0 0 1,-5 1-221,-2 1 235,1 1-1,0 1 1,0 0 0,0 0 0,0 1 0,1 1-1,0 0 1,-3 2-235,-1 2 166,1 0 0,1 0 1,0 2-1,0-1 0,-9 13-166,17-19 41,1 0 1,1 0-1,-1 1 0,1-1 1,0 1-1,0-1 0,0 1 1,1 0-1,0 0 1,-1 3-43,3-6 20,-1 0-1,1-1 0,0 1 0,0 0 0,0 0 0,0 0 0,0-1 0,1 1 0,-1 0 1,1-1-1,0 1 0,0 0 0,0-1 0,0 1 0,0-1 0,0 1 0,1-1 0,-1 0 0,1 1 1,-1-1-1,1 0 0,0 0 0,0 0 0,1 0-18,4 4 28,1 0 0,0-1 0,1 0 0,-1 0 1,1-1-1,0 0 0,6 2-28,18 4 110,18 4-110,-13-5 56,-14-2-29,-3-3 34,0 2 1,-1 1-1,0 0 0,13 8-61,-31-13 59,1-1 0,0 1 1,-1-1-1,0 1 1,1 0-1,-1 0 1,0 0-1,0 1 1,0-1-1,0 0 1,0 1-1,0-1 0,-1 1 1,1 0-1,-1 0 1,0-1-1,0 1 1,0 0-1,0 1-59,0 0 107,-1 1-1,0 0 0,0-1 0,0 1 1,0 0-1,-1-1 0,0 1 1,0 0-1,0-1 0,-1 1 1,1-1-1,-2 2-106,-3 8-32,0-1 0,-1 0 0,-1 0 0,0-1 0,-1 0 0,0 0 0,-1-1 0,0-1 0,-1 1 0,0-2 0,0 1 0,-1-1 32,-3-2-1708,14-6 1488,1-1 1,-1 0 0,1 0-1,-1 0 1,1 0 0,0 0-1,-1 0 1,1 0-1,-1 0 1,1 0 0,-1 0-1,1 0 1,-1 0 0,1 0-1,-1-1 1,1 1-1,0 0 1,-1 0 0,1 0-1,-1-1 1,1 1 0,0 0-1,-1 0 1,1-1 0,0 1-1,-1 0 1,1-1-1,0 1 220,-2-7-4159</inkml:trace>
  <inkml:trace contextRef="#ctx0" brushRef="#br0" timeOffset="202.002">1674 461 15968,'0'7'5887,"0"-7"-4543,0 11-416,0-4-128,5 0-640,-1 13-64,3 5-64,1 6 32,0 1-32,0 3-32,0 0 32,-5-3-1312,1-1 704,-4-10-9631,0-1 5631</inkml:trace>
  <inkml:trace contextRef="#ctx0" brushRef="#br1" timeOffset="-11899.391">110 2223 10560,'-17'5'3221,"10"-2"-2602,1-1-1,-1 0 1,0 0 0,0 0-1,0-1 1,0 0-1,0-1 1,0 0 0,0 0-1,0 0 1,-1-1-619,8 1 104,-1 0 0,1 0 0,-1 0 0,1 0-1,-1 0 1,1 0 0,0 0 0,-1-1 0,1 1 0,-1 0 0,1 0 0,0 0-1,-1-1 1,1 1 0,0 0 0,-1 0 0,1-1 0,0 1 0,0 0 0,-1-1-1,1 1 1,0 0-104,4-6 1122,20-5-278,-22 10-743,86-29 923,48-22-37,8-10-987,-49 18-216,250-121 651,-243 110-3073,-2-4 1,23-22 2637,-59 32-6512,-14 8 1915</inkml:trace>
  <inkml:trace contextRef="#ctx0" brushRef="#br1" timeOffset="-11364.064">1864 1478 12960,'-1'0'228,"1"0"0,0-1 1,-1 1-1,1 0 0,0 0 1,0 0-1,-1 0 0,1 0 1,0 0-1,0 0 1,-1 0-1,1 0 0,0 1 1,-1-1-1,1 0 0,0 0 1,0 0-1,-1 0 0,1 0 1,0 0-1,0 0 1,-1 1-1,1-1 0,0 0 1,0 0-1,0 0 0,-1 1 1,1-1-1,0 0 0,0 0 1,0 0-1,0 1 0,0-1 1,-1 0-1,1 0 1,0 1-1,0-1-228,6 11 2880,20 13-3113,-21-19 918,36 33 256,9 14-941,19 20 771,398 403 663,-431-436-1738</inkml:trace>
  <inkml:trace contextRef="#ctx0" brushRef="#br0" timeOffset="-648.807">1415 1248 12480,'-6'1'784,"1"0"1,0 0-1,0 0 1,0 1-1,0 0 1,0 0-1,0 0 1,0 1-1,1 0 1,-1 0-1,-2 2-784,4-3 116,1 1-1,-1 0 1,0 0 0,1 0-1,0 0 1,-1 0 0,1 1-1,1-1 1,-1 1 0,0-1-1,1 1 1,0-1-1,0 1 1,0 0 0,0 0-1,0 3-115,0 2 80,1-1 0,0 1 0,0 0 0,0 0 0,2 0 0,-1 0-1,1 0 1,0 0 0,1-1 0,0 1 0,0-1 0,1 0 0,0 0-1,0 0 1,1-1 0,0 1 0,0-1 0,6 6-80,-3-5 129,0 0 0,1-1-1,-1 0 1,2 0 0,-1-1 0,1 0 0,-1-1 0,2 0 0,-1 0 0,0-1-1,1-1 1,0 0 0,0 0 0,0-1 0,1 0-129,-3-1 48,1-1 0,-1 0 1,1-1-1,-1 0 0,0 0 0,1-1 1,-1 0-1,0-1 0,0 0 0,0 0 1,0-1-1,-1 0 0,0-1 0,1 1 1,-1-2-1,-1 1 0,1-1 0,-1 0 1,0-1-1,-1 0 0,3-3-48,-5 6 18,0 0 1,-1-1-1,1 0 0,-1 0 1,0 0-1,0 0 0,-1 0 1,0 0-1,0-1 0,0 1 1,0-1-1,-1 1 0,0-1 1,0 0-1,0 0 0,-1 1 1,0-1-1,0 0 0,-1 0 1,1 0-1,-1 1 0,-1-1 0,0-4-18,-4-4-35,0-1-1,-1 1 0,-1 1 1,0-1-1,-1 1 0,0 1 0,-1-1 1,0 2-1,-1-1 0,-2 1 36,5 3-40,0 0 0,-1 1 0,0 1 0,-1-1 0,1 1 0,-1 1 0,0 0 0,-1 0 0,1 1 0,-1 0 0,0 1 0,0 1 0,0-1 0,0 2 0,0-1 0,-9 1 40,16 1-231,0 1 1,0-1-1,0 1 0,0 0 0,0 0 1,0 0-1,0 0 0,0 1 0,1 0 1,-1-1-1,1 1 0,-1 0 0,1 1 1,0-1-1,-1 1 231,-16 18-2027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0:45.904"/>
    </inkml:context>
    <inkml:brush xml:id="br0">
      <inkml:brushProperty name="width" value="0.05" units="cm"/>
      <inkml:brushProperty name="height" value="0.05" units="cm"/>
      <inkml:brushProperty name="color" value="#FFFFFF"/>
    </inkml:brush>
    <inkml:brush xml:id="br1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38 8736,'-9'-3'3137,"12"2"1717,8 3-749,-2 1-4671,6 3 973,0 0-1,-1 1 0,0 1 1,0 0-1,4 5-406,64 52 215,-44-34 23,279 201 779,-113-87-519,-151-105-784,66 46 440,-94-70-3256,1-1 0,6 1 3102,4 0-3722</inkml:trace>
  <inkml:trace contextRef="#ctx0" brushRef="#br0" timeOffset="765.499">3148 22 6720,'13'-22'3861,"-20"26"5463,-25 20-7560,-9 20-983,18-19-261,-11 9-520,-179 146 1408,33-49-443,52-40-485,-199 163-320,218-166-2080,-99 58 1920,157-113-1152</inkml:trace>
  <inkml:trace contextRef="#ctx0" brushRef="#br1" timeOffset="21048.804">1136 664 10720,'-23'0'3456,"23"0"-3410,0 0 1,-1 0 0,1 0 0,-1 0 0,1 0 0,0 0 0,-1 0 0,1 0 0,-1 0 0,1 0-1,0 1 1,-1-1 0,1 0 0,0 0 0,-1 0 0,1 1 0,0-1 0,-1 0 0,1 1-1,0-1 1,0 0 0,-1 0 0,1 1 0,0-1 0,0 0 0,-1 1 0,1-1 0,0 1 0,0-1-47,-2 3-27,-5 5 592,1 0 0,0 0-1,1 0 1,0 1 0,0 0-1,1 0 1,0 1 0,0-1-1,-1 10-564,0 2 255,2 0-1,0 0 0,1 0 0,1 0 0,1 0 1,1 0-1,1 0 0,0 0 0,2 0 1,1-1-1,0 1 0,3 4-254,-1-9 103,0-1-1,1 0 1,1 0 0,0 0 0,1-1-1,1-1 1,0 0 0,9 9-103,-10-13 45,0-1 0,0 0 0,1 0 0,0-1 0,0 0 0,0-1 0,1 0 0,0 0 0,0-2 0,1 0 0,11 3-45,-8-5 35,-1 0 0,1-1-1,0-1 1,-1 0 0,1-1-1,-1-1 1,1 0 0,-1-2-1,0 1 1,0-2 0,0 0-1,-1 0 1,1-2 0,5-3-35,-10 4 56,0 0 0,-1 0 1,0-1-1,0 0 1,0-1-1,-1 0 1,0 0-1,0-1 1,-1 0-1,-1 0 0,1-1 1,-1 0-57,0-1 40,-1 0 0,0 0 0,-1 0 0,0-1 1,-1 1-1,-1-1 0,1 0 0,-2 1 0,1-1 0,-2 0 0,0 0 1,0 0-1,-1 0 0,0 0 0,-1 0 0,-1 0 0,0 1 0,-1-3-40,-1-1 1,0 1 0,-1 0 0,-1 0 1,0 1-1,0 0 0,-2 0 0,1 1 0,-2 0 0,0 0 0,0 1 0,-1 0 0,0 1 0,-11-8-1,11 12 19,1 0 0,-1 0 1,0 1-1,0 0 0,0 1 0,-1 0 0,0 1 1,1 0-1,-1 1 0,0 0 0,0 1 1,-1 0-1,1 1 0,0 0 0,0 1 0,0 1 1,-11 2-20,13-2-231,1 1 1,-1 0-1,1 0 1,0 1 0,0 1-1,0-1 1,0 1-1,1 1 1,0-1 0,0 1-1,1 1 1,-1 0-1,1 0 1,1 0-1,-1 1 1,1 0 0,1 0-1,-1 0 1,2 1-1,-1 0 1,-2 6 230,3-3-2780,1 0-1,0-1 1,0 4 2780,-4 30-5973</inkml:trace>
  <inkml:trace contextRef="#ctx0" brushRef="#br1" timeOffset="21491.19">1271 1667 13696,'-1'-1'461,"0"1"1,-1-1 0,1 1 0,0-1 0,-1 1 0,1-1 0,-1 1 0,1 0 0,-1-1 0,1 1 0,-1 0 0,0 0-462,-16 3 1574,12-1-1598,-7 1 226,1 1 0,0 1 0,0 0 0,0 1 0,1 0 0,-1 1 0,1 0 0,1 1 0,-2 1-202,-8 6 1,2 0-1,0 1 1,-3 5-1,13-13-9,2-1 0,-1 2 0,1-1 0,0 1 0,1 0 0,0 0-1,1 0 1,-1 1 0,2 0 9,2-7-6,0 0-1,0 0 1,1 0-1,0 0 0,-1 0 1,1 0-1,0 0 1,0 0-1,1 0 0,-1 0 1,1 0-1,-1 0 1,1 0-1,0-1 0,0 1 1,1 0-1,-1 0 1,0-1-1,1 1 0,-1 0 1,1-1-1,0 0 1,0 1-1,0-1 0,0 0 1,1 0-1,-1 0 1,1 0 6,8 6 5,2 0 1,-1 0 0,1-1-1,-1-1 1,7 2-6,-12-5 18,66 25 137,-41-16 295,1 2 1,23 13-451,-52-24 155,0-1 0,0 1 0,-1-1 0,1 1 0,-1 0 0,0 0 0,0 1 0,0-1 0,0 1 0,-1-1 0,2 3-155,-3-5 67,0 1-1,-1 0 1,1 0-1,0 0 1,-1-1-1,1 1 1,-1 0-1,0 0 1,0 0-1,0 0 1,1 0-1,-2 0 1,1-1-1,0 1 1,0 0-1,-1 0 1,1 0-1,-1 0 1,1-1-1,-1 1 1,0 0-1,0 0 1,0-1-1,0 1 1,0-1-1,0 1 1,0-1 0,-1 1-67,-3 3 85,0 0 0,0-1 0,-1 0 0,1 0 1,-1 0-1,0-1 0,0 0 0,-4 1-85,-9 4 83,-1-1 0,-4 1-83,9-4-345,-1-1 0,0-1 0,0 0-1,-8 0 346,-13 1-848</inkml:trace>
  <inkml:trace contextRef="#ctx0" brushRef="#br1" timeOffset="22150.007">1508 1883 13888,'33'-24'7107,"6"4"-5370,-34 18-1763,-1 0 0,1 1 1,0-1-1,0 1 0,0 0 1,0 0-1,0 1 0,0-1 0,0 1 1,0 0-1,0 1 0,0-1 0,0 1 1,0 0-1,1 0 26,-4 0 8,-1 0 0,1 0 0,-1 0 0,1-1 1,-1 1-1,0 0 0,0 1 0,0-1 0,1 0 0,-1 0 0,0 0 0,0 1 0,0-1 0,-1 1 1,1-1-1,0 0 0,0 1 0,-1-1 0,1 1 0,-1 0 0,0-1 0,1 1 0,-1-1 1,0 1-1,0 0 0,0-1 0,0 1 0,0 0 0,0-1 0,-1 2-8,1 4 14,-2 1 1,1-1-1,-1 1 0,-1-1 1,-2 7-15,-4 7 125,-2-1 0,0 0 0,-2 0-125,-10 18 531,22-37-522,0 1-1,1-1 0,-1 0 1,0 0-1,1 1 0,-1-1 1,1 0-1,-1 1 0,1-1 1,-1 0-1,1 1 0,0-1 1,0 1-1,0-1 0,0 1 1,0-1-1,0 1 0,0-1 0,0 0 1,1 1-1,-1 0-8,1-1-9,1 1 0,-1-1 0,0 0 0,0 1 0,1-1 0,-1 0 0,1 0 0,-1 0 0,1 0 0,-1 0 0,1-1 0,0 1 0,-1 0 0,1-1 0,0 1 0,0-1 0,0 0 9,33 9-11,-9-2 167,0 0 1,-1 2-1,6 3-156,-28-11 134,0 1-1,0 0 0,0 0 1,0 0-1,-1 0 1,1 0-1,0 1 0,-1-1 1,0 1-1,0 0 0,2 2-133,-3-4 64,-1 0-1,1 0 0,0 1 0,-1-1 0,1 0 0,-1 0 0,1 1 1,-1-1-1,0 0 0,0 1 0,1-1 0,-1 0 0,0 1 0,0-1 1,0 0-1,0 1 0,-1-1 0,1 0 0,0 1 0,-1-1 1,1 0-1,-1 1 0,1-1 0,-1 0 0,1 0 0,-1 0 0,0 1 1,0-1-1,1 0 0,-1 0 0,0 0 0,0 0-63,-3 2 76,-1 0 0,1 0 0,0 0 1,-1 0-1,0-1 0,1 0 0,-1 0 0,0 0 0,0 0 0,-3 0-76,-54 9-2978,50-9 971,-11 2-793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1:17.939"/>
    </inkml:context>
    <inkml:brush xml:id="br0">
      <inkml:brushProperty name="width" value="0.05" units="cm"/>
      <inkml:brushProperty name="height" value="0.05" units="cm"/>
      <inkml:brushProperty name="color" value="#00A0D7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1428 1338 8960,'0'0'130,"0"-1"1,0 1-1,0-1 1,0 1-1,0 0 1,0-1-1,-1 1 1,1 0-1,0-1 1,0 1-1,0 0 1,0 0-1,0-1 1,-1 1-1,1 0 1,0-1-1,0 1 1,-1 0-1,1 0 1,0-1-1,0 1 1,-1 0-1,1 0 1,0 0-1,-1 0 1,1-1-1,0 1 1,-1 0-1,1 0 1,0 0-1,-1 0-130,-14 0 2416,-19 9 978,18-3-2581,1 1-1,0 1 0,0 1 0,-8 5-812,7-2 21,1 0 0,0 1 1,0 1-1,1 0 0,1 1 0,-4 6-21,15-18 3,0-1-1,0 1 1,0-1 0,1 1-1,-1 0 1,1 0-1,0-1 1,0 1-1,0 0 1,0 0 0,1 0-1,-1 0 1,1 0-1,-1 0 1,1 3-3,1-4 1,-1 0 0,1 1 0,0-1-1,0 0 1,0 0 0,0 0 0,0 0 0,0 0 0,1 0 0,-1 0 0,0-1 0,1 1 0,0 0 0,-1-1 0,1 1-1,0-1 1,0 0 0,0 1 0,0-1 0,0 0 0,0 0 0,0 0-1,17 7-2,0-1 1,0-1-1,1 0 0,-1-2 1,1 0-1,2-1 2,2 0 68,-1 2 0,1 1-1,-1 1 1,3 2-68,-22-8 83,-1 0 0,-1 0 0,1 1 1,0 0-1,0-1 0,0 1 0,-1 0 0,1 0 0,-1 1 0,0-1 0,1 0 0,-1 1 0,0 0-83,-1-1 62,0-1 0,-1 1 0,1 0-1,0 0 1,-1-1 0,0 1 0,1 0 0,-1 0-1,0 0 1,0 0 0,0-1 0,0 1 0,0 0-1,0 0 1,-1 0 0,1 0 0,0-1 0,-1 1-1,0 0 1,1 0 0,-1-1 0,0 1 0,-1 1-62,-4 7 173,0 0 0,-2-1 0,1 1 0,-1-1 1,0-1-1,-1 1 0,0-1-173,-10 7-1115,0 0 0,0-2-1,-2 1 1116,21-14-137,0 0 0,0-1 0,0 1 0,0 0 0,0 0 0,0 0 0,0 0 0,0 0 0,0 0 0,0 0 0,0 0 0,0 0 0,0 0-1,0 0 1,0 0 0,-1 0 0,1 0 0,0 0 0,0 0 0,0 0 0,0 0 0,0 0 0,0 0 0,0 0 0,0 0 0,0 0 0,0 0 0,0-1 0,0 1-1,0 0 1,0 0 0,0 0 0,0 0 0,0 0 0,0 0 0,0 0 0,0 0 0,0 0 0,0 0 0,0 0 137,6-4-3925</inkml:trace>
  <inkml:trace contextRef="#ctx0" brushRef="#br0" timeOffset="395.914">1661 1596 15040,'13'-3'7128,"6"-9"-6620,-7 4 90,16-7-494,1 2 0,27-9-104,-51 20-9,0 0 0,0 1 0,0 0 0,0 0 1,0 0-1,1 0 0,-1 1 0,0 0 0,2 0 9,-6 0-3,0 0-1,-1 0 1,1 0-1,0 0 1,-1 1 0,1-1-1,0 0 1,-1 0 0,1 0-1,0 1 1,-1-1 0,1 0-1,-1 0 1,1 1-1,-1-1 1,1 1 0,-1-1-1,1 1 1,-1-1 0,1 0-1,-1 1 1,1 0 0,-1-1-1,0 1 1,1-1-1,-1 1 1,0-1 0,1 1 3,-1 1 1,0-1 0,0 1 0,0-1 0,0 0 0,0 1 0,0-1 1,-1 1-1,1-1 0,0 1 0,-1-1 0,1 0 0,-1 1 0,1-1-1,-4 6 88,1 0 0,-2 0 0,1-1 0,-5 7-88,-12 10 469,0-1-1,-1-1 1,-4 1-469,-1 2 247,26-24-254,1 1 1,-1-1-1,1 1 0,-1-1 1,1 1-1,-1-1 0,1 1 0,-1-1 1,1 1-1,0 0 0,-1-1 0,1 1 1,0 0-1,0-1 0,-1 1 0,1 0 1,0-1-1,0 1 7,0 0-3,0-1 0,0 0 0,0 1 0,0-1 0,1 0 0,-1 1 0,0-1 0,0 0 0,0 1 0,1-1 0,-1 0 0,0 1 0,0-1 0,1 0 0,-1 1 0,0-1 0,0 0 0,1 0 0,-1 0 0,0 1 0,1-1 0,-1 0 0,0 0 0,1 0 3,3 2-11,1-1 0,-1 0-1,1 0 1,-1 0 0,3-1 11,0 1-7,37 4-32,-15-2 63,1 1 0,8 4-24,-29-6 199,-1 1 0,0-1-1,1 2 1,-1-1 0,0 1-1,-1 0 1,1 1 0,-1 0 0,7 6-199,-12-10 125,0 1 1,0 0 0,0 0 0,0 0 0,-1 1 0,1-1 0,-1 0 0,1 2-126,-1-3 44,-1 0 0,0 0 0,1 0 0,-1 0 0,0 0 0,1 0 0,-1 0 0,0 0 0,0 1 0,0-1 0,0 0 0,0 0 0,-1 0 0,1 0 0,0 0 0,0 0 0,-1 0 0,1 0 0,0 0 0,-1 0 0,1 0 0,-1 0 0,0 0 0,1 0-44,-4 3 52,1 0 0,-1-1 0,1 1 0,-1-1 0,0 0 0,0-1 0,0 1 0,-1 0 0,1-1 0,-1 0 0,1 0 0,-1-1 0,-3 2-52,2-2-476,0 1-1,0-1 1,0 0 0,0 0-1,0-1 1,0 0-1,0 0 1,0 0-1,0-1 1,0 0-1,-4-1 477,9 1-730,-1 1 0,1-1 0,-1 1 0,1-1-1,0 0 1,-1 0 0,1 0 0,0 0 0,0 0 0,0 0 0,-1 0 730,-4-11-5712</inkml:trace>
  <inkml:trace contextRef="#ctx0" brushRef="#br1" timeOffset="-21884.909">52 48 5056,'-19'-13'2421,"16"12"-1505,0-1-1,0 0 0,0 0 1,0 0-1,0 0 0,0-1 1,1 1-1,0-1 0,-1 1 1,1-1-1,-1-1-915,3 4 47,0 0-1,0-1 1,0 1-1,0 0 1,0 0 0,0-1-1,0 1 1,0 0-1,0 0 1,1 0-1,-1-1 1,0 1-1,0 0 1,0 0 0,0 0-1,0-1 1,0 1-1,0 0 1,0 0-1,1 0 1,-1 0 0,0-1-1,0 1 1,0 0-1,0 0 1,1 0-1,-1 0 1,0 0 0,0 0-1,0-1 1,1 1-1,-1 0 1,0 0-1,0 0 1,0 0-1,1 0 1,-1 0 0,0 0-1,0 0 1,0 0-1,1 0 1,-1 0-1,0 0 1,0 0 0,1 0-1,-1 0 1,0 0-1,0 0 1,0 0-1,1 1-46,13-1 328,-13 0-243,10 2 88,0 0-1,0 1 0,0 0 1,0 0-1,-1 1 0,11 6-172,11 7 421,17 13-421,-15-8 140,241 147 415,66 11 378,-305-162-790,179 87 1389,9 18-1532,-69-27-192,-150-93-297,2 1 145,0 1 0,1-1 0,5 2 344,5-3-2772,-16-3 1927,-1 0 0,1 0 0,0 0 0,-1 0 0,1-1-1,0 1 1,-1-1 0,1 1 0,1-1 845,11-7-5562</inkml:trace>
  <inkml:trace contextRef="#ctx0" brushRef="#br1" timeOffset="-21236.803">2892 115 10208,'0'0'200,"0"0"0,0 0 1,0 0-1,0 1 0,0-1 1,0 0-1,0 0 0,0 0 1,0 0-1,0 0 0,-1 1 1,1-1-1,0 0 0,0 0 0,0 0 1,0 0-1,0 0 0,0 0 1,0 1-1,0-1 0,0 0 1,-1 0-1,1 0 0,0 0 1,0 0-1,0 0 0,0 0 1,0 0-1,-1 0 0,1 0 1,0 0-1,0 0 0,0 0 1,0 0-1,0 0 0,-1 0 1,1 0-1,0 0 0,0 0 0,0 0 1,0 0-1,0 0 0,-1 0 1,1 0-1,0 0 0,0 0-200,-16 2 1044,-1 1-263,6 0-491,-1 0 0,1 1 0,1 0 0,-1 1-1,0 0 1,-8 7-290,-14 10 652,-11 11-652,20-14 217,4-4-110,-178 130 624,97-72-475,-48 47-256,94-69-811,2 2 0,3 3 1,-21 31 810,38-36-1462</inkml:trace>
  <inkml:trace contextRef="#ctx0" brushRef="#br0" timeOffset="-801.686">1657 615 8128,'1'-4'745,"2"-18"1137,-3 21-1695,0 1 0,0-1-1,0 0 1,0 1 0,1-1 0,-1 0 0,0 1 0,-1-1 0,1 0 0,0 1 0,0-1 0,0 0 0,0 1 0,0-1 0,-1 0 0,1 1 0,0-1 0,-1 0 0,1 1 0,0-1 0,-1 1 0,1-1 0,-1 1 0,1-1-187,-1 1 307,0 0-1,-1 0 0,1 0 1,0 0-1,0 0 1,0 0-1,0 0 1,0 1-1,0-1 0,0 0 1,0 1-1,0-1 1,0 1-1,0-1 0,0 1 1,0-1-1,0 1 1,0 0-1,1 0 1,-2 0-307,-17 19 1021,16-16-614,-8 8-106,1 1 0,1 0-1,0 1 1,0 0 0,-3 12-301,-2 4 291,3 0 0,-3 11-291,7-19 94,2 0 0,0 1 0,1 0 0,1 6-94,2-19 18,1 0-1,0 0 1,0 0 0,2 0 0,-1 0 0,1 0 0,0 0 0,1 0-1,0 0 1,3 5-18,-4-11 9,1 1 0,0-1 0,0 1-1,0-1 1,0 0 0,0 0 0,1-1 0,0 1 0,0-1-1,0 0 1,0 0 0,0 0 0,1 0 0,-1-1-1,1 0 1,0 0 0,0 0 0,4 1-9,3 0 14,1 0 0,-1-1 0,1-1 0,-1 0-1,1-1 1,0 0 0,1-1-14,-3 0-17,0-1 0,0 0 1,1 0-1,-1-1 0,-1 0 0,1-1 0,0-1 0,-1 1 0,0-2 0,0 1 0,-1-1 0,1-1 1,1-2 16,-6 5-20,0 0 1,-1 0 0,0-1 0,1 0 0,-2 0-1,1 0 1,0 0 0,-1 0 0,0-1 0,-1 0-1,1 0 1,-1 0 0,0 0 0,0 0 0,-1 0-1,0 0 1,0 0 0,0-1 0,-1 1-1,0 0 1,0-1 0,0 1 0,-2-5 19,1 3-8,-1 1 0,-1-1-1,1 1 1,-1 0 0,0 0 0,-1 0 0,0 0 0,0 0-1,-5-5 9,-3-3-12,-1 1-1,0 0 0,-7-4 13,7 7-38,-1 0 0,0 1 0,0 1 1,0 1-1,-11-5 38,17 9-220,-1 0 1,0 1-1,0 0 1,-1 0-1,1 1 1,-1 0-1,1 1 1,-1 0-1,1 0 1,-8 1 219,1 3-1776,15-2 1495,1-1 0,-1 0 0,1 0-1,-1 0 1,1 1 0,-1-1-1,1 0 1,-1 1 0,1-1 0,-1 0-1,1 1 1,-1-1 0,1 0-1,0 1 1,-1-1 0,1 1 0,0-1-1,-1 1 1,1-1 0,0 1-1,0-1 1,-1 1 0,1 0 281,3 12-4309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1:30.490"/>
    </inkml:context>
    <inkml:brush xml:id="br0">
      <inkml:brushProperty name="width" value="0.05" units="cm"/>
      <inkml:brushProperty name="height" value="0.05" units="cm"/>
      <inkml:brushProperty name="color" value="#FFC114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1490 15 9568,'-22'-12'3066,"22"11"-3011,-1 1 0,1 0 0,-1 0 0,1-1 0,-1 1 0,1 0 0,-1 0 1,1 0-1,-1 0 0,1 0 0,-1 0 0,1 0 0,-1 0 0,1 0 0,-1 0 0,1 0 0,-1 0 0,1 0 0,-1 0 0,1 0 0,-1 0 0,0 1-55,-7 0 38,-5 1 780,0 1 0,0 0 0,0 1 0,0 0 0,-10 6-818,4 0 285,2 1-1,-1 1 1,1 0 0,1 1 0,1 1 0,0 1-1,0 0 1,1 1 0,1 0 0,-4 9-285,15-22 0,0 1 0,0-1 0,0 1 0,1-1 0,0 1 1,-1 0-1,1 0 0,1 0 0,-1 0 0,1-2-3,0-1 0,0 1 0,0-1 0,0 1 0,0 0 0,0-1 0,0 1 0,1-1 0,-1 1 1,1 0-1,-1-1 0,1 1 0,0-1 0,-1 0 0,1 1 0,0-1 0,0 0 0,0 1 0,0-1 0,0 0 0,0 0 0,0 0 0,1 0 0,-1 1 3,8 3 17,0 1-1,-1-2 0,2 1 1,-1-1-1,0-1 1,8 3-17,15 2 78,14 1-78,-28-6 9,-1 0 0,0 1 0,0 1 0,0 0 0,0 2 0,-1 0 0,6 4-9,-19-10 22,0 1 1,-1 0-1,1-1 0,-1 1 0,0 0 0,0 1 0,0-1 0,0 0 0,0 1 1,0-1-1,0 1 0,-1-1 0,1 1 0,-1 0 0,0 0 0,0 0 0,0 0 1,0 0-1,0 0 0,-1 0 0,0 0 0,1 0 0,-1 0 0,0 0 0,0 0 0,-1 0 1,1 0-1,-1 0 0,0 2-22,-1 4 118,-2 1-1,1 0 1,-1-1 0,-1 0 0,1 0 0,-2-1 0,1 1-1,-2 1-117,1-3 69,0 0-1,0 0 1,0 0-1,-1-1 1,0 0-1,-8 5-68,-8 9 117</inkml:trace>
  <inkml:trace contextRef="#ctx0" brushRef="#br0" timeOffset="306.799">1697 348 10048,'2'-2'1252,"0"0"1,1 0-1,-1 0 1,1 1-1,0-1 0,0 1 1,1-1-1253,30-8 1750,-19 7-1906,0 0 0,-1 1 0,1 1 0,0 0 156,-12 1-11,0 0 1,0 0-1,0 1 1,-1-1-1,1 1 0,0 0 1,2 1 10,-5-2-2,1 0 1,0 1-1,0-1 1,-1 0 0,1 1-1,0-1 1,-1 0-1,1 1 1,-1-1-1,1 1 1,0-1-1,-1 1 1,1 0 0,-1-1-1,0 1 1,1 0-1,-1-1 1,1 1-1,-1 0 1,0-1-1,1 1 1,-1 0 0,0-1-1,0 1 1,0 0-1,0 0 1,0 0-1,0-1 1,0 1-1,0 0 2,-2 5-14,0 1 0,0-1 0,-1 0-1,0 0 1,-1 2 14,0-1 45,-64 108 2627,61-97-1971,7-18-682,0 1-1,0-1 1,0 0 0,0 1-1,0-1 1,0 0-1,0 0 1,0 1 0,0-1-1,0 0 1,1 0-1,-1 1 1,0-1-1,0 0 1,0 1 0,0-1-1,0 0 1,0 0-1,1 0 1,-1 1 0,0-1-1,0 0 1,0 0-1,1 0 1,-1 1-1,0-1 1,0 0 0,1 0-1,-1 0 1,0 0-1,0 0 1,1 1-19,2-1 62,0 0 1,1 0-1,-1-1 0,0 1 1,0-1-1,0 1 0,0-1 1,0 0-1,0 0 1,1-1-63,135-40-464,-44 17-7952,-46 16 3755</inkml:trace>
  <inkml:trace contextRef="#ctx0" brushRef="#br1" timeOffset="-35989.656">26 2130 9568,'-25'14'5184,"26"-19"-713,21-24-2948,-13 19-1299,1 0 1,1 0-1,0 1 0,0 1 1,1 0-1,11-6-224,6-4 190,217-135 338,91-39-533,-245 143-10,204-113 429,-200 103-1128,88-69 714,-138 94-507</inkml:trace>
  <inkml:trace contextRef="#ctx0" brushRef="#br1" timeOffset="-35385.632">2149 1329 9376,'-1'-2'208,"-2"-3"1532,0 0 1,0 0 0,1 0-1,0 0 1,0 0-1,0 0 1,1 0 0,-1-4-1741,2 9 25,0 0 0,0 0-1,0-1 1,0 1 0,0 0 0,0 0 0,0 0 0,0 0 0,0 0 0,0-1 0,0 1 0,0 0 0,0 0 0,0 0 0,0 0 0,0 0 0,1 0 0,-1-1 0,0 1 0,0 0 0,0 0 0,0 0 0,0 0 0,0 0 0,0 0 0,1 0-1,-1 0 1,0 0 0,0 0 0,0-1 0,0 1 0,0 0 0,0 0 0,1 0 0,-1 0 0,0 0 0,0 0 0,0 0 0,0 0 0,1 0 0,-1 0 0,0 0 0,0 0 0,0 0 0,0 1 0,0-1 0,0 0 0,1 0 0,-1 0 0,0 0-1,0 0 1,0 0 0,0 0 0,0 0-25,10 6 76,-7-5 21,557 368 1951,-218-130-1457,-243-168-1457,-68-46-2112,0 1-3929,-9-7 2022</inkml:trace>
  <inkml:trace contextRef="#ctx0" brushRef="#br0" timeOffset="-650.943">1736 875 8320,'-2'-1'288,"0"0"0,0 1 0,0-1 1,-1 1-1,1 0 0,0 0 0,0-1 1,-1 1-1,1 1 0,0-1 0,0 0 1,-1 1-1,1-1 0,0 1 0,0-1 1,0 1-1,0 0 0,0 0 0,0 0 0,0 0 1,-1 1-289,-4 3 469,0 1 0,0-1 1,0 1-1,-4 6-469,0 1 415,0 0 0,1 1-1,0 0 1,2 1 0,-6 10-415,1 4 819,0 1 0,-2 14-819,9-27 232,2 0 1,0-1-1,1 1 1,1 0-1,0 1 1,1-1-1,2 11-232,-1-20 43,1-1 1,0 1-1,0-1 0,1 0 0,0 1 0,0-1 1,1 0-1,0 0 0,0 0 0,0-1 1,1 1-1,0-1 0,1 0 0,-1 0 1,1 0-1,0-1 0,1 1 0,3 2-43,-2-3 41,0 0 0,1-1 0,0 0 0,0 0 0,0-1 0,0 0-1,0 0 1,1-1 0,6 2-41,2-2 48,0 0 0,0-1 0,0 0 0,9-2-48,-11 0-8,0-1 0,0 0 0,0-1 0,-1-1 0,1 0 1,-1-1-1,0 0 0,-1-1 0,1-1 0,-1 0 0,0-1 0,5-5 8,-9 6-11,0 0 0,-1-1 0,0 0 0,0 0 0,-1-1 0,0 0 0,-1 0 0,0 0 0,0-1-1,-1 0 1,0 0 0,-1-1 0,0 0 0,-1 1 0,0-1 0,1-8 11,-3 13 8,-1 0 0,1-1 0,-1 1 0,0 0 0,0-1 0,-1 1 0,0 0 0,0-1 0,-1 1 0,0 0 0,0 0 0,0 0 0,0 0 0,-1 0-8,-2-2 26,1 1 1,-1 0-1,-1 0 0,1 1 1,-1-1-1,0 1 1,0 0-1,-1 1 0,-6-5-26,-3 1 60,1 0 0,-2 0-1,1 2 1,-1 0-1,0 1 1,0 1-1,-1 0 1,0 2 0,-13-2-60,23 4-115,-14-2 30,1 2 0,-5 0 85,20 1-667,-1 0 1,1 1 0,-1 0 0,1 0 0,-6 3 666,-7 6-2070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31:32.789"/>
    </inkml:context>
    <inkml:brush xml:id="br0">
      <inkml:brushProperty name="width" value="0.05" units="cm"/>
      <inkml:brushProperty name="height" value="0.05" units="cm"/>
      <inkml:brushProperty name="color" value="#FFC114"/>
    </inkml:brush>
    <inkml:brush xml:id="br1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1360 1 11136,'-19'7'2363,"1"0"1,0 2 0,-7 4-2364,1 1 1002,1 1 1,-4 5-1003,-15 14 166,2 3 1,-8 10-167,42-41 10,1 0-1,-1 1 1,1-1 0,-2 5-10,6-10 0,0 1 0,0-1 0,0 1 1,1-1-1,-1 1 0,0 0 0,1 0 0,-1-1 0,1 1 1,-1 0-1,1 0 0,0 0 0,0 0 0,0-1 0,0 1 0,0 0 1,0 0-1,1 0 0,-1-1 0,1 1 0,-1 0 0,1 0 0,0 1 0,2 0 1,-1 0-1,1 0 0,-1 0 0,1 0 1,0 0-1,0-1 0,0 1 1,0-1-1,1 0 0,-1 0 0,1 0 1,-1 0-1,2 0 0,11 4 17,1 0 1,8 1-18,-7-2 20,36 11 4,-14-5-12,-1 1-1,0 2 1,7 6-12,-42-18 38,1 1 1,-1-1-1,1 1 1,-1 0-1,0 1 1,0-1 0,0 1-1,-1-1 1,3 5-39,-4-6 52,0 1 1,0 0-1,0 0 1,-1 0 0,0 0-1,1 0 1,-1 1-1,0-1 1,-1 0 0,1 0-1,0 1 1,-1-1-1,0 1 1,0-1 0,0 3-53,-2 4 198,1 0 1,-2 0 0,1 0 0,-1-1 0,-1 1-1,0-1 1,0 0 0,-1 0 0,0 0 0,-1 0-1,0-1 1,0 0 0,0 0 0,-4 2-199,-6 7-273,-2-2 0,1 1 0,-2-2 0,0-1 0,-17 10 273,21-14-1072</inkml:trace>
  <inkml:trace contextRef="#ctx0" brushRef="#br0" timeOffset="348.115">1537 517 12128,'4'-2'1273,"1"0"0,0 1 0,0-1 1,0 1-1,4-1-1273,48-2-166,-37 3 584,-1-1-388,26-1-24,-42 3 9,1 0 0,-1 1 0,1-1 0,-1 1 0,1 0 0,-1-1 1,1 2-1,-1-1 0,1 0 0,1 2-15,-4-3 28,-1 1 1,1-1-1,-1 0 1,1 1-1,0 0 0,-1-1 1,1 1-1,-1-1 1,1 1-1,-1 0 1,1-1-1,-1 1 1,0 0-1,1 0 0,-1-1 1,0 1-1,1 0 1,-1 0-1,0-1 1,0 1-1,0 0 1,0 0-1,0 0-28,0 2 95,0-1 0,-1 1 1,1-1-1,-1 1 0,1-1 0,-1 0 1,0 0-1,-1 3-95,-4 6 474,-1 0 1,0 0-1,-4 3-474,4-5 275,-14 20 283,2-3 1172,-13 23-1730,30-46 41,1-1-1,0 0 1,0 1-1,0-1 1,0 1-1,1-1 1,-1 1-1,1-1 1,-1 3-41,1-4 15,0 0 1,0 0 0,0 0 0,0 0 0,0 0 0,1 0 0,-1 0 0,0 0 0,0 0 0,1 0 0,-1 0-1,1 0 1,-1 0 0,1-1 0,-1 1 0,1 0 0,0 0-16,2 1 18,-1 0-1,0-1 1,1 1 0,-1-1-1,1 0 1,0 0 0,-1 0-1,1 0 1,0 0 0,0-1-1,0 1 1,-1-1 0,1 0-1,0 0 1,0 0 0,2 0-18,15-1-31,1-1 1,0-1 0,0-1 0,-1-1-1,0 0 1,0-2 0,0 0 0,-1-1 0,15-9 30,-11 3-1600,-11 0-2912,-3 5 1195</inkml:trace>
  <inkml:trace contextRef="#ctx0" brushRef="#br1" timeOffset="-34570.982">46 2443 7456,'0'0'266,"0"0"1,0-1-1,0 1 1,-1 0-1,1 0 1,0-1-1,0 1 1,0 0-1,0 0 1,-1-1-1,1 1 1,0 0 0,0 0-1,-1 0 1,1 0-1,0-1 1,0 1-1,0 0 1,-1 0-1,1 0 1,0 0-1,-1 0 1,1 0-1,0 0 1,0 0-1,-1-1 1,1 1-1,0 0 1,-1 0-1,1 0 1,0 1-1,0-1 1,-1 0-1,1 0 1,0 0-1,-1 0 1,1 0-1,0 0-266,-34 4 5040,34-4-5022,-1 0 0,1 0-1,0 0 1,0 0 0,0 0 0,0 0-1,0 0 1,0 0 0,0 0-1,-1 0 1,1 0 0,0 0-1,0 0 1,0 0 0,0 0 0,0-1-1,0 1 1,0 0 0,0 0-1,0 0 1,0 0 0,-1 0-1,1 0 1,0 0 0,0 0 0,0 0-1,0-1 1,0 1 0,0 0-1,0 0 1,0 0 0,0 0-1,0 0 1,0 0 0,0 0 0,0-1-1,0 1 1,0 0 0,0 0-1,0 0 1,0 0 0,0 0-1,0 0 1,0 0 0,0-1-18,3-7 274,6-6-75,-1 4-142,0 1 0,1 0 0,0 0 0,1 1-57,3-3 28,111-92-71,84-50 43,152-99-32,-107 86 256,-59 40-1163,-174 111-960,-12 7-700,-8 8 2431,0 0-1,0 0 1,0 0-1,0-1 0,0 1 1,0 0-1,0 0 1,0 0-1,1 0 1,-1 0-1,0 0 0,0 0 1,0 0-1,0 0 1,0 0-1,0-1 1,0 1-1,0 0 0,0 0 1,0 0-1,0 0 1,0 0-1,0 0 1,0 0-1,0 0 0,0-1 1,0 1-1,0 0 1,0 0-1,0 0 1,0 0-1,0 0 0,0 0 1,0 0-1,0-1 1,0 1-1,0 0 1,0 0-1,0 0 0,0 0 1,0 0-1,0 0 1,0 0-1,-1 0 0,1 0 1,0 0-1,0-1 169,-8 1-4730</inkml:trace>
  <inkml:trace contextRef="#ctx0" brushRef="#br1" timeOffset="-34050.709">1663 1525 8960,'-1'-2'531,"0"0"1,0 1-1,0-1 0,0 0 1,1 0-1,-1 0 1,0 0-1,1 1 0,0-1 1,-1 0-1,1 0 1,0 0-1,0 0 1,0-2-533,0 4 64,0 0-1,0-1 0,0 1 0,0 0 0,0 0 0,0 0 0,0 0 0,0-1 1,0 1-1,0 0 0,1 0 0,-1 0 0,0 0 0,0 0 0,0-1 0,0 1 1,0 0-1,0 0 0,0 0 0,1 0 0,-1 0 0,0 0 0,0 0 0,0-1 1,0 1-1,0 0 0,1 0 0,-1 0 0,0 0 0,0 0 0,0 0 0,0 0 1,1 0-1,-1 0 0,0 0 0,0 0 0,0 0 0,0 0 0,1 0 0,-1 0 1,0 0-1,0 0 0,0 0 0,0 0 0,1 0 0,-1 1 0,0-1-62,9 3 248,4 6-46,1 1-1,-2 0 0,1 0 0,-1 1 0,-1 1 0,3 3-201,12 12 297,160 152 2114,-66-73-1534,120 109 1,-202-178-1095,71 64 730,-77-75-3663,12 8 3150,-39-31-583,9 5-2374,-14-8 2500,1 0 1,-1 0-1,1 0 1,-1 0-1,1 0 1,-1 0-1,1 0 1,0 0-1,-1-1 1,1 1-1,-1 0 1,1 0-1,-1 0 1,1-1-1,-1 1 1,1 0-1,-1-1 457,9-6-5578</inkml:trace>
  <inkml:trace contextRef="#ctx0" brushRef="#br0" timeOffset="-693.812">1403 1189 3072,'2'1'181,"-1"0"0,1 0 0,-1 0 0,1-1 0,-1 1 0,1-1 0,0 1 0,-1-1 0,1 0 0,0 1-181,-2-1 84,1 0 1,-1 0-1,0 0 0,0 0 0,1 0 0,-1 0 1,0 0-1,0-1 0,1 1 0,-1 0 0,0 0 1,0 0-1,0 0 0,1 0 0,-1 0 0,0 0 1,0-1-1,0 1 0,0 0 0,1 0 0,-1 0 1,0 0-1,0-1 0,0 1 0,0 0 0,0 0 1,1-1-85,-3-10 3361,2 10-3125,0 1-1,0-1 1,0 1 0,-1-1-1,1 1 1,0-1 0,-1 1-1,1-1 1,0 1-1,-1-1 1,1 1 0,-1-1-1,1 1 1,-1 0 0,1-1-1,-1 1 1,1 0 0,-1 0-1,1-1 1,-1 1 0,1 0-1,-1 0 1,1 0 0,-1 0-1,0-1-235,-1 1 272,0 0-1,0 0 0,1 0 1,-1 0-1,0 1 0,0-1 1,0 0-1,0 1 0,0-1-271,-4 3 295,0-1 0,0 1 0,0 0 0,0 0 0,-1 2-295,-9 6 194,2 1 1,0 1 0,1 0-1,0 1 1,0 1 0,2 0-1,0 0 1,1 1 0,0 0-1,1 1 1,1 0 0,-4 13-195,10-22 60,-1 1 1,1 0-1,0 0 1,1-1 0,0 1-1,0 0 1,1 0-1,1 0 1,-1 0 0,1 0-1,1 0 1,1 5-61,-2-10 39,0 0 0,0 0 0,1 0 0,-1 0 0,1 0 0,0-1 0,1 1 0,-1-1 0,1 1 0,-1-1 0,1 0 0,0 0 0,0 0 0,0 0 0,1 0 0,-1-1 1,1 0-1,-1 0 0,1 1 0,0-2 0,0 1 0,0 0 0,0-1 0,0 0 0,0 0 0,0 0 0,3 0-39,4-1 49,0 0 0,1 0 0,-1-1 0,0-1 1,0 1-1,0-2 0,0 0 0,0 0 0,10-5-49,2-2 112,0-1 0,-1-1 1,21-14-113,-30 17 33,0 0 1,-1-1 0,0-1 0,0 0-1,-1 0 1,-1-1 0,0 0 0,-1-1 0,8-14-34,-14 22 15,-1 1 0,0-1 0,0 0 0,0 0 0,-1 0 1,0 0-1,0 0 0,0 0 0,0-3-15,-1 5 15,0 0-1,-1 0 0,1 0 1,0-1-1,-1 1 1,0 0-1,0 0 1,0 0-1,0 0 1,0 1-1,-1-1 1,1 0-1,-1 0 1,0 1-1,0-1 1,-1-1-15,-2-1 26,-1 0 0,0 1 0,0-1 0,0 1 0,0 1 0,-1-1 0,0 1 0,0 0 0,0 0 1,0 1-1,0 0 0,-6-1-26,-19-3 98,0 1 1,-10 1-99,33 3-9,-15 0-23,17 1-6,1 0 1,0 0 0,-1-1-1,1 0 1,0 0 0,0-1-1,0 1 1,0-2 0,-5-1 37,1-5-1520,9 0 405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30T07:03:15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56 6240,'1'-5'1181,"1"0"0,-1 0 1,0 0-1,0 0 0,0-1 1,-1-4-1182,5-4 4063,-2 13-1991,-2 10-1018,-3 43 373,-3-1 0,-2 0 1,-6 19-1428,-11 83 1211,18-72-947,4 70-264,12 84 155,-6-165-179,25 314 392,20 4 10,-15-214-244,7-1-1,43 111-133,16 37 442,-84-268-413,3 0-1,1-1 0,3-1 0,2-1 0,2-2 1,1 0-1,6 2-28,22 24 57,3-3 1,3-3 0,3-2-1,3-4 1,39 27-58,-40-41 58,54 29-58,-25-18 11,50 34-103,5-7-1,3-6 1,161 56 92,-19-35 117,12-6-122,14 5-43,-124-46 178,1-10 1,171 14-131,-27-14-192,12-2 160,24-6 11,9-5 277,25-12-70,9-7 17,32-12-390,11 0 262,8 0-96,-12 0 69,0 9-96,-21 9 112,0-13-59,-12-5 16,-12 1 182,-24 9-390,-8-8 209,-20-12 138,43 9-175,11 0 99,-372 0-95,246-8-127,51-5 42,-100 9 175,273-19 34,-198-17-113,-70-11-26,-188 39 52,949-224 384,-721 171-175,-32 16-101,-224 44-119,603-125 145,-571 111-175,0-2 0,58-29 15,111-70-7,-79 31 70,-83 47-19,-25 16 0,155-95 52,-132 75 4,57-50-100,77-86 37,-119 111-67,41-37-52,-44 28 103,25-37-21,207-214 33,-267 286 14,12-14 71,40-57-118,46-58 69,-16 35 23,-113 124-99,27-29 61,-2-1-1,-1-3 0,-3-1 1,-2-2-1,-2-1 0,12-31-53,9-29-144,136-282 230,-70 178-103,-88 164-41,-2-3 87,14-41-29,7-11-109,-21 48-451,-23 47-1496,-3 6-2949,0 6 2274</inkml:trace>
  <inkml:trace contextRef="#ctx0" brushRef="#br0" timeOffset="1665.37">5989 4436 10400,'4'26'3344,"-4"-26"-3282,0 1 1,0-1 0,0 1-1,0-1 1,0 1 0,1-1 0,-1 1-1,0-1 1,0 1 0,0-1 0,0 0-1,1 1 1,-1-1 0,0 1 0,1-1-1,-1 0 1,0 1 0,1-1-1,-1 0 1,0 1 0,1-1-63,-1 0-19,2 3 265,1-1 1,-1 1-1,1-1 1,0 0-1,0 0 1,-1 0-1,1-1 1,0 1-1,0 0 1,1-1-1,-1 0 1,0 0-1,0 0 1,1 0 0,-1-1-1,1 1-246,3-2 271,0 0 0,0 0 0,0 0 0,0-1 0,0 1 0,0-2 0,-1 1 0,1-1 0,-1 0 0,0-1 0,0 0 0,3-2-271,8-7 281,0-1 1,-1-1-1,6-7-281,-6 5 60,-1 0 0,-1 0 0,0-2 0,-1 0 0,-1 0 0,-1-2 0,0 1 0,-2-1 0,0-1 0,-1 0 0,-2 0 0,5-21-60,-2-7-127,-2 0 1,-3-1-1,-1 1 0,-3-8 127,0 19-59,-2 1-1,-1-1 0,-2 1 0,-2 0 1,-4-10 59,2 16-61,-9-20 61,13 41-5,0 0 0,0 0 0,-1 0 0,0 1 0,-8-9 5,12 15 11,-1 1-1,0 0 0,0 1 0,0-1 1,0 1-1,0-1 0,0 1 1,-1 0-1,1 0 0,-2 0-10,3 1 10,1 1-1,-1-1 1,1 1-1,-1-1 1,0 1 0,1 0-1,-1 0 1,1 0-1,-1 0 1,0 0 0,1 0-1,-1 1 1,1-1-1,-1 0 1,0 1-1,1-1 1,-1 1 0,1 0-1,-1-1 1,1 1-1,0 0 1,-1 0 0,1 0-1,0 0 1,0 0-1,-1 1-9,-2 2-1,1 1 0,0 0 0,-1 0 0,2 0 0,-1 0 0,0 1 0,1-1 0,0 1 0,1-1 0,-1 1 0,0 4 1,-1 7 80,0 0 0,2 0 1,-1 9-81,2 18 209,2 0 0,2 0 0,1 0 0,3-1 0,2 4-209,3 6 129,2 0-1,2-1 1,3 0 0,1-2 0,3 0-1,2-2 1,28 41-129,-46-77-290,1-1 0,0-1 0,0 1-1,1-2 1,2 3 290,-5-6-987,0-1-1,0-1 0,1 1 1,-1-1-1,4 1 988,23 8-3114</inkml:trace>
  <inkml:trace contextRef="#ctx0" brushRef="#br0" timeOffset="1916.875">6978 4014 14624,'4'11'5407,"-4"-11"-4191,12 0-352,-3-4 736,4 0-1056,7-7 192,1 3-416,5-4-224,3 4-32,0-7-1760,0 8 928</inkml:trace>
  <inkml:trace contextRef="#ctx0" brushRef="#br0" timeOffset="2191.371">7137 4237 15552,'-5'24'5759,"5"-24"-4479,5 2-384,-5-4 512,8 2-960,0-4 192,9 0-384,4-4-384,0 4 64,11-4-3360,3 4 1856,10-4-7103,6 8 4863</inkml:trace>
  <inkml:trace contextRef="#ctx0" brushRef="#br0" timeOffset="2479.934">7875 3698 15136,'-13'-4'5599,"13"4"-4351,-12 16-352,4-6 480,8 10-928,-5 15 192,10 5-384,3 14-384,4 5 64,5 11 224,4-3-96,4 6-768,1-2 352,3-5-3712,0-7 2240</inkml:trace>
  <inkml:trace contextRef="#ctx0" brushRef="#br0" timeOffset="2780.446">8255 4108 16192,'2'9'1948,"-2"-7"-1354,1 1 0,-1-1 0,1 1 0,0-1 1,0 1-1,0-1 0,0 1 0,0-1 0,1 2-594,1 1 200,-1 1-13,1 0 0,0 0 0,1 0 0,0 0 0,-1-1 0,2 1 0,-1-1 0,0 0 0,6 4-187,-5-6 45,0 0 0,0 0 0,0-1 0,0 0-1,1 1 1,-1-2 0,1 1 0,0-1 0,-1 0 0,1 0 0,0-1 0,0 1 0,0-1 0,-1-1 0,3 0-45,-4 1-1,0-1 0,0 0 1,-1 0-1,1 0 1,-1-1-1,1 1 1,-1-1-1,1 0 1,-1 0-1,0 0 0,0 0 1,0-1-1,0 1 1,0-1-1,0 0 1,-1 0-1,1 0 0,-1 0 1,0-1-1,0 1 1,0-1-1,1-2 1,0-2-2,-1 0 1,0 0-1,0 0 0,-1-1 1,0 1-1,0 0 0,-1 0 0,0-1 1,-1 1-1,1 0 0,-1 0 1,-1 0-1,0-1 0,0 1 0,0 1 1,-1-1-1,0 0 0,0 1 1,-1-1-1,0 1 0,0 0 0,-1 1 1,0-1-1,0 1 0,0 0 0,-1 0 1,0 0-1,0 1 0,0 0 1,-1 0-1,-3-1 2,5 3-7,0 1 1,0 1-1,0-1 0,0 1 1,0 0-1,-1 0 0,1 1 1,0-1-1,0 1 0,-1 0 1,1 1-1,0-1 1,0 1-1,-1 0 0,1 1 1,0-1-1,0 1 0,0 0 1,-2 2 6,3-2-264,0 0-1,0 0 1,0 1 0,0-1 0,1 1 0,-1 0-1,1 0 1,0 1 0,-1-1 0,1 1 0,1 0-1,-1-1 1,1 1 0,-1 0 0,1 1 0,0-1 0,0 0-1,1 1 1,-1-1 0,1 1 0,0 0 0,0-1-1,0 4 265,4 23-2496</inkml:trace>
  <inkml:trace contextRef="#ctx0" brushRef="#br0" timeOffset="3031.643">8826 4025 12800,'1'10'1534,"-1"-7"-1066,0 0-1,1 0 1,-1 0 0,1 0 0,-1 0-1,1 0 1,0 0 0,0 0-1,1 1-467,1 3 8,2 7 830,0-1 0,0 0 0,2-1 0,-1 1 0,8 8-838,-6-10 180,1-1 1,0 0 0,0 0 0,1-1 0,0-1 0,1 0 0,6 4-181,-11-8 32,1-1 1,-1 1-1,0-2 1,1 1-1,-1-1 1,1 0 0,0 0-1,0-1 1,0 0-1,-1 0 1,1-1 0,0 0-1,0 0 1,0-1-1,1 0-32,-5 1 16,1-1-1,-1 0 0,0 0 1,0 0-1,0-1 0,0 1 0,0-1 1,-1 0-1,1 0 0,0 0 1,-1 0-1,1 0 0,-1-1 1,0 1-1,0-1 0,1 1 1,-2-1-1,1 0 0,0 0 1,-1 0-1,1 0 0,-1 0 1,0-1-1,0 1 0,0 0 0,0 0 1,0-1-1,-1-1-15,2-5 24,-1 0 0,-1 0-1,0 0 1,0 0 0,-1 0-1,0 0 1,-1 0 0,-2-9-24,0 5 26,0 1-1,-1-1 1,-1 1-1,0 0 1,-1 0-1,0 1 1,0 0 0,-2 0-1,1 1 1,-1 0-1,-1 0 1,0 1 0,0 1-1,-1 0 1,-12-8-26,17 13 9,0 0-1,-1 1 1,0-1 0,0 2 0,0-1 0,0 1-1,-1 0 1,-1 0-9,5 1-1,-1 1 0,0 0 1,0 0-1,0 0 0,0 1 0,0-1 0,1 1 0,-1 1 0,0-1 0,1 1 0,-1-1 0,1 1 1,-1 1 0,-3 2-252,0 0 0,0 1 0,0 1 0,1-1 0,0 1 0,0 0 0,1 1 0,0 0 1,0 0-1,1 0 0,0 1 0,0 0 0,0 0 252,-12 34-1803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A1EB5-CB8F-4BE5-8C82-C78C0B332B5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E07B-9113-47D8-9CB1-E5E8BC04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8669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D7F4E2-4EAF-4CAB-AD6F-3DA4E1C3F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6118" y="365125"/>
            <a:ext cx="1849232" cy="1325563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866906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3856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D7F4E2-4EAF-4CAB-AD6F-3DA4E1C3F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6118" y="365125"/>
            <a:ext cx="1849232" cy="1325563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Comments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D424C2-E129-4887-A9D2-4A04F1582C2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650" y="4346208"/>
            <a:ext cx="7886700" cy="238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4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teps with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8120007-DD35-4456-B336-C588D5BF4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9718" y="2139950"/>
            <a:ext cx="1058464" cy="365125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C1512AE-DAF1-44D4-812A-6661EB721B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65219" y="2139949"/>
            <a:ext cx="1058464" cy="365125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40318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23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7" r:id="rId3"/>
    <p:sldLayoutId id="2147483748" r:id="rId4"/>
    <p:sldLayoutId id="2147483735" r:id="rId5"/>
    <p:sldLayoutId id="2147483736" r:id="rId6"/>
    <p:sldLayoutId id="2147483737" r:id="rId7"/>
    <p:sldLayoutId id="2147483746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23.xml"/><Relationship Id="rId18" Type="http://schemas.openxmlformats.org/officeDocument/2006/relationships/image" Target="../media/image16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2.png"/><Relationship Id="rId17" Type="http://schemas.openxmlformats.org/officeDocument/2006/relationships/customXml" Target="../ink/ink25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11.png"/><Relationship Id="rId19" Type="http://schemas.openxmlformats.org/officeDocument/2006/relationships/customXml" Target="../ink/ink26.xml"/><Relationship Id="rId4" Type="http://schemas.openxmlformats.org/officeDocument/2006/relationships/image" Target="../media/image8.png"/><Relationship Id="rId9" Type="http://schemas.openxmlformats.org/officeDocument/2006/relationships/customXml" Target="../ink/ink21.xml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emf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12" Type="http://schemas.openxmlformats.org/officeDocument/2006/relationships/customXml" Target="../ink/ink5.xml"/><Relationship Id="rId17" Type="http://schemas.openxmlformats.org/officeDocument/2006/relationships/image" Target="../media/image13.emf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customXml" Target="../ink/ink4.xml"/><Relationship Id="rId19" Type="http://schemas.openxmlformats.org/officeDocument/2006/relationships/image" Target="../media/image14.emf"/><Relationship Id="rId4" Type="http://schemas.openxmlformats.org/officeDocument/2006/relationships/customXml" Target="../ink/ink1.xml"/><Relationship Id="rId9" Type="http://schemas.openxmlformats.org/officeDocument/2006/relationships/image" Target="../media/image9.emf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0.emf"/><Relationship Id="rId18" Type="http://schemas.openxmlformats.org/officeDocument/2006/relationships/customXml" Target="../ink/ink16.xml"/><Relationship Id="rId3" Type="http://schemas.openxmlformats.org/officeDocument/2006/relationships/image" Target="../media/image32.png"/><Relationship Id="rId21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customXml" Target="../ink/ink13.xml"/><Relationship Id="rId17" Type="http://schemas.openxmlformats.org/officeDocument/2006/relationships/image" Target="../media/image12.emf"/><Relationship Id="rId2" Type="http://schemas.openxmlformats.org/officeDocument/2006/relationships/image" Target="../media/image15.png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9.emf"/><Relationship Id="rId5" Type="http://schemas.openxmlformats.org/officeDocument/2006/relationships/image" Target="../media/image17.emf"/><Relationship Id="rId15" Type="http://schemas.openxmlformats.org/officeDocument/2006/relationships/image" Target="../media/image11.emf"/><Relationship Id="rId10" Type="http://schemas.openxmlformats.org/officeDocument/2006/relationships/customXml" Target="../ink/ink12.xml"/><Relationship Id="rId19" Type="http://schemas.openxmlformats.org/officeDocument/2006/relationships/image" Target="../media/image13.emf"/><Relationship Id="rId4" Type="http://schemas.openxmlformats.org/officeDocument/2006/relationships/customXml" Target="../ink/ink9.xml"/><Relationship Id="rId9" Type="http://schemas.openxmlformats.org/officeDocument/2006/relationships/image" Target="../media/image8.emf"/><Relationship Id="rId1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/>
              <a:t>Chromatic Shortest 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/>
              <a:t>Ashrujit Ghoshal</a:t>
            </a:r>
            <a:br>
              <a:rPr lang="en-US" sz="1400"/>
            </a:br>
            <a:r>
              <a:rPr lang="en-US" sz="1400"/>
              <a:t>Ji Luo</a:t>
            </a:r>
            <a:br>
              <a:rPr lang="en-US" sz="1400"/>
            </a:br>
            <a:r>
              <a:rPr lang="en-US" sz="1400"/>
              <a:t>Santha Meena</a:t>
            </a:r>
            <a:br>
              <a:rPr lang="en-US" sz="1400"/>
            </a:br>
            <a:r>
              <a:rPr lang="en-US" sz="1400"/>
              <a:t>Shailja</a:t>
            </a:r>
            <a:br>
              <a:rPr lang="en-US" sz="1400"/>
            </a:br>
            <a:r>
              <a:rPr lang="en-US" sz="1400"/>
              <a:t>Chandana Upadhyay</a:t>
            </a:r>
            <a:br>
              <a:rPr lang="en-US" sz="1400"/>
            </a:br>
            <a:r>
              <a:rPr lang="en-US" sz="1400"/>
              <a:t>Xihu Zhang</a:t>
            </a:r>
          </a:p>
        </p:txBody>
      </p:sp>
      <p:sp>
        <p:nvSpPr>
          <p:cNvPr id="44" name="Oval 4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Oval 4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90C4-1238-49A8-BFB5-F6F98097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short…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3BB76-E65F-406B-AD55-2F47CD6FE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Implication: approximation of length within exponential (polynomial) factor is (strongly) NP-hard if the number of colors must be respected.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-path of length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/>
                  <a:t> ⟺ cover with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subsets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 of length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/>
                  <a:t> implies hardness</a:t>
                </a:r>
              </a:p>
              <a:p>
                <a:endParaRPr lang="en-US"/>
              </a:p>
              <a:p>
                <a:r>
                  <a:rPr lang="en-US"/>
                  <a:t>All edges are of unit length? Any constant factor approximation on length (with colors strictly respected) is NP-hard.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3BB76-E65F-406B-AD55-2F47CD6FE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2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8F62-2838-4ACF-9E4B-8AEB6DF9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Attempt: Greedy Approach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A495B29-9064-4018-95CB-034A81EEF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Shortest Path ⟹ Dijkstra!</a:t>
                </a:r>
              </a:p>
              <a:p>
                <a:r>
                  <a:rPr lang="en-US" dirty="0"/>
                  <a:t>Maintain a current set of colors</a:t>
                </a:r>
              </a:p>
              <a:p>
                <a:r>
                  <a:rPr lang="en-US" dirty="0"/>
                  <a:t>When trying extending via an edge, the cardinality of the set exceeds 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 do not extend to that vertex.</a:t>
                </a:r>
              </a:p>
              <a:p>
                <a:r>
                  <a:rPr lang="en-US" dirty="0"/>
                  <a:t>Might end up not finding a path at all!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 color allowed. Dijkstra will take the green path, which blocks the way to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A495B29-9064-4018-95CB-034A81EEF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95851"/>
              </a:xfrm>
              <a:blipFill>
                <a:blip r:embed="rId2"/>
                <a:stretch>
                  <a:fillRect l="-1391" t="-2363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FB61BFE-04D3-45B8-BD34-CB179E956B57}"/>
                  </a:ext>
                </a:extLst>
              </p14:cNvPr>
              <p14:cNvContentPartPr/>
              <p14:nvPr/>
            </p14:nvContentPartPr>
            <p14:xfrm>
              <a:off x="2673735" y="5242955"/>
              <a:ext cx="32760" cy="220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FB61BFE-04D3-45B8-BD34-CB179E956B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735" y="5233955"/>
                <a:ext cx="504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EF0D7F-29F1-4076-9881-2DF63A42CAE4}"/>
                  </a:ext>
                </a:extLst>
              </p14:cNvPr>
              <p14:cNvContentPartPr/>
              <p14:nvPr/>
            </p14:nvContentPartPr>
            <p14:xfrm>
              <a:off x="3758888" y="5263217"/>
              <a:ext cx="28080" cy="178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EF0D7F-29F1-4076-9881-2DF63A42CA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0248" y="5254217"/>
                <a:ext cx="457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1BB33E1-36CC-4FD4-85DB-90F459E2CA31}"/>
                  </a:ext>
                </a:extLst>
              </p14:cNvPr>
              <p14:cNvContentPartPr/>
              <p14:nvPr/>
            </p14:nvContentPartPr>
            <p14:xfrm>
              <a:off x="4911419" y="4667426"/>
              <a:ext cx="29880" cy="139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1BB33E1-36CC-4FD4-85DB-90F459E2CA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2419" y="4658426"/>
                <a:ext cx="47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554DA5-6E61-4903-A8F7-423BBF139C63}"/>
                  </a:ext>
                </a:extLst>
              </p14:cNvPr>
              <p14:cNvContentPartPr/>
              <p14:nvPr/>
            </p14:nvContentPartPr>
            <p14:xfrm>
              <a:off x="6286259" y="4606586"/>
              <a:ext cx="37800" cy="212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554DA5-6E61-4903-A8F7-423BBF139C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7619" y="4597946"/>
                <a:ext cx="554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62489E0-E315-43A1-A0F7-76B93CDE2952}"/>
                  </a:ext>
                </a:extLst>
              </p14:cNvPr>
              <p14:cNvContentPartPr/>
              <p14:nvPr/>
            </p14:nvContentPartPr>
            <p14:xfrm>
              <a:off x="2486582" y="4477235"/>
              <a:ext cx="371160" cy="176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62489E0-E315-43A1-A0F7-76B93CDE29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7942" y="4468235"/>
                <a:ext cx="388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29EBA45-1A7A-4CDE-B0C7-E980684A39C1}"/>
                  </a:ext>
                </a:extLst>
              </p14:cNvPr>
              <p14:cNvContentPartPr/>
              <p14:nvPr/>
            </p14:nvContentPartPr>
            <p14:xfrm>
              <a:off x="3633439" y="4398755"/>
              <a:ext cx="409680" cy="156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29EBA45-1A7A-4CDE-B0C7-E980684A39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799" y="4389755"/>
                <a:ext cx="42732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423E145-A220-490C-80CE-3F289F1F88FA}"/>
              </a:ext>
            </a:extLst>
          </p:cNvPr>
          <p:cNvGrpSpPr/>
          <p:nvPr/>
        </p:nvGrpSpPr>
        <p:grpSpPr>
          <a:xfrm>
            <a:off x="1554059" y="4398755"/>
            <a:ext cx="5799960" cy="1064520"/>
            <a:chOff x="763723" y="4706619"/>
            <a:chExt cx="5799960" cy="10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15639F-EBE5-4183-95F2-8A151A8F3AC6}"/>
                    </a:ext>
                  </a:extLst>
                </p14:cNvPr>
                <p14:cNvContentPartPr/>
                <p14:nvPr/>
              </p14:nvContentPartPr>
              <p14:xfrm>
                <a:off x="1249748" y="4706619"/>
                <a:ext cx="4865760" cy="106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15639F-EBE5-4183-95F2-8A151A8F3A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41108" y="4697979"/>
                  <a:ext cx="4883400" cy="10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83A346-973C-4FE2-98B6-6BF2743FF0B2}"/>
                    </a:ext>
                  </a:extLst>
                </p14:cNvPr>
                <p14:cNvContentPartPr/>
                <p14:nvPr/>
              </p14:nvContentPartPr>
              <p14:xfrm>
                <a:off x="763723" y="5128650"/>
                <a:ext cx="131040" cy="301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883A346-973C-4FE2-98B6-6BF2743FF0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723" y="5120010"/>
                  <a:ext cx="148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D2C5A4-6B51-4EBA-A70D-39FB4DD94932}"/>
                    </a:ext>
                  </a:extLst>
                </p14:cNvPr>
                <p14:cNvContentPartPr/>
                <p14:nvPr/>
              </p14:nvContentPartPr>
              <p14:xfrm>
                <a:off x="6329683" y="4997970"/>
                <a:ext cx="234000" cy="401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D2C5A4-6B51-4EBA-A70D-39FB4DD949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20683" y="4988970"/>
                  <a:ext cx="251640" cy="41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670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9CB1-3FFE-45F9-9EB9-92FB3ED7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59B736-9F08-4DAE-8C18-5D3232DBA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Greedy 1: Keep track of one possible color set.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  </a:t>
                </a:r>
              </a:p>
              <a:p>
                <a:pPr lvl="1"/>
                <a:r>
                  <a:rPr lang="en-US" dirty="0"/>
                  <a:t>Additional space: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Greedy 2: Keep track of one possible color 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</a:t>
                </a:r>
                <a:r>
                  <a:rPr lang="en-US" u="sng" dirty="0"/>
                  <a:t>for each cardinality of current colors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Additional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Faces similar problem as Greedy 1.</a:t>
                </a:r>
              </a:p>
              <a:p>
                <a:r>
                  <a:rPr lang="en-US" dirty="0"/>
                  <a:t>The example there works for Greedy 2 as well.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59B736-9F08-4DAE-8C18-5D3232DBA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6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7B8-9787-4B53-A969-3B16DFAE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69056F-1891-475E-9C40-AA2A5FDC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Keep track of shortest paths on all color sets.</a:t>
            </a:r>
            <a:endParaRPr lang="en-US" dirty="0">
              <a:cs typeface="Calibri"/>
            </a:endParaRPr>
          </a:p>
          <a:p>
            <a:r>
              <a:rPr lang="en-US" dirty="0"/>
              <a:t>Searching with memorizing.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table mem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int search(</a:t>
            </a:r>
            <a:r>
              <a:rPr lang="en-US" dirty="0" err="1">
                <a:latin typeface="Consolas" panose="020B0609020204030204" pitchFamily="49" charset="0"/>
              </a:rPr>
              <a:t>vtx</a:t>
            </a:r>
            <a:r>
              <a:rPr lang="en-US" dirty="0">
                <a:latin typeface="Consolas" panose="020B0609020204030204" pitchFamily="49" charset="0"/>
              </a:rPr>
              <a:t>, colors) // shortest path </a:t>
            </a:r>
            <a:r>
              <a:rPr lang="en-US" dirty="0" err="1">
                <a:latin typeface="Consolas" panose="020B0609020204030204" pitchFamily="49" charset="0"/>
              </a:rPr>
              <a:t>vtx</a:t>
            </a:r>
            <a:r>
              <a:rPr lang="en-US" dirty="0">
                <a:latin typeface="Consolas" panose="020B0609020204030204" pitchFamily="49" charset="0"/>
              </a:rPr>
              <a:t> → t</a:t>
            </a:r>
          </a:p>
          <a:p>
            <a:pPr marL="1828800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if |colors| &gt; k</a:t>
            </a:r>
          </a:p>
          <a:p>
            <a:pPr marL="2286000" lvl="5" indent="0">
              <a:buNone/>
            </a:pPr>
            <a:r>
              <a:rPr lang="en-US" dirty="0">
                <a:latin typeface="Consolas" panose="020B0609020204030204" pitchFamily="49" charset="0"/>
              </a:rPr>
              <a:t>return ∞</a:t>
            </a:r>
          </a:p>
          <a:p>
            <a:pPr marL="1828800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vtx</a:t>
            </a:r>
            <a:r>
              <a:rPr lang="en-US" dirty="0">
                <a:latin typeface="Consolas" panose="020B0609020204030204" pitchFamily="49" charset="0"/>
              </a:rPr>
              <a:t> = t</a:t>
            </a:r>
          </a:p>
          <a:p>
            <a:pPr marL="2286000" lvl="5" indent="0">
              <a:buNone/>
            </a:pPr>
            <a:r>
              <a:rPr lang="en-US" dirty="0">
                <a:latin typeface="Consolas" panose="020B0609020204030204" pitchFamily="49" charset="0"/>
              </a:rPr>
              <a:t>return 0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if mem[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vtx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, colors] exists</a:t>
            </a:r>
          </a:p>
          <a:p>
            <a:pPr marL="2286000" lvl="5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return mem[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vtx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, colors]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mem[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vtx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, colors] ← ∞</a:t>
            </a:r>
          </a:p>
          <a:p>
            <a:pPr marL="1828800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best ← ∞</a:t>
            </a:r>
          </a:p>
          <a:p>
            <a:pPr marL="1828800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for each edge (</a:t>
            </a:r>
            <a:r>
              <a:rPr lang="en-US" dirty="0" err="1">
                <a:latin typeface="Consolas" panose="020B0609020204030204" pitchFamily="49" charset="0"/>
              </a:rPr>
              <a:t>vtx</a:t>
            </a:r>
            <a:r>
              <a:rPr lang="en-US" dirty="0">
                <a:latin typeface="Consolas" panose="020B0609020204030204" pitchFamily="49" charset="0"/>
              </a:rPr>
              <a:t> → other) with length ℓ:</a:t>
            </a:r>
          </a:p>
          <a:p>
            <a:pPr marL="2286000" lvl="5" indent="0">
              <a:buNone/>
            </a:pPr>
            <a:r>
              <a:rPr lang="en-US" dirty="0">
                <a:latin typeface="Consolas" panose="020B0609020204030204" pitchFamily="49" charset="0"/>
              </a:rPr>
              <a:t>candidate ← search(other, colors ∪ 𝜒(other))</a:t>
            </a:r>
          </a:p>
          <a:p>
            <a:pPr marL="2286000" lvl="5" indent="0">
              <a:buNone/>
            </a:pPr>
            <a:r>
              <a:rPr lang="en-US" dirty="0">
                <a:latin typeface="Consolas" panose="020B0609020204030204" pitchFamily="49" charset="0"/>
              </a:rPr>
              <a:t>if candidate &lt; best</a:t>
            </a:r>
          </a:p>
          <a:p>
            <a:pPr marL="2743200" lvl="6" indent="0">
              <a:buNone/>
            </a:pPr>
            <a:r>
              <a:rPr lang="en-US" dirty="0">
                <a:latin typeface="Consolas" panose="020B0609020204030204" pitchFamily="49" charset="0"/>
              </a:rPr>
              <a:t>best ← candidate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mem[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vtx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, colors] ← best</a:t>
            </a:r>
          </a:p>
          <a:p>
            <a:pPr marL="1828800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return best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B511A8-52DB-469E-8781-91E4A79DC6A6}"/>
                  </a:ext>
                </a:extLst>
              </p:cNvPr>
              <p:cNvSpPr/>
              <p:nvPr/>
            </p:nvSpPr>
            <p:spPr>
              <a:xfrm>
                <a:off x="5870002" y="3405582"/>
                <a:ext cx="3113421" cy="104040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Additional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B511A8-52DB-469E-8781-91E4A79DC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002" y="3405582"/>
                <a:ext cx="3113421" cy="1040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84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8F62-2838-4ACF-9E4B-8AEB6DF9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Problems</a:t>
            </a:r>
            <a:br>
              <a:rPr lang="en-US" dirty="0"/>
            </a:br>
            <a:r>
              <a:rPr lang="en-US" sz="3600" dirty="0"/>
              <a:t>(forming Approximation Algorithm)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5661-09BD-47F6-9493-2D0E87623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Color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208AFE-4157-4790-8CC7-23B923FEAD1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>
                    <a:cs typeface="Calibri"/>
                  </a:rPr>
                  <a:t>Vertices have color.</a:t>
                </a:r>
              </a:p>
              <a:p>
                <a:r>
                  <a:rPr lang="en-US" sz="2400" dirty="0">
                    <a:cs typeface="Calibri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</m:oMath>
                </a14:m>
                <a:r>
                  <a:rPr lang="en-US" sz="2400" dirty="0">
                    <a:cs typeface="Calibri"/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</m:oMath>
                </a14:m>
                <a:r>
                  <a:rPr lang="en-US" sz="2400" dirty="0">
                    <a:cs typeface="Calibri"/>
                  </a:rPr>
                  <a:t> path with min color complexity.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sz="2400" dirty="0">
                    <a:cs typeface="Calibri"/>
                  </a:rPr>
                  <a:t>-approximation algorithm known </a:t>
                </a:r>
                <a:r>
                  <a:rPr lang="en-US" sz="2400" dirty="0"/>
                  <a:t>[BKSV18]</a:t>
                </a:r>
                <a:endParaRPr lang="en-US" sz="2400" dirty="0">
                  <a:cs typeface="Calibri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/>
                      </a:rPr>
                      <m:t>𝜊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cs typeface="Calibri"/>
                  </a:rPr>
                  <a:t>-approximation is NP-hard (set cover)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208AFE-4157-4790-8CC7-23B923FEA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047" t="-2318" r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2C60-4A1F-4B2B-99EE-5037FA8B3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Cost-Restricted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37129A-5CB2-46C1-8470-2C08FCE5048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Edges have length &amp; cost.</a:t>
                </a:r>
              </a:p>
              <a:p>
                <a:r>
                  <a:rPr lang="en-US" sz="2400" dirty="0"/>
                  <a:t>Find shortest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with total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400" dirty="0"/>
                  <a:t>-approximation known [AKSS18]</a:t>
                </a:r>
              </a:p>
              <a:p>
                <a:pPr lvl="1"/>
                <a:r>
                  <a:rPr lang="en-US" sz="2000" dirty="0"/>
                  <a:t>FPTAS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37129A-5CB2-46C1-8470-2C08FCE50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038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BBD085-E832-4A5A-A996-058D9F0D15FE}"/>
              </a:ext>
            </a:extLst>
          </p:cNvPr>
          <p:cNvSpPr txBox="1"/>
          <p:nvPr/>
        </p:nvSpPr>
        <p:spPr>
          <a:xfrm>
            <a:off x="685800" y="5589498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[BKSV18]</a:t>
            </a:r>
            <a:r>
              <a:rPr lang="en-US" sz="1200" dirty="0"/>
              <a:t> </a:t>
            </a:r>
            <a:r>
              <a:rPr lang="en-US" sz="1200" dirty="0" err="1"/>
              <a:t>Bandyapadhyay</a:t>
            </a:r>
            <a:r>
              <a:rPr lang="en-US" sz="1200" dirty="0"/>
              <a:t>, </a:t>
            </a:r>
            <a:r>
              <a:rPr lang="en-US" sz="1200" dirty="0" err="1"/>
              <a:t>Sayan</a:t>
            </a:r>
            <a:r>
              <a:rPr lang="en-US" sz="1200" dirty="0"/>
              <a:t>, Neeraj Kumar, Subhash Suri, and Kasturi </a:t>
            </a:r>
            <a:r>
              <a:rPr lang="en-US" sz="1200" dirty="0" err="1"/>
              <a:t>Varadarajan</a:t>
            </a:r>
            <a:r>
              <a:rPr lang="en-US" sz="1200" dirty="0"/>
              <a:t>. "Improved Approximation Bounds for the Minimum Constraint Removal Problem." In </a:t>
            </a:r>
            <a:r>
              <a:rPr lang="en-US" sz="1200" i="1" dirty="0" err="1"/>
              <a:t>LIPIcs</a:t>
            </a:r>
            <a:r>
              <a:rPr lang="en-US" sz="1200" i="1" dirty="0"/>
              <a:t>-Leibniz International Proceedings in Informatics</a:t>
            </a:r>
            <a:r>
              <a:rPr lang="en-US" sz="1200" dirty="0"/>
              <a:t>, vol. 116. Schloss </a:t>
            </a:r>
            <a:r>
              <a:rPr lang="en-US" sz="1200" dirty="0" err="1"/>
              <a:t>Dagstuhl</a:t>
            </a:r>
            <a:r>
              <a:rPr lang="en-US" sz="1200" dirty="0"/>
              <a:t>-Leibniz-</a:t>
            </a:r>
            <a:r>
              <a:rPr lang="en-US" sz="1200" dirty="0" err="1"/>
              <a:t>Zentrum</a:t>
            </a:r>
            <a:r>
              <a:rPr lang="en-US" sz="1200" dirty="0"/>
              <a:t> </a:t>
            </a:r>
            <a:r>
              <a:rPr lang="en-US" sz="1200" dirty="0" err="1"/>
              <a:t>fuer</a:t>
            </a:r>
            <a:r>
              <a:rPr lang="en-US" sz="1200" dirty="0"/>
              <a:t> </a:t>
            </a:r>
            <a:r>
              <a:rPr lang="en-US" sz="1200" dirty="0" err="1"/>
              <a:t>Informatik</a:t>
            </a:r>
            <a:r>
              <a:rPr lang="en-US" sz="1200" dirty="0"/>
              <a:t>, 2018.</a:t>
            </a:r>
            <a:endParaRPr lang="en-US" sz="1200" b="1" dirty="0"/>
          </a:p>
          <a:p>
            <a:r>
              <a:rPr lang="en-US" sz="1200" b="1" dirty="0"/>
              <a:t>[ASKK18]</a:t>
            </a:r>
            <a:r>
              <a:rPr lang="en-US" sz="1200" dirty="0"/>
              <a:t> Agarwal, Pankaj K., Neeraj Kumar, Stavros </a:t>
            </a:r>
            <a:r>
              <a:rPr lang="en-US" sz="1200" dirty="0" err="1"/>
              <a:t>Sintos</a:t>
            </a:r>
            <a:r>
              <a:rPr lang="en-US" sz="1200" dirty="0"/>
              <a:t>, and Subhash Suri. "Computing Shortest Paths in the Plane with Removable Obstacles." In </a:t>
            </a:r>
            <a:r>
              <a:rPr lang="en-US" sz="1200" i="1" dirty="0" err="1"/>
              <a:t>LIPIcs</a:t>
            </a:r>
            <a:r>
              <a:rPr lang="en-US" sz="1200" i="1" dirty="0"/>
              <a:t>-Leibniz International Proceedings in Informatics</a:t>
            </a:r>
            <a:r>
              <a:rPr lang="en-US" sz="1200" dirty="0"/>
              <a:t>, vol. 101. Schloss </a:t>
            </a:r>
            <a:r>
              <a:rPr lang="en-US" sz="1200" dirty="0" err="1"/>
              <a:t>Dagstuhl</a:t>
            </a:r>
            <a:r>
              <a:rPr lang="en-US" sz="1200" dirty="0"/>
              <a:t>-Leibniz-</a:t>
            </a:r>
            <a:r>
              <a:rPr lang="en-US" sz="1200" dirty="0" err="1"/>
              <a:t>Zentrum</a:t>
            </a:r>
            <a:r>
              <a:rPr lang="en-US" sz="1200" dirty="0"/>
              <a:t> </a:t>
            </a:r>
            <a:r>
              <a:rPr lang="en-US" sz="1200" dirty="0" err="1"/>
              <a:t>fuer</a:t>
            </a:r>
            <a:r>
              <a:rPr lang="en-US" sz="1200" dirty="0"/>
              <a:t> </a:t>
            </a:r>
            <a:r>
              <a:rPr lang="en-US" sz="1200" dirty="0" err="1"/>
              <a:t>Informatik</a:t>
            </a:r>
            <a:r>
              <a:rPr lang="en-US" sz="1200" dirty="0"/>
              <a:t>, 2018.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FD7A2C-D88F-48B7-B200-0799079DBAD0}"/>
              </a:ext>
            </a:extLst>
          </p:cNvPr>
          <p:cNvCxnSpPr>
            <a:cxnSpLocks/>
          </p:cNvCxnSpPr>
          <p:nvPr/>
        </p:nvCxnSpPr>
        <p:spPr>
          <a:xfrm>
            <a:off x="4572000" y="1851775"/>
            <a:ext cx="0" cy="3648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F7F7-5B0B-4D2C-A6EB-CB0DB1F3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D3F620A9-F128-4D3D-9840-99FE25AD30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Step 1: convert color to cost</a:t>
                </a:r>
              </a:p>
              <a:p>
                <a:r>
                  <a:rPr lang="en-US" dirty="0"/>
                  <a:t>	(factor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D3F620A9-F128-4D3D-9840-99FE25AD3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362" t="-1407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FA8D9510-D459-419B-88B3-FCD15E2F657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Remove vertices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colors.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remaining vertices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each color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find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r>
                  <a:rPr lang="en-US" dirty="0"/>
                  <a:t>, remove it.</a:t>
                </a:r>
              </a:p>
              <a:p>
                <a:pPr marL="457200" lvl="1" indent="0">
                  <a:buNone/>
                </a:pPr>
                <a:r>
                  <a:rPr lang="en-US" dirty="0"/>
                  <a:t>modified color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set its cost to be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Then forget about the colors!</a:t>
                </a:r>
              </a:p>
            </p:txBody>
          </p:sp>
        </mc:Choice>
        <mc:Fallback xmlns="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FA8D9510-D459-419B-88B3-FCD15E2F6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17" t="-1821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F3D26E-BD2A-4862-847F-18C8313CF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 2: cost-restricted shortest path with layered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B6D28CE9-E21D-4E1B-AF4A-8A57D97BB67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Find a path in the graph modified according step 1 s.t.</a:t>
                </a:r>
              </a:p>
              <a:p>
                <a:pPr lvl="1"/>
                <a:r>
                  <a:rPr lang="en-US" dirty="0"/>
                  <a:t>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short as possible</a:t>
                </a:r>
              </a:p>
              <a:p>
                <a:r>
                  <a:rPr lang="en-US" dirty="0"/>
                  <a:t>The found path will be a path with color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u="sng" dirty="0"/>
                  <a:t>if there is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-path in the original graph.</a:t>
                </a:r>
              </a:p>
              <a:p>
                <a:r>
                  <a:rPr lang="en-US" dirty="0"/>
                  <a:t>How to do this? Use layers to record cost!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B6D28CE9-E21D-4E1B-AF4A-8A57D97BB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1411" t="-1821" r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AF97C7-2AA7-4D95-AF5A-38BFED9D3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[BKSV18]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FFE1C3E-C693-4454-B766-2279F67333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[AKSS18]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B81CD-6C08-4EE8-9D10-38755B9A7503}"/>
              </a:ext>
            </a:extLst>
          </p:cNvPr>
          <p:cNvCxnSpPr>
            <a:cxnSpLocks/>
          </p:cNvCxnSpPr>
          <p:nvPr/>
        </p:nvCxnSpPr>
        <p:spPr>
          <a:xfrm>
            <a:off x="4572000" y="1626622"/>
            <a:ext cx="0" cy="4287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8" grpId="0" build="p"/>
      <p:bldP spid="11" grpId="0" uiExpand="1" build="p"/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6174D0-43B9-45AD-A5E6-E10019E9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Shortest Path: Layers!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47FCF53-E272-459B-B441-AC98DF68D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563768"/>
              </a:xfrm>
            </p:spPr>
            <p:txBody>
              <a:bodyPr/>
              <a:lstStyle/>
              <a:p>
                <a:pPr lvl="1"/>
                <a:r>
                  <a:rPr lang="en-US" dirty="0"/>
                  <a:t>Suppose lengths are non-negative integers.</a:t>
                </a:r>
              </a:p>
              <a:p>
                <a:pPr lvl="1"/>
                <a:r>
                  <a:rPr lang="en-US" dirty="0"/>
                  <a:t>Determine whether there is a path with length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Reduce this to </a:t>
                </a:r>
                <a:r>
                  <a:rPr lang="en-US" dirty="0">
                    <a:latin typeface="Consolas" panose="020B0609020204030204" pitchFamily="49" charset="0"/>
                  </a:rPr>
                  <a:t>Connectivity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47FCF53-E272-459B-B441-AC98DF68D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563768"/>
              </a:xfrm>
              <a:blipFill>
                <a:blip r:embed="rId2"/>
                <a:stretch>
                  <a:fillRect t="-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04A00518-7BFB-4247-8483-1A98B12B520C}"/>
              </a:ext>
            </a:extLst>
          </p:cNvPr>
          <p:cNvSpPr/>
          <p:nvPr/>
        </p:nvSpPr>
        <p:spPr>
          <a:xfrm>
            <a:off x="321673" y="4678821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0813DD-3A63-4863-9CE7-C17425988BF6}"/>
              </a:ext>
            </a:extLst>
          </p:cNvPr>
          <p:cNvSpPr/>
          <p:nvPr/>
        </p:nvSpPr>
        <p:spPr>
          <a:xfrm>
            <a:off x="833821" y="4014376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118930-ADB7-48D8-BD7D-6CD62E513F90}"/>
              </a:ext>
            </a:extLst>
          </p:cNvPr>
          <p:cNvSpPr/>
          <p:nvPr/>
        </p:nvSpPr>
        <p:spPr>
          <a:xfrm>
            <a:off x="1520161" y="4411382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A187EF-3D5C-49DD-AA09-00D0B83EDA73}"/>
              </a:ext>
            </a:extLst>
          </p:cNvPr>
          <p:cNvSpPr/>
          <p:nvPr/>
        </p:nvSpPr>
        <p:spPr>
          <a:xfrm>
            <a:off x="1103281" y="5196563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7F7BE2-6CB2-47B9-BA08-A2AB6DE5329F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551671" y="4244374"/>
            <a:ext cx="321612" cy="473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5E4AB3-4587-48AD-A131-D5C162AD4FFB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1103281" y="4149106"/>
            <a:ext cx="456342" cy="301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5A4896-E9F4-4C24-9E00-EC5A8252E5BE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1333279" y="4641380"/>
            <a:ext cx="226344" cy="594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E9BD9F-F58B-42BB-B1CC-1F86E50F392E}"/>
              </a:ext>
            </a:extLst>
          </p:cNvPr>
          <p:cNvCxnSpPr>
            <a:cxnSpLocks/>
            <a:stCxn id="12" idx="5"/>
            <a:endCxn id="16" idx="2"/>
          </p:cNvCxnSpPr>
          <p:nvPr/>
        </p:nvCxnSpPr>
        <p:spPr>
          <a:xfrm>
            <a:off x="551671" y="4908819"/>
            <a:ext cx="551610" cy="422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64A352-CB8D-46B0-9863-E8667B453B8F}"/>
              </a:ext>
            </a:extLst>
          </p:cNvPr>
          <p:cNvSpPr txBox="1"/>
          <p:nvPr/>
        </p:nvSpPr>
        <p:spPr>
          <a:xfrm>
            <a:off x="422581" y="4214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EADE87-DF43-4DAD-8816-78B6BB6BE304}"/>
              </a:ext>
            </a:extLst>
          </p:cNvPr>
          <p:cNvSpPr txBox="1"/>
          <p:nvPr/>
        </p:nvSpPr>
        <p:spPr>
          <a:xfrm>
            <a:off x="1274281" y="3944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8F187-46B6-4EE2-A86A-CA01F9D4129F}"/>
              </a:ext>
            </a:extLst>
          </p:cNvPr>
          <p:cNvSpPr txBox="1"/>
          <p:nvPr/>
        </p:nvSpPr>
        <p:spPr>
          <a:xfrm>
            <a:off x="1464586" y="4813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E27CA5-0D8A-4147-B322-79B275D8B396}"/>
              </a:ext>
            </a:extLst>
          </p:cNvPr>
          <p:cNvSpPr txBox="1"/>
          <p:nvPr/>
        </p:nvSpPr>
        <p:spPr>
          <a:xfrm>
            <a:off x="555484" y="507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BFD5484-BA33-47A4-8C6B-2EA1613F0FF0}"/>
              </a:ext>
            </a:extLst>
          </p:cNvPr>
          <p:cNvSpPr/>
          <p:nvPr/>
        </p:nvSpPr>
        <p:spPr>
          <a:xfrm>
            <a:off x="3760198" y="3463618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D41C42-145C-43B3-8BB4-CD14D1C82115}"/>
              </a:ext>
            </a:extLst>
          </p:cNvPr>
          <p:cNvSpPr/>
          <p:nvPr/>
        </p:nvSpPr>
        <p:spPr>
          <a:xfrm>
            <a:off x="4860174" y="3463618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744E75-4D6A-4BA7-95C9-6662AD3732EB}"/>
              </a:ext>
            </a:extLst>
          </p:cNvPr>
          <p:cNvSpPr/>
          <p:nvPr/>
        </p:nvSpPr>
        <p:spPr>
          <a:xfrm>
            <a:off x="5960150" y="3463618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96F203-93EE-48F3-A6A9-E2BD288B112B}"/>
              </a:ext>
            </a:extLst>
          </p:cNvPr>
          <p:cNvSpPr/>
          <p:nvPr/>
        </p:nvSpPr>
        <p:spPr>
          <a:xfrm>
            <a:off x="3760198" y="397491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19D50D-F13D-43FC-8942-472581D22A03}"/>
              </a:ext>
            </a:extLst>
          </p:cNvPr>
          <p:cNvSpPr/>
          <p:nvPr/>
        </p:nvSpPr>
        <p:spPr>
          <a:xfrm>
            <a:off x="4860174" y="397491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3C0A49-BF1C-415B-A001-CC0C5C34B522}"/>
              </a:ext>
            </a:extLst>
          </p:cNvPr>
          <p:cNvSpPr/>
          <p:nvPr/>
        </p:nvSpPr>
        <p:spPr>
          <a:xfrm>
            <a:off x="5960150" y="397491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88D8F0-AD4B-4662-AE90-7CA055247F81}"/>
              </a:ext>
            </a:extLst>
          </p:cNvPr>
          <p:cNvSpPr/>
          <p:nvPr/>
        </p:nvSpPr>
        <p:spPr>
          <a:xfrm>
            <a:off x="3760198" y="4491109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471F618-6200-478A-B11B-D6245CFD2BEA}"/>
              </a:ext>
            </a:extLst>
          </p:cNvPr>
          <p:cNvSpPr/>
          <p:nvPr/>
        </p:nvSpPr>
        <p:spPr>
          <a:xfrm>
            <a:off x="4860174" y="4491109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7AC51C9-B8D0-4572-A0C1-5B82B2AE8820}"/>
              </a:ext>
            </a:extLst>
          </p:cNvPr>
          <p:cNvSpPr/>
          <p:nvPr/>
        </p:nvSpPr>
        <p:spPr>
          <a:xfrm>
            <a:off x="5960150" y="4491109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C87C47-B65A-4160-A961-91E63BEAC2B4}"/>
              </a:ext>
            </a:extLst>
          </p:cNvPr>
          <p:cNvSpPr/>
          <p:nvPr/>
        </p:nvSpPr>
        <p:spPr>
          <a:xfrm>
            <a:off x="3760198" y="500730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0485077-D5A2-4605-98EE-D302B3F44122}"/>
              </a:ext>
            </a:extLst>
          </p:cNvPr>
          <p:cNvSpPr/>
          <p:nvPr/>
        </p:nvSpPr>
        <p:spPr>
          <a:xfrm>
            <a:off x="4860174" y="500730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8F7C9F7-B972-4185-B9EF-3EF73A152E66}"/>
              </a:ext>
            </a:extLst>
          </p:cNvPr>
          <p:cNvSpPr/>
          <p:nvPr/>
        </p:nvSpPr>
        <p:spPr>
          <a:xfrm>
            <a:off x="5960150" y="500730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2CCBE0-AC4B-440B-B299-C90B05BA307F}"/>
              </a:ext>
            </a:extLst>
          </p:cNvPr>
          <p:cNvSpPr/>
          <p:nvPr/>
        </p:nvSpPr>
        <p:spPr>
          <a:xfrm>
            <a:off x="3760198" y="5523499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F22031-77B3-474E-8837-7C04D6B6125A}"/>
              </a:ext>
            </a:extLst>
          </p:cNvPr>
          <p:cNvSpPr/>
          <p:nvPr/>
        </p:nvSpPr>
        <p:spPr>
          <a:xfrm>
            <a:off x="4860174" y="5523499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CF7D90-1511-49D1-A425-5CA6CA144740}"/>
              </a:ext>
            </a:extLst>
          </p:cNvPr>
          <p:cNvSpPr/>
          <p:nvPr/>
        </p:nvSpPr>
        <p:spPr>
          <a:xfrm>
            <a:off x="5960150" y="5523499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79FE5-229A-4522-BAA7-164B083650E4}"/>
              </a:ext>
            </a:extLst>
          </p:cNvPr>
          <p:cNvSpPr/>
          <p:nvPr/>
        </p:nvSpPr>
        <p:spPr>
          <a:xfrm>
            <a:off x="3760198" y="603969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3A9E528-0F5C-4A55-A839-541464DB7D61}"/>
              </a:ext>
            </a:extLst>
          </p:cNvPr>
          <p:cNvSpPr/>
          <p:nvPr/>
        </p:nvSpPr>
        <p:spPr>
          <a:xfrm>
            <a:off x="4860174" y="603969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5B7B237-AEA6-4728-81A0-576BA7E242D6}"/>
              </a:ext>
            </a:extLst>
          </p:cNvPr>
          <p:cNvSpPr/>
          <p:nvPr/>
        </p:nvSpPr>
        <p:spPr>
          <a:xfrm>
            <a:off x="5960150" y="603969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09A98C-2DAD-4E6F-A097-2E90DA320906}"/>
                  </a:ext>
                </a:extLst>
              </p:cNvPr>
              <p:cNvSpPr txBox="1"/>
              <p:nvPr/>
            </p:nvSpPr>
            <p:spPr>
              <a:xfrm>
                <a:off x="8143212" y="3413682"/>
                <a:ext cx="84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ℓ≤0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09A98C-2DAD-4E6F-A097-2E90DA320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212" y="3413682"/>
                <a:ext cx="8497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A1D43A-2C71-476A-B204-23935FB56D42}"/>
                  </a:ext>
                </a:extLst>
              </p:cNvPr>
              <p:cNvSpPr txBox="1"/>
              <p:nvPr/>
            </p:nvSpPr>
            <p:spPr>
              <a:xfrm>
                <a:off x="8143212" y="3964440"/>
                <a:ext cx="84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A1D43A-2C71-476A-B204-23935FB56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212" y="3964440"/>
                <a:ext cx="8497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F85B2E-401F-4061-8662-53E4D0EF4DB4}"/>
                  </a:ext>
                </a:extLst>
              </p:cNvPr>
              <p:cNvSpPr txBox="1"/>
              <p:nvPr/>
            </p:nvSpPr>
            <p:spPr>
              <a:xfrm>
                <a:off x="8143212" y="4459919"/>
                <a:ext cx="84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ℓ≤2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F85B2E-401F-4061-8662-53E4D0E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212" y="4459919"/>
                <a:ext cx="8497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ED6D44-0B36-4746-964F-0478A711D30E}"/>
                  </a:ext>
                </a:extLst>
              </p:cNvPr>
              <p:cNvSpPr txBox="1"/>
              <p:nvPr/>
            </p:nvSpPr>
            <p:spPr>
              <a:xfrm>
                <a:off x="8143212" y="4955398"/>
                <a:ext cx="84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ℓ≤3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ED6D44-0B36-4746-964F-0478A711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212" y="4955398"/>
                <a:ext cx="8497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FCDBD0E-33AF-4704-850D-9D245995C98A}"/>
                  </a:ext>
                </a:extLst>
              </p:cNvPr>
              <p:cNvSpPr txBox="1"/>
              <p:nvPr/>
            </p:nvSpPr>
            <p:spPr>
              <a:xfrm>
                <a:off x="8143212" y="5473563"/>
                <a:ext cx="84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ℓ≤4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FCDBD0E-33AF-4704-850D-9D245995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212" y="5473563"/>
                <a:ext cx="8497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C5F443-1656-4343-8592-043416B9C761}"/>
                  </a:ext>
                </a:extLst>
              </p:cNvPr>
              <p:cNvSpPr txBox="1"/>
              <p:nvPr/>
            </p:nvSpPr>
            <p:spPr>
              <a:xfrm>
                <a:off x="8143211" y="5989758"/>
                <a:ext cx="84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ℓ≤5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C5F443-1656-4343-8592-043416B9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211" y="5989758"/>
                <a:ext cx="8497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2D2B90-8DC3-4298-B079-086F4E17865A}"/>
              </a:ext>
            </a:extLst>
          </p:cNvPr>
          <p:cNvCxnSpPr>
            <a:cxnSpLocks/>
            <a:stCxn id="40" idx="5"/>
            <a:endCxn id="45" idx="2"/>
          </p:cNvCxnSpPr>
          <p:nvPr/>
        </p:nvCxnSpPr>
        <p:spPr>
          <a:xfrm>
            <a:off x="3990196" y="3693616"/>
            <a:ext cx="869978" cy="416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E2B985-BE23-41D5-833B-1598379CD645}"/>
              </a:ext>
            </a:extLst>
          </p:cNvPr>
          <p:cNvCxnSpPr>
            <a:cxnSpLocks/>
            <a:stCxn id="44" idx="5"/>
            <a:endCxn id="49" idx="2"/>
          </p:cNvCxnSpPr>
          <p:nvPr/>
        </p:nvCxnSpPr>
        <p:spPr>
          <a:xfrm>
            <a:off x="3990196" y="4204912"/>
            <a:ext cx="869978" cy="420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7838EF-B8D6-4295-88FE-55CE779F6E31}"/>
              </a:ext>
            </a:extLst>
          </p:cNvPr>
          <p:cNvCxnSpPr>
            <a:cxnSpLocks/>
            <a:stCxn id="48" idx="5"/>
            <a:endCxn id="53" idx="2"/>
          </p:cNvCxnSpPr>
          <p:nvPr/>
        </p:nvCxnSpPr>
        <p:spPr>
          <a:xfrm>
            <a:off x="3990196" y="4721107"/>
            <a:ext cx="869978" cy="420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11E7FA-5160-4BC0-86F0-E0B2D915CFB7}"/>
              </a:ext>
            </a:extLst>
          </p:cNvPr>
          <p:cNvCxnSpPr>
            <a:cxnSpLocks/>
            <a:stCxn id="52" idx="5"/>
            <a:endCxn id="57" idx="2"/>
          </p:cNvCxnSpPr>
          <p:nvPr/>
        </p:nvCxnSpPr>
        <p:spPr>
          <a:xfrm>
            <a:off x="3990196" y="5237302"/>
            <a:ext cx="869978" cy="420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E869F8-0D73-4554-B426-D5DB35CDC046}"/>
              </a:ext>
            </a:extLst>
          </p:cNvPr>
          <p:cNvCxnSpPr>
            <a:cxnSpLocks/>
            <a:stCxn id="56" idx="5"/>
            <a:endCxn id="61" idx="2"/>
          </p:cNvCxnSpPr>
          <p:nvPr/>
        </p:nvCxnSpPr>
        <p:spPr>
          <a:xfrm>
            <a:off x="3990196" y="5753497"/>
            <a:ext cx="869978" cy="420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10E42E-47C3-4D34-92DF-69932D4587C8}"/>
              </a:ext>
            </a:extLst>
          </p:cNvPr>
          <p:cNvCxnSpPr>
            <a:cxnSpLocks/>
            <a:stCxn id="41" idx="5"/>
            <a:endCxn id="50" idx="1"/>
          </p:cNvCxnSpPr>
          <p:nvPr/>
        </p:nvCxnSpPr>
        <p:spPr>
          <a:xfrm>
            <a:off x="5090172" y="3693616"/>
            <a:ext cx="909440" cy="836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90F6D0-D8E0-47A9-B17E-1DACE8E2426B}"/>
              </a:ext>
            </a:extLst>
          </p:cNvPr>
          <p:cNvCxnSpPr>
            <a:cxnSpLocks/>
            <a:stCxn id="45" idx="5"/>
            <a:endCxn id="54" idx="1"/>
          </p:cNvCxnSpPr>
          <p:nvPr/>
        </p:nvCxnSpPr>
        <p:spPr>
          <a:xfrm>
            <a:off x="5090172" y="4204912"/>
            <a:ext cx="909440" cy="841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D64F31-C2AD-4AFD-8152-0C7561A350D0}"/>
              </a:ext>
            </a:extLst>
          </p:cNvPr>
          <p:cNvCxnSpPr>
            <a:cxnSpLocks/>
            <a:stCxn id="49" idx="5"/>
            <a:endCxn id="58" idx="1"/>
          </p:cNvCxnSpPr>
          <p:nvPr/>
        </p:nvCxnSpPr>
        <p:spPr>
          <a:xfrm>
            <a:off x="5090172" y="4721107"/>
            <a:ext cx="909440" cy="841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09B3423-3839-4E37-986D-B716303EF2A2}"/>
              </a:ext>
            </a:extLst>
          </p:cNvPr>
          <p:cNvCxnSpPr>
            <a:cxnSpLocks/>
            <a:stCxn id="53" idx="5"/>
            <a:endCxn id="62" idx="1"/>
          </p:cNvCxnSpPr>
          <p:nvPr/>
        </p:nvCxnSpPr>
        <p:spPr>
          <a:xfrm>
            <a:off x="5090172" y="5237302"/>
            <a:ext cx="909440" cy="841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8B84396-5715-4BC3-8D4A-1B6933D58BC6}"/>
              </a:ext>
            </a:extLst>
          </p:cNvPr>
          <p:cNvCxnSpPr>
            <a:cxnSpLocks/>
            <a:stCxn id="42" idx="5"/>
            <a:endCxn id="55" idx="1"/>
          </p:cNvCxnSpPr>
          <p:nvPr/>
        </p:nvCxnSpPr>
        <p:spPr>
          <a:xfrm>
            <a:off x="6190148" y="3693616"/>
            <a:ext cx="909440" cy="1353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D3AB4C-8EEC-4053-BB0A-418E2CD73F09}"/>
              </a:ext>
            </a:extLst>
          </p:cNvPr>
          <p:cNvCxnSpPr>
            <a:cxnSpLocks/>
            <a:stCxn id="46" idx="5"/>
            <a:endCxn id="59" idx="1"/>
          </p:cNvCxnSpPr>
          <p:nvPr/>
        </p:nvCxnSpPr>
        <p:spPr>
          <a:xfrm>
            <a:off x="6190148" y="4204912"/>
            <a:ext cx="909440" cy="1358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5703AD-BF0E-447C-8C76-300E33B4E4BD}"/>
              </a:ext>
            </a:extLst>
          </p:cNvPr>
          <p:cNvCxnSpPr>
            <a:cxnSpLocks/>
            <a:stCxn id="50" idx="5"/>
            <a:endCxn id="63" idx="1"/>
          </p:cNvCxnSpPr>
          <p:nvPr/>
        </p:nvCxnSpPr>
        <p:spPr>
          <a:xfrm>
            <a:off x="6190148" y="4721107"/>
            <a:ext cx="909440" cy="1358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CB503A6-DDD4-4ADF-9866-FD0B220348EC}"/>
              </a:ext>
            </a:extLst>
          </p:cNvPr>
          <p:cNvCxnSpPr>
            <a:cxnSpLocks/>
            <a:stCxn id="44" idx="2"/>
            <a:endCxn id="63" idx="4"/>
          </p:cNvCxnSpPr>
          <p:nvPr/>
        </p:nvCxnSpPr>
        <p:spPr>
          <a:xfrm rot="10800000" flipH="1" flipV="1">
            <a:off x="3760198" y="4109644"/>
            <a:ext cx="3434658" cy="2199510"/>
          </a:xfrm>
          <a:prstGeom prst="bentConnector4">
            <a:avLst>
              <a:gd name="adj1" fmla="val -6656"/>
              <a:gd name="adj2" fmla="val 1103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27">
            <a:extLst>
              <a:ext uri="{FF2B5EF4-FFF2-40B4-BE49-F238E27FC236}">
                <a16:creationId xmlns:a16="http://schemas.microsoft.com/office/drawing/2014/main" id="{32D793F9-A31A-415A-9C0A-A284D3D8ABEE}"/>
              </a:ext>
            </a:extLst>
          </p:cNvPr>
          <p:cNvCxnSpPr>
            <a:cxnSpLocks/>
            <a:stCxn id="40" idx="0"/>
            <a:endCxn id="59" idx="6"/>
          </p:cNvCxnSpPr>
          <p:nvPr/>
        </p:nvCxnSpPr>
        <p:spPr>
          <a:xfrm rot="16200000" flipH="1">
            <a:off x="4514951" y="2843594"/>
            <a:ext cx="2194611" cy="3434658"/>
          </a:xfrm>
          <a:prstGeom prst="bentConnector4">
            <a:avLst>
              <a:gd name="adj1" fmla="val -10416"/>
              <a:gd name="adj2" fmla="val 1066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10851B5-44CC-4AC0-9550-E9541AB40181}"/>
              </a:ext>
            </a:extLst>
          </p:cNvPr>
          <p:cNvCxnSpPr>
            <a:cxnSpLocks/>
            <a:stCxn id="138" idx="0"/>
            <a:endCxn id="40" idx="2"/>
          </p:cNvCxnSpPr>
          <p:nvPr/>
        </p:nvCxnSpPr>
        <p:spPr>
          <a:xfrm flipV="1">
            <a:off x="2908497" y="3598348"/>
            <a:ext cx="851701" cy="7268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E4611C1-13E0-46CE-9CF2-5C74023BB56C}"/>
              </a:ext>
            </a:extLst>
          </p:cNvPr>
          <p:cNvCxnSpPr>
            <a:cxnSpLocks/>
            <a:stCxn id="138" idx="7"/>
            <a:endCxn id="44" idx="3"/>
          </p:cNvCxnSpPr>
          <p:nvPr/>
        </p:nvCxnSpPr>
        <p:spPr>
          <a:xfrm flipV="1">
            <a:off x="3003765" y="4204912"/>
            <a:ext cx="795895" cy="1597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720E067-808D-4449-8B7B-665FD7B427D9}"/>
              </a:ext>
            </a:extLst>
          </p:cNvPr>
          <p:cNvCxnSpPr>
            <a:cxnSpLocks/>
            <a:stCxn id="138" idx="6"/>
            <a:endCxn id="48" idx="2"/>
          </p:cNvCxnSpPr>
          <p:nvPr/>
        </p:nvCxnSpPr>
        <p:spPr>
          <a:xfrm>
            <a:off x="3043227" y="4459919"/>
            <a:ext cx="716971" cy="1659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A08045A-FC6C-4F37-B12D-A481F6BA453E}"/>
              </a:ext>
            </a:extLst>
          </p:cNvPr>
          <p:cNvCxnSpPr>
            <a:cxnSpLocks/>
            <a:stCxn id="138" idx="5"/>
            <a:endCxn id="52" idx="2"/>
          </p:cNvCxnSpPr>
          <p:nvPr/>
        </p:nvCxnSpPr>
        <p:spPr>
          <a:xfrm>
            <a:off x="3003765" y="4555187"/>
            <a:ext cx="756433" cy="5868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ED4F6B2-9022-4931-B1F4-301F7F02FB1E}"/>
              </a:ext>
            </a:extLst>
          </p:cNvPr>
          <p:cNvCxnSpPr>
            <a:cxnSpLocks/>
            <a:stCxn id="138" idx="4"/>
            <a:endCxn id="56" idx="2"/>
          </p:cNvCxnSpPr>
          <p:nvPr/>
        </p:nvCxnSpPr>
        <p:spPr>
          <a:xfrm>
            <a:off x="2908497" y="4594649"/>
            <a:ext cx="851701" cy="10635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59FB47B-A3D4-46E4-A9F7-44A6B2F1B0C6}"/>
              </a:ext>
            </a:extLst>
          </p:cNvPr>
          <p:cNvCxnSpPr>
            <a:cxnSpLocks/>
            <a:stCxn id="138" idx="3"/>
            <a:endCxn id="60" idx="2"/>
          </p:cNvCxnSpPr>
          <p:nvPr/>
        </p:nvCxnSpPr>
        <p:spPr>
          <a:xfrm>
            <a:off x="2813229" y="4555187"/>
            <a:ext cx="946969" cy="16192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B9DE856-4395-44E5-B8D5-5230BB01EF5F}"/>
              </a:ext>
            </a:extLst>
          </p:cNvPr>
          <p:cNvSpPr/>
          <p:nvPr/>
        </p:nvSpPr>
        <p:spPr>
          <a:xfrm>
            <a:off x="2773767" y="4325189"/>
            <a:ext cx="269460" cy="2694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63BB7C1-394D-4E67-9F43-E1A59AC7BCEC}"/>
              </a:ext>
            </a:extLst>
          </p:cNvPr>
          <p:cNvCxnSpPr>
            <a:cxnSpLocks/>
            <a:stCxn id="43" idx="6"/>
            <a:endCxn id="139" idx="0"/>
          </p:cNvCxnSpPr>
          <p:nvPr/>
        </p:nvCxnSpPr>
        <p:spPr>
          <a:xfrm>
            <a:off x="7329586" y="3598348"/>
            <a:ext cx="516820" cy="6460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3A36D04-2D1F-4E46-B9D0-2A6A4CA804E6}"/>
              </a:ext>
            </a:extLst>
          </p:cNvPr>
          <p:cNvCxnSpPr>
            <a:cxnSpLocks/>
            <a:stCxn id="47" idx="6"/>
            <a:endCxn id="139" idx="1"/>
          </p:cNvCxnSpPr>
          <p:nvPr/>
        </p:nvCxnSpPr>
        <p:spPr>
          <a:xfrm>
            <a:off x="7329586" y="4109644"/>
            <a:ext cx="421552" cy="17419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9F17DD6-6198-4C70-8E61-8F3B62931ED6}"/>
              </a:ext>
            </a:extLst>
          </p:cNvPr>
          <p:cNvCxnSpPr>
            <a:cxnSpLocks/>
            <a:stCxn id="51" idx="6"/>
            <a:endCxn id="139" idx="2"/>
          </p:cNvCxnSpPr>
          <p:nvPr/>
        </p:nvCxnSpPr>
        <p:spPr>
          <a:xfrm flipV="1">
            <a:off x="7329586" y="4379104"/>
            <a:ext cx="382090" cy="24673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AF9A9B-34C7-4E4E-918D-6D805BE34DD3}"/>
              </a:ext>
            </a:extLst>
          </p:cNvPr>
          <p:cNvCxnSpPr>
            <a:cxnSpLocks/>
            <a:stCxn id="55" idx="6"/>
            <a:endCxn id="139" idx="3"/>
          </p:cNvCxnSpPr>
          <p:nvPr/>
        </p:nvCxnSpPr>
        <p:spPr>
          <a:xfrm flipV="1">
            <a:off x="7329586" y="4474372"/>
            <a:ext cx="421552" cy="6676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1E32876-C2E3-46CE-96ED-4A204A5DCCD4}"/>
              </a:ext>
            </a:extLst>
          </p:cNvPr>
          <p:cNvCxnSpPr>
            <a:cxnSpLocks/>
            <a:stCxn id="59" idx="7"/>
            <a:endCxn id="139" idx="4"/>
          </p:cNvCxnSpPr>
          <p:nvPr/>
        </p:nvCxnSpPr>
        <p:spPr>
          <a:xfrm flipV="1">
            <a:off x="7290124" y="4513834"/>
            <a:ext cx="556282" cy="104912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7299C1B-7B19-4D18-8423-38A030FDEB0B}"/>
              </a:ext>
            </a:extLst>
          </p:cNvPr>
          <p:cNvCxnSpPr>
            <a:cxnSpLocks/>
            <a:stCxn id="63" idx="7"/>
            <a:endCxn id="139" idx="5"/>
          </p:cNvCxnSpPr>
          <p:nvPr/>
        </p:nvCxnSpPr>
        <p:spPr>
          <a:xfrm flipV="1">
            <a:off x="7290124" y="4474372"/>
            <a:ext cx="651550" cy="16047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AECB1DF0-19A4-4448-B4E0-75694D28DCAB}"/>
              </a:ext>
            </a:extLst>
          </p:cNvPr>
          <p:cNvSpPr/>
          <p:nvPr/>
        </p:nvSpPr>
        <p:spPr>
          <a:xfrm>
            <a:off x="7711676" y="4244374"/>
            <a:ext cx="269460" cy="2694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FAF1B3-A79E-4CE3-B71A-44C75CD91B7F}"/>
              </a:ext>
            </a:extLst>
          </p:cNvPr>
          <p:cNvSpPr/>
          <p:nvPr/>
        </p:nvSpPr>
        <p:spPr>
          <a:xfrm>
            <a:off x="7060126" y="3463618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018136-28D2-4384-B240-EDCE268DA63A}"/>
              </a:ext>
            </a:extLst>
          </p:cNvPr>
          <p:cNvSpPr/>
          <p:nvPr/>
        </p:nvSpPr>
        <p:spPr>
          <a:xfrm>
            <a:off x="7060126" y="397491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054B22-F252-436B-B778-0984989BBB61}"/>
              </a:ext>
            </a:extLst>
          </p:cNvPr>
          <p:cNvSpPr/>
          <p:nvPr/>
        </p:nvSpPr>
        <p:spPr>
          <a:xfrm>
            <a:off x="7060126" y="4491109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C1CE7B-C241-4119-9280-AC4AF96E2020}"/>
              </a:ext>
            </a:extLst>
          </p:cNvPr>
          <p:cNvSpPr/>
          <p:nvPr/>
        </p:nvSpPr>
        <p:spPr>
          <a:xfrm>
            <a:off x="7060126" y="500730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6F5A86D-7DB1-4834-AB1D-204B4A26BCAD}"/>
              </a:ext>
            </a:extLst>
          </p:cNvPr>
          <p:cNvSpPr/>
          <p:nvPr/>
        </p:nvSpPr>
        <p:spPr>
          <a:xfrm>
            <a:off x="7060126" y="5523499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E11F1CD-C17E-4F7C-8D43-BBC616E73BAE}"/>
              </a:ext>
            </a:extLst>
          </p:cNvPr>
          <p:cNvSpPr/>
          <p:nvPr/>
        </p:nvSpPr>
        <p:spPr>
          <a:xfrm>
            <a:off x="7060126" y="6039694"/>
            <a:ext cx="269460" cy="2694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686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3" grpId="0" animBg="1"/>
      <p:bldP spid="15" grpId="0" animBg="1"/>
      <p:bldP spid="16" grpId="0" animBg="1"/>
      <p:bldP spid="33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34" grpId="0"/>
      <p:bldP spid="65" grpId="0"/>
      <p:bldP spid="66" grpId="0"/>
      <p:bldP spid="67" grpId="0"/>
      <p:bldP spid="68" grpId="0"/>
      <p:bldP spid="69" grpId="0"/>
      <p:bldP spid="138" grpId="0" animBg="1"/>
      <p:bldP spid="139" grpId="0" animBg="1"/>
      <p:bldP spid="43" grpId="0" animBg="1"/>
      <p:bldP spid="47" grpId="0" animBg="1"/>
      <p:bldP spid="51" grpId="0" animBg="1"/>
      <p:bldP spid="55" grpId="0" animBg="1"/>
      <p:bldP spid="59" grpId="0" animBg="1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096E-EFEC-4909-99CA-E6675765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Cost-Restricted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DB106-287E-4DEC-8DB7-59C047CF1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Layer on the costs and use Dijkstra</a:t>
                </a:r>
              </a:p>
              <a:p>
                <a:pPr lvl="1"/>
                <a:r>
                  <a:rPr lang="en-US" dirty="0"/>
                  <a:t>Layering makes sure the cost bound is respected</a:t>
                </a:r>
              </a:p>
              <a:p>
                <a:pPr lvl="1"/>
                <a:r>
                  <a:rPr lang="en-US" dirty="0"/>
                  <a:t>Dijkstra finds the shortest path within the cost</a:t>
                </a:r>
              </a:p>
              <a:p>
                <a:r>
                  <a:rPr lang="en-US" dirty="0"/>
                  <a:t>costs are non-neg. int. &amp; cost bound is polynomial</a:t>
                </a:r>
              </a:p>
              <a:p>
                <a:pPr marL="457200" lvl="1" indent="0">
                  <a:buNone/>
                </a:pPr>
                <a:r>
                  <a:rPr lang="en-US" dirty="0"/>
                  <a:t>⟹ polynomially large layered graph</a:t>
                </a:r>
              </a:p>
              <a:p>
                <a:r>
                  <a:rPr lang="en-US" altLang="zh-CN" dirty="0"/>
                  <a:t>Implementation: Do not create the layered graph in the memory – pretend it is there “in the head”.</a:t>
                </a:r>
              </a:p>
              <a:p>
                <a:pPr lvl="1"/>
                <a:r>
                  <a:rPr lang="en-US" dirty="0"/>
                  <a:t>Time and additional space are Dijkstra’s with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vertices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dirty="0"/>
                  <a:t> edges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DB106-287E-4DEC-8DB7-59C047CF1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90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4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CAFD-73D3-44F8-9D29-04F4E802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&amp;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4437-49EE-4BE5-85CA-E178728EF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2271-2223-4896-A240-74ED3FAA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C228E5-862F-4B27-8981-7F9FA4483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Remove each edge from the complete graph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probability 90%</a:t>
                </a:r>
              </a:p>
              <a:p>
                <a:pPr lvl="1"/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color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 color is on the vertex with probability 5%</a:t>
                </a:r>
              </a:p>
              <a:p>
                <a:r>
                  <a:rPr lang="en-US" dirty="0"/>
                  <a:t>We choose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1000,2000,4000,6000,7000,8000,9000,10000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C228E5-862F-4B27-8981-7F9FA4483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1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07DB-5D9E-4B22-9C63-ED13CC85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4E2-D561-4087-A070-B512AD771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  <a:p>
            <a:r>
              <a:rPr lang="en-US" dirty="0"/>
              <a:t>Hardness</a:t>
            </a:r>
          </a:p>
          <a:p>
            <a:r>
              <a:rPr lang="en-US" dirty="0"/>
              <a:t>Attempts (Greedy </a:t>
            </a:r>
            <a:r>
              <a:rPr lang="en-US" altLang="zh-CN" dirty="0"/>
              <a:t>× 2</a:t>
            </a:r>
            <a:r>
              <a:rPr lang="en-US" dirty="0"/>
              <a:t>, DP, Approximation)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Construction of “Critical Examples”</a:t>
            </a:r>
          </a:p>
          <a:p>
            <a:pPr lvl="1"/>
            <a:r>
              <a:rPr lang="en-US" dirty="0"/>
              <a:t>Greedy always fails with suboptimal path</a:t>
            </a:r>
          </a:p>
        </p:txBody>
      </p:sp>
    </p:spTree>
    <p:extLst>
      <p:ext uri="{BB962C8B-B14F-4D97-AF65-F5344CB8AC3E}">
        <p14:creationId xmlns:p14="http://schemas.microsoft.com/office/powerpoint/2010/main" val="152082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A30698DF-65D1-48F1-A566-9994C25C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Quality</a:t>
            </a:r>
            <a:br>
              <a:rPr lang="en-US" dirty="0"/>
            </a:br>
            <a:r>
              <a:rPr lang="en-US" dirty="0"/>
              <a:t>on Random Graphs</a:t>
            </a: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C4D28152-3CD6-4D28-B4BF-D7F837393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83291"/>
              </p:ext>
            </p:extLst>
          </p:nvPr>
        </p:nvGraphicFramePr>
        <p:xfrm>
          <a:off x="628650" y="1825625"/>
          <a:ext cx="7886700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647249F1-AD1D-4322-8BF2-17939868A97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dirty="0"/>
                  <a:t>Horizontal axis: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600" dirty="0"/>
                  <a:t>Colors used</a:t>
                </a:r>
              </a:p>
              <a:p>
                <a:r>
                  <a:rPr lang="en-US" sz="1600" dirty="0"/>
                  <a:t>Path length</a:t>
                </a:r>
              </a:p>
            </p:txBody>
          </p:sp>
        </mc:Choice>
        <mc:Fallback xmlns="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647249F1-AD1D-4322-8BF2-17939868A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98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04D44668-8FB7-40DA-B75F-F7A66E066CBA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962584473"/>
              </p:ext>
            </p:extLst>
          </p:nvPr>
        </p:nvGraphicFramePr>
        <p:xfrm>
          <a:off x="628650" y="4346575"/>
          <a:ext cx="7886700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F3EDBE90-7587-48EF-84CA-FF531EAD0C4A}"/>
              </a:ext>
            </a:extLst>
          </p:cNvPr>
          <p:cNvSpPr/>
          <p:nvPr/>
        </p:nvSpPr>
        <p:spPr>
          <a:xfrm>
            <a:off x="3052417" y="4439478"/>
            <a:ext cx="3520661" cy="830470"/>
          </a:xfrm>
          <a:prstGeom prst="wedgeRectCallout">
            <a:avLst>
              <a:gd name="adj1" fmla="val -62966"/>
              <a:gd name="adj2" fmla="val 427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Approx</a:t>
            </a:r>
            <a:r>
              <a:rPr lang="en-US" dirty="0"/>
              <a:t> finds a shorter path</a:t>
            </a:r>
            <a:br>
              <a:rPr lang="en-US" dirty="0"/>
            </a:br>
            <a:r>
              <a:rPr lang="en-US" dirty="0"/>
              <a:t>because it is allowed more colors!</a:t>
            </a:r>
          </a:p>
        </p:txBody>
      </p:sp>
    </p:spTree>
    <p:extLst>
      <p:ext uri="{BB962C8B-B14F-4D97-AF65-F5344CB8AC3E}">
        <p14:creationId xmlns:p14="http://schemas.microsoft.com/office/powerpoint/2010/main" val="31531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5F36-41D2-4387-93E1-21756FC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on Random Graphs</a:t>
            </a:r>
            <a:br>
              <a:rPr lang="en-US" dirty="0"/>
            </a:br>
            <a:r>
              <a:rPr lang="en-US" sz="2800" dirty="0"/>
              <a:t>(Logarithmic Scale)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BB4018-833B-457F-8A4E-B37D20075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353610"/>
              </p:ext>
            </p:extLst>
          </p:nvPr>
        </p:nvGraphicFramePr>
        <p:xfrm>
          <a:off x="628650" y="1825625"/>
          <a:ext cx="78867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276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60C5F2-2D01-4CC7-A639-46D92A0AAF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Variation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60C5F2-2D01-4CC7-A639-46D92A0AA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92BB-E7DE-4777-8D13-36A287D7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graph with 1000 vertices and 10 colors</a:t>
                </a:r>
              </a:p>
              <a:p>
                <a:r>
                  <a:rPr lang="en-US" dirty="0"/>
                  <a:t>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=2,3,4,5</m:t>
                    </m:r>
                  </m:oMath>
                </a14:m>
                <a:r>
                  <a:rPr lang="en-US" dirty="0"/>
                  <a:t> for solution quality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92BB-E7DE-4777-8D13-36A287D7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10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988A3FB-3AB2-4563-BB5E-40F9839A37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Quality</a:t>
                </a:r>
                <a:br>
                  <a:rPr lang="en-US" dirty="0"/>
                </a:br>
                <a:r>
                  <a:rPr lang="en-US" dirty="0"/>
                  <a:t>with various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988A3FB-3AB2-4563-BB5E-40F9839A3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AF16807-9ABB-45C1-AE83-968930C3F9F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dirty="0"/>
                  <a:t>Horizontal axis: </a:t>
                </a:r>
                <a14:m>
                  <m:oMath xmlns:m="http://schemas.openxmlformats.org/officeDocument/2006/math">
                    <m:r>
                      <a:rPr lang="en-US" sz="160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Colors used</a:t>
                </a:r>
              </a:p>
              <a:p>
                <a:r>
                  <a:rPr lang="en-US" sz="1600" dirty="0"/>
                  <a:t>Path length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AF16807-9ABB-45C1-AE83-968930C3F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98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81D3810-2719-4101-BE95-1CB1EBFC7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842567"/>
              </p:ext>
            </p:extLst>
          </p:nvPr>
        </p:nvGraphicFramePr>
        <p:xfrm>
          <a:off x="628650" y="1825625"/>
          <a:ext cx="7886700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25E984E-5D01-45DE-8E2F-CF49103A2E68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4252681778"/>
              </p:ext>
            </p:extLst>
          </p:nvPr>
        </p:nvGraphicFramePr>
        <p:xfrm>
          <a:off x="628650" y="4346575"/>
          <a:ext cx="7886700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1438B68-E7D7-4118-9E73-AA020EB901E7}"/>
              </a:ext>
            </a:extLst>
          </p:cNvPr>
          <p:cNvSpPr/>
          <p:nvPr/>
        </p:nvSpPr>
        <p:spPr>
          <a:xfrm>
            <a:off x="1401468" y="5252055"/>
            <a:ext cx="2325680" cy="504871"/>
          </a:xfrm>
          <a:prstGeom prst="wedgeRectCallout">
            <a:avLst>
              <a:gd name="adj1" fmla="val 60372"/>
              <a:gd name="adj2" fmla="val 525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</a:rPr>
              <a:t>Approx</a:t>
            </a:r>
            <a:r>
              <a:rPr lang="en-US" sz="1200" dirty="0"/>
              <a:t> finds a shorter path</a:t>
            </a:r>
            <a:br>
              <a:rPr lang="en-US" sz="1200" dirty="0"/>
            </a:br>
            <a:r>
              <a:rPr lang="en-US" sz="1200" dirty="0"/>
              <a:t>because it is allowed more colors!</a:t>
            </a:r>
          </a:p>
        </p:txBody>
      </p:sp>
    </p:spTree>
    <p:extLst>
      <p:ext uri="{BB962C8B-B14F-4D97-AF65-F5344CB8AC3E}">
        <p14:creationId xmlns:p14="http://schemas.microsoft.com/office/powerpoint/2010/main" val="288907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64D1-2F8F-4F1F-A6F4-F5A5CFA7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Example – when Greedy fails with a path, but suboptimal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9BEB4-D562-47FA-B6F4-47D1B13E8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Can we construct graphs such that</a:t>
            </a:r>
          </a:p>
          <a:p>
            <a:pPr lvl="1"/>
            <a:r>
              <a:rPr lang="en-US" altLang="zh-CN" dirty="0"/>
              <a:t>Only one optimal path</a:t>
            </a:r>
          </a:p>
          <a:p>
            <a:pPr lvl="1"/>
            <a:r>
              <a:rPr lang="en-US" altLang="zh-CN" dirty="0"/>
              <a:t>Within each path extension the greedy will make suboptimal choice with probability ½</a:t>
            </a:r>
          </a:p>
          <a:p>
            <a:pPr lvl="2"/>
            <a:r>
              <a:rPr lang="en-US" altLang="zh-CN" dirty="0"/>
              <a:t>And never get back to the optimal path, thus fail. 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Design</a:t>
            </a:r>
          </a:p>
          <a:p>
            <a:pPr lvl="1"/>
            <a:r>
              <a:rPr lang="en-US" altLang="zh-CN" dirty="0"/>
              <a:t>Graph is composed by several layers</a:t>
            </a:r>
          </a:p>
          <a:p>
            <a:pPr lvl="1"/>
            <a:r>
              <a:rPr lang="en-US" altLang="zh-CN" dirty="0"/>
              <a:t>Within each layer, there are only two paths indistinguishable with one of them being optimal</a:t>
            </a:r>
          </a:p>
          <a:p>
            <a:pPr lvl="2"/>
            <a:r>
              <a:rPr lang="en-US" altLang="zh-CN" dirty="0"/>
              <a:t>Other paths are trivial but have very big cost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2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64D1-2F8F-4F1F-A6F4-F5A5CFA7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Example (cont’d)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79BEB4-D562-47FA-B6F4-47D1B13E8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Construction</a:t>
                </a:r>
              </a:p>
              <a:p>
                <a:pPr lvl="1"/>
                <a:r>
                  <a:rPr lang="en-US" altLang="zh-CN" dirty="0"/>
                  <a:t>Pick a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Let the color set be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b="0" dirty="0"/>
                  <a:t>, thus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Choose a sequence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colors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to be the optimal color set</a:t>
                </a:r>
              </a:p>
              <a:p>
                <a:pPr lvl="1"/>
                <a:r>
                  <a:rPr lang="en-US" altLang="zh-CN" dirty="0"/>
                  <a:t>Build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-layer graph</a:t>
                </a:r>
              </a:p>
              <a:p>
                <a:pPr lvl="2"/>
                <a:r>
                  <a:rPr lang="en-US" altLang="zh-CN" dirty="0"/>
                  <a:t>Each layer 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vertices</a:t>
                </a:r>
              </a:p>
              <a:p>
                <a:pPr lvl="2"/>
                <a:r>
                  <a:rPr lang="en-US" altLang="zh-CN" dirty="0"/>
                  <a:t>One short path with the colors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lvl="3"/>
                <a:r>
                  <a:rPr lang="en-US" altLang="zh-CN" dirty="0"/>
                  <a:t>For layer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we use 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Another short path with the random colors</a:t>
                </a:r>
              </a:p>
              <a:p>
                <a:pPr lvl="2"/>
                <a:r>
                  <a:rPr lang="en-US" altLang="zh-CN" dirty="0"/>
                  <a:t>The other paths have very large cost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79BEB4-D562-47FA-B6F4-47D1B13E8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88F32727-1AED-483C-B4ED-B093323AB9C3}"/>
              </a:ext>
            </a:extLst>
          </p:cNvPr>
          <p:cNvCxnSpPr>
            <a:stCxn id="476" idx="6"/>
            <a:endCxn id="487" idx="4"/>
          </p:cNvCxnSpPr>
          <p:nvPr/>
        </p:nvCxnSpPr>
        <p:spPr>
          <a:xfrm flipV="1">
            <a:off x="8415025" y="4570373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4FD62D0-F520-4F6E-B1C1-549EB22E6A50}"/>
              </a:ext>
            </a:extLst>
          </p:cNvPr>
          <p:cNvCxnSpPr>
            <a:stCxn id="475" idx="6"/>
            <a:endCxn id="487" idx="4"/>
          </p:cNvCxnSpPr>
          <p:nvPr/>
        </p:nvCxnSpPr>
        <p:spPr>
          <a:xfrm flipV="1">
            <a:off x="8415025" y="4570373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6D30F7F6-B0B9-4F17-8BCB-FAE5E863BE09}"/>
              </a:ext>
            </a:extLst>
          </p:cNvPr>
          <p:cNvCxnSpPr>
            <a:stCxn id="474" idx="7"/>
            <a:endCxn id="487" idx="3"/>
          </p:cNvCxnSpPr>
          <p:nvPr/>
        </p:nvCxnSpPr>
        <p:spPr>
          <a:xfrm flipV="1">
            <a:off x="8381567" y="4536915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F6DC20DF-2787-4D31-9164-6199328853C8}"/>
              </a:ext>
            </a:extLst>
          </p:cNvPr>
          <p:cNvCxnSpPr>
            <a:stCxn id="473" idx="6"/>
            <a:endCxn id="487" idx="3"/>
          </p:cNvCxnSpPr>
          <p:nvPr/>
        </p:nvCxnSpPr>
        <p:spPr>
          <a:xfrm flipV="1">
            <a:off x="8415025" y="4536915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A93EE8F1-7E98-4BC8-9777-E51F3BE513F3}"/>
              </a:ext>
            </a:extLst>
          </p:cNvPr>
          <p:cNvCxnSpPr>
            <a:cxnSpLocks/>
            <a:stCxn id="472" idx="6"/>
            <a:endCxn id="487" idx="2"/>
          </p:cNvCxnSpPr>
          <p:nvPr/>
        </p:nvCxnSpPr>
        <p:spPr>
          <a:xfrm>
            <a:off x="8415025" y="4456140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箭头连接符 490">
            <a:extLst>
              <a:ext uri="{FF2B5EF4-FFF2-40B4-BE49-F238E27FC236}">
                <a16:creationId xmlns:a16="http://schemas.microsoft.com/office/drawing/2014/main" id="{A96242DD-40A5-40E3-9DE3-E8702E3B9716}"/>
              </a:ext>
            </a:extLst>
          </p:cNvPr>
          <p:cNvCxnSpPr>
            <a:stCxn id="471" idx="5"/>
            <a:endCxn id="487" idx="1"/>
          </p:cNvCxnSpPr>
          <p:nvPr/>
        </p:nvCxnSpPr>
        <p:spPr>
          <a:xfrm>
            <a:off x="8381567" y="4081447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AFFA29B8-2449-496B-A350-8E2D31E0D067}"/>
              </a:ext>
            </a:extLst>
          </p:cNvPr>
          <p:cNvCxnSpPr>
            <a:stCxn id="470" idx="5"/>
            <a:endCxn id="487" idx="1"/>
          </p:cNvCxnSpPr>
          <p:nvPr/>
        </p:nvCxnSpPr>
        <p:spPr>
          <a:xfrm>
            <a:off x="8381567" y="3625979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CEE0DC52-AA6D-4A57-B312-F45336F374C2}"/>
              </a:ext>
            </a:extLst>
          </p:cNvPr>
          <p:cNvCxnSpPr>
            <a:cxnSpLocks/>
            <a:stCxn id="469" idx="5"/>
            <a:endCxn id="487" idx="0"/>
          </p:cNvCxnSpPr>
          <p:nvPr/>
        </p:nvCxnSpPr>
        <p:spPr>
          <a:xfrm>
            <a:off x="8381567" y="3170511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63851A97-A3D9-4469-A9BE-F913D4AD6608}"/>
              </a:ext>
            </a:extLst>
          </p:cNvPr>
          <p:cNvCxnSpPr>
            <a:stCxn id="468" idx="5"/>
            <a:endCxn id="487" idx="0"/>
          </p:cNvCxnSpPr>
          <p:nvPr/>
        </p:nvCxnSpPr>
        <p:spPr>
          <a:xfrm>
            <a:off x="8381567" y="2715043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箭头连接符 485">
            <a:extLst>
              <a:ext uri="{FF2B5EF4-FFF2-40B4-BE49-F238E27FC236}">
                <a16:creationId xmlns:a16="http://schemas.microsoft.com/office/drawing/2014/main" id="{0CF1A0C1-6D5A-48AE-929F-0A4ED4DC91C8}"/>
              </a:ext>
            </a:extLst>
          </p:cNvPr>
          <p:cNvCxnSpPr>
            <a:stCxn id="477" idx="4"/>
            <a:endCxn id="476" idx="2"/>
          </p:cNvCxnSpPr>
          <p:nvPr/>
        </p:nvCxnSpPr>
        <p:spPr>
          <a:xfrm>
            <a:off x="7838717" y="4570373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2937B0E4-4A43-49E1-8772-7BE7FC88DD76}"/>
              </a:ext>
            </a:extLst>
          </p:cNvPr>
          <p:cNvCxnSpPr>
            <a:stCxn id="477" idx="4"/>
            <a:endCxn id="475" idx="2"/>
          </p:cNvCxnSpPr>
          <p:nvPr/>
        </p:nvCxnSpPr>
        <p:spPr>
          <a:xfrm>
            <a:off x="7838717" y="4570373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>
            <a:extLst>
              <a:ext uri="{FF2B5EF4-FFF2-40B4-BE49-F238E27FC236}">
                <a16:creationId xmlns:a16="http://schemas.microsoft.com/office/drawing/2014/main" id="{7729C78B-1B02-4991-BC69-94F88830C518}"/>
              </a:ext>
            </a:extLst>
          </p:cNvPr>
          <p:cNvCxnSpPr>
            <a:stCxn id="477" idx="5"/>
            <a:endCxn id="474" idx="2"/>
          </p:cNvCxnSpPr>
          <p:nvPr/>
        </p:nvCxnSpPr>
        <p:spPr>
          <a:xfrm>
            <a:off x="7919492" y="4536915"/>
            <a:ext cx="267067" cy="83016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D61D4BA4-B676-4377-B3C0-F37EA9D3FF32}"/>
              </a:ext>
            </a:extLst>
          </p:cNvPr>
          <p:cNvCxnSpPr>
            <a:stCxn id="477" idx="5"/>
            <a:endCxn id="473" idx="2"/>
          </p:cNvCxnSpPr>
          <p:nvPr/>
        </p:nvCxnSpPr>
        <p:spPr>
          <a:xfrm>
            <a:off x="7919492" y="4536915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箭头连接符 481">
            <a:extLst>
              <a:ext uri="{FF2B5EF4-FFF2-40B4-BE49-F238E27FC236}">
                <a16:creationId xmlns:a16="http://schemas.microsoft.com/office/drawing/2014/main" id="{41F4A5BA-2234-42A1-A313-6D3B3CA0717D}"/>
              </a:ext>
            </a:extLst>
          </p:cNvPr>
          <p:cNvCxnSpPr>
            <a:stCxn id="477" idx="7"/>
            <a:endCxn id="471" idx="3"/>
          </p:cNvCxnSpPr>
          <p:nvPr/>
        </p:nvCxnSpPr>
        <p:spPr>
          <a:xfrm flipV="1">
            <a:off x="7919492" y="4081447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BBDA98DE-4202-463D-B466-DFBBD9496AD1}"/>
              </a:ext>
            </a:extLst>
          </p:cNvPr>
          <p:cNvCxnSpPr>
            <a:stCxn id="477" idx="6"/>
            <a:endCxn id="472" idx="2"/>
          </p:cNvCxnSpPr>
          <p:nvPr/>
        </p:nvCxnSpPr>
        <p:spPr>
          <a:xfrm>
            <a:off x="7952950" y="4456140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40A88C61-19FF-406C-B791-87ADD838D691}"/>
              </a:ext>
            </a:extLst>
          </p:cNvPr>
          <p:cNvCxnSpPr>
            <a:cxnSpLocks/>
            <a:stCxn id="477" idx="7"/>
            <a:endCxn id="470" idx="3"/>
          </p:cNvCxnSpPr>
          <p:nvPr/>
        </p:nvCxnSpPr>
        <p:spPr>
          <a:xfrm flipV="1">
            <a:off x="7919492" y="3625979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箭头连接符 478">
            <a:extLst>
              <a:ext uri="{FF2B5EF4-FFF2-40B4-BE49-F238E27FC236}">
                <a16:creationId xmlns:a16="http://schemas.microsoft.com/office/drawing/2014/main" id="{A7F5A428-A963-4632-BBFE-A7A1F4A08BC7}"/>
              </a:ext>
            </a:extLst>
          </p:cNvPr>
          <p:cNvCxnSpPr>
            <a:stCxn id="477" idx="0"/>
            <a:endCxn id="469" idx="3"/>
          </p:cNvCxnSpPr>
          <p:nvPr/>
        </p:nvCxnSpPr>
        <p:spPr>
          <a:xfrm flipV="1">
            <a:off x="7838717" y="3170511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箭头连接符 477">
            <a:extLst>
              <a:ext uri="{FF2B5EF4-FFF2-40B4-BE49-F238E27FC236}">
                <a16:creationId xmlns:a16="http://schemas.microsoft.com/office/drawing/2014/main" id="{5A916258-EA70-42B6-9869-38C83D4E0F8C}"/>
              </a:ext>
            </a:extLst>
          </p:cNvPr>
          <p:cNvCxnSpPr>
            <a:cxnSpLocks/>
            <a:stCxn id="477" idx="0"/>
            <a:endCxn id="468" idx="3"/>
          </p:cNvCxnSpPr>
          <p:nvPr/>
        </p:nvCxnSpPr>
        <p:spPr>
          <a:xfrm flipV="1">
            <a:off x="7838717" y="2715043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5ED8B986-3A68-4875-8D76-F6B19A696A27}"/>
              </a:ext>
            </a:extLst>
          </p:cNvPr>
          <p:cNvCxnSpPr>
            <a:stCxn id="391" idx="6"/>
            <a:endCxn id="402" idx="4"/>
          </p:cNvCxnSpPr>
          <p:nvPr/>
        </p:nvCxnSpPr>
        <p:spPr>
          <a:xfrm flipV="1">
            <a:off x="7485850" y="4570373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3206434C-F3A2-48D8-A47F-D4F8EE2220A8}"/>
              </a:ext>
            </a:extLst>
          </p:cNvPr>
          <p:cNvCxnSpPr>
            <a:stCxn id="390" idx="6"/>
            <a:endCxn id="402" idx="4"/>
          </p:cNvCxnSpPr>
          <p:nvPr/>
        </p:nvCxnSpPr>
        <p:spPr>
          <a:xfrm flipV="1">
            <a:off x="7485850" y="4570373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>
            <a:extLst>
              <a:ext uri="{FF2B5EF4-FFF2-40B4-BE49-F238E27FC236}">
                <a16:creationId xmlns:a16="http://schemas.microsoft.com/office/drawing/2014/main" id="{EB1AE14E-6D51-4D04-AE53-E4F9920252EC}"/>
              </a:ext>
            </a:extLst>
          </p:cNvPr>
          <p:cNvCxnSpPr>
            <a:stCxn id="389" idx="7"/>
            <a:endCxn id="402" idx="3"/>
          </p:cNvCxnSpPr>
          <p:nvPr/>
        </p:nvCxnSpPr>
        <p:spPr>
          <a:xfrm flipV="1">
            <a:off x="7452392" y="4536915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E98109D2-A188-4E8D-9C9A-99AE785E5BCD}"/>
              </a:ext>
            </a:extLst>
          </p:cNvPr>
          <p:cNvCxnSpPr>
            <a:stCxn id="388" idx="6"/>
            <a:endCxn id="402" idx="3"/>
          </p:cNvCxnSpPr>
          <p:nvPr/>
        </p:nvCxnSpPr>
        <p:spPr>
          <a:xfrm flipV="1">
            <a:off x="7485850" y="4536915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E5C58DF4-2ED5-4D3B-8536-4454A7265FF2}"/>
              </a:ext>
            </a:extLst>
          </p:cNvPr>
          <p:cNvCxnSpPr>
            <a:cxnSpLocks/>
            <a:stCxn id="387" idx="6"/>
            <a:endCxn id="402" idx="2"/>
          </p:cNvCxnSpPr>
          <p:nvPr/>
        </p:nvCxnSpPr>
        <p:spPr>
          <a:xfrm>
            <a:off x="7485850" y="4456140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9FA759B6-5C1A-4F2E-9EF9-50B9516962EC}"/>
              </a:ext>
            </a:extLst>
          </p:cNvPr>
          <p:cNvCxnSpPr>
            <a:stCxn id="386" idx="5"/>
            <a:endCxn id="402" idx="1"/>
          </p:cNvCxnSpPr>
          <p:nvPr/>
        </p:nvCxnSpPr>
        <p:spPr>
          <a:xfrm>
            <a:off x="7452392" y="4081447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0100E41B-EA96-43E5-92F1-25A1D807DB6D}"/>
              </a:ext>
            </a:extLst>
          </p:cNvPr>
          <p:cNvCxnSpPr>
            <a:stCxn id="385" idx="5"/>
            <a:endCxn id="402" idx="1"/>
          </p:cNvCxnSpPr>
          <p:nvPr/>
        </p:nvCxnSpPr>
        <p:spPr>
          <a:xfrm>
            <a:off x="7452392" y="3625979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566CAFF1-E2A3-4C65-858E-EACEF37F0750}"/>
              </a:ext>
            </a:extLst>
          </p:cNvPr>
          <p:cNvCxnSpPr>
            <a:cxnSpLocks/>
            <a:stCxn id="384" idx="5"/>
            <a:endCxn id="402" idx="0"/>
          </p:cNvCxnSpPr>
          <p:nvPr/>
        </p:nvCxnSpPr>
        <p:spPr>
          <a:xfrm>
            <a:off x="7452392" y="3170511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44BE8F67-D812-454B-BB49-5A6A8BB2EFB6}"/>
              </a:ext>
            </a:extLst>
          </p:cNvPr>
          <p:cNvCxnSpPr>
            <a:stCxn id="383" idx="5"/>
            <a:endCxn id="402" idx="0"/>
          </p:cNvCxnSpPr>
          <p:nvPr/>
        </p:nvCxnSpPr>
        <p:spPr>
          <a:xfrm>
            <a:off x="7452392" y="2715043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435BA3E8-75EE-4DBC-B36D-0FD4A45EC611}"/>
              </a:ext>
            </a:extLst>
          </p:cNvPr>
          <p:cNvCxnSpPr>
            <a:stCxn id="392" idx="4"/>
            <a:endCxn id="391" idx="2"/>
          </p:cNvCxnSpPr>
          <p:nvPr/>
        </p:nvCxnSpPr>
        <p:spPr>
          <a:xfrm>
            <a:off x="6909542" y="4570373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F8B404EE-0FC9-410B-BCBA-FC4284DCC4A2}"/>
              </a:ext>
            </a:extLst>
          </p:cNvPr>
          <p:cNvCxnSpPr>
            <a:stCxn id="392" idx="4"/>
            <a:endCxn id="390" idx="2"/>
          </p:cNvCxnSpPr>
          <p:nvPr/>
        </p:nvCxnSpPr>
        <p:spPr>
          <a:xfrm>
            <a:off x="6909542" y="4570373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97587A56-594F-43E6-8960-83806054D688}"/>
              </a:ext>
            </a:extLst>
          </p:cNvPr>
          <p:cNvCxnSpPr>
            <a:stCxn id="392" idx="5"/>
            <a:endCxn id="389" idx="2"/>
          </p:cNvCxnSpPr>
          <p:nvPr/>
        </p:nvCxnSpPr>
        <p:spPr>
          <a:xfrm>
            <a:off x="6990317" y="4536915"/>
            <a:ext cx="267067" cy="83016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C1D43C02-5CD3-4BD1-B450-280A71065D59}"/>
              </a:ext>
            </a:extLst>
          </p:cNvPr>
          <p:cNvCxnSpPr>
            <a:stCxn id="392" idx="5"/>
            <a:endCxn id="388" idx="2"/>
          </p:cNvCxnSpPr>
          <p:nvPr/>
        </p:nvCxnSpPr>
        <p:spPr>
          <a:xfrm>
            <a:off x="6990317" y="4536915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74A2BE40-F0EB-4D26-9829-874F6890F848}"/>
              </a:ext>
            </a:extLst>
          </p:cNvPr>
          <p:cNvCxnSpPr>
            <a:stCxn id="392" idx="7"/>
            <a:endCxn id="386" idx="3"/>
          </p:cNvCxnSpPr>
          <p:nvPr/>
        </p:nvCxnSpPr>
        <p:spPr>
          <a:xfrm flipV="1">
            <a:off x="6990317" y="4081447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5BCC449D-BA95-4EC3-A644-1822C05194BD}"/>
              </a:ext>
            </a:extLst>
          </p:cNvPr>
          <p:cNvCxnSpPr>
            <a:stCxn id="392" idx="6"/>
            <a:endCxn id="387" idx="2"/>
          </p:cNvCxnSpPr>
          <p:nvPr/>
        </p:nvCxnSpPr>
        <p:spPr>
          <a:xfrm>
            <a:off x="7023775" y="4456140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12693E0D-0A85-4F6C-AFD8-B2D5C817D39B}"/>
              </a:ext>
            </a:extLst>
          </p:cNvPr>
          <p:cNvCxnSpPr>
            <a:cxnSpLocks/>
            <a:stCxn id="392" idx="7"/>
            <a:endCxn id="385" idx="3"/>
          </p:cNvCxnSpPr>
          <p:nvPr/>
        </p:nvCxnSpPr>
        <p:spPr>
          <a:xfrm flipV="1">
            <a:off x="6990317" y="3625979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A20961C5-C83F-42FC-AF89-2FC42860D6AF}"/>
              </a:ext>
            </a:extLst>
          </p:cNvPr>
          <p:cNvCxnSpPr>
            <a:stCxn id="392" idx="0"/>
            <a:endCxn id="384" idx="3"/>
          </p:cNvCxnSpPr>
          <p:nvPr/>
        </p:nvCxnSpPr>
        <p:spPr>
          <a:xfrm flipV="1">
            <a:off x="6909542" y="3170511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6A11BF75-D89F-423D-B17F-98F8718CE3B3}"/>
              </a:ext>
            </a:extLst>
          </p:cNvPr>
          <p:cNvCxnSpPr>
            <a:cxnSpLocks/>
            <a:stCxn id="392" idx="0"/>
            <a:endCxn id="383" idx="3"/>
          </p:cNvCxnSpPr>
          <p:nvPr/>
        </p:nvCxnSpPr>
        <p:spPr>
          <a:xfrm flipV="1">
            <a:off x="6909542" y="2715043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5045286D-481D-4AEC-8F20-774BE436EA37}"/>
              </a:ext>
            </a:extLst>
          </p:cNvPr>
          <p:cNvCxnSpPr>
            <a:stCxn id="362" idx="6"/>
            <a:endCxn id="373" idx="4"/>
          </p:cNvCxnSpPr>
          <p:nvPr/>
        </p:nvCxnSpPr>
        <p:spPr>
          <a:xfrm flipV="1">
            <a:off x="6569027" y="4572056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008A0CD4-0015-4209-8B00-5512E99E4549}"/>
              </a:ext>
            </a:extLst>
          </p:cNvPr>
          <p:cNvCxnSpPr>
            <a:stCxn id="361" idx="6"/>
            <a:endCxn id="373" idx="4"/>
          </p:cNvCxnSpPr>
          <p:nvPr/>
        </p:nvCxnSpPr>
        <p:spPr>
          <a:xfrm flipV="1">
            <a:off x="6569027" y="4572056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6370C092-9035-4F4A-83B0-44A9AC64ECD8}"/>
              </a:ext>
            </a:extLst>
          </p:cNvPr>
          <p:cNvCxnSpPr>
            <a:stCxn id="360" idx="7"/>
            <a:endCxn id="373" idx="3"/>
          </p:cNvCxnSpPr>
          <p:nvPr/>
        </p:nvCxnSpPr>
        <p:spPr>
          <a:xfrm flipV="1">
            <a:off x="6535569" y="4538598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5BFFEF11-0085-4B5A-9FAA-6780A2757B70}"/>
              </a:ext>
            </a:extLst>
          </p:cNvPr>
          <p:cNvCxnSpPr>
            <a:stCxn id="359" idx="6"/>
            <a:endCxn id="373" idx="3"/>
          </p:cNvCxnSpPr>
          <p:nvPr/>
        </p:nvCxnSpPr>
        <p:spPr>
          <a:xfrm flipV="1">
            <a:off x="6569027" y="4538598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4B73AE47-DD0C-4CF2-84A6-BA08F75F2889}"/>
              </a:ext>
            </a:extLst>
          </p:cNvPr>
          <p:cNvCxnSpPr>
            <a:cxnSpLocks/>
            <a:stCxn id="358" idx="6"/>
            <a:endCxn id="373" idx="2"/>
          </p:cNvCxnSpPr>
          <p:nvPr/>
        </p:nvCxnSpPr>
        <p:spPr>
          <a:xfrm>
            <a:off x="6569027" y="4457823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4E0C1667-E323-4E53-B090-3388BA10F980}"/>
              </a:ext>
            </a:extLst>
          </p:cNvPr>
          <p:cNvCxnSpPr>
            <a:stCxn id="357" idx="5"/>
            <a:endCxn id="373" idx="1"/>
          </p:cNvCxnSpPr>
          <p:nvPr/>
        </p:nvCxnSpPr>
        <p:spPr>
          <a:xfrm>
            <a:off x="6535569" y="4083130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EB2B08A4-7A1B-4ED2-8FF1-D12CFDB39D0D}"/>
              </a:ext>
            </a:extLst>
          </p:cNvPr>
          <p:cNvCxnSpPr>
            <a:stCxn id="356" idx="5"/>
            <a:endCxn id="373" idx="1"/>
          </p:cNvCxnSpPr>
          <p:nvPr/>
        </p:nvCxnSpPr>
        <p:spPr>
          <a:xfrm>
            <a:off x="6535569" y="3627662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37BBC946-8AA3-4AD2-84A4-B399345C94C4}"/>
              </a:ext>
            </a:extLst>
          </p:cNvPr>
          <p:cNvCxnSpPr>
            <a:cxnSpLocks/>
            <a:stCxn id="355" idx="5"/>
            <a:endCxn id="373" idx="0"/>
          </p:cNvCxnSpPr>
          <p:nvPr/>
        </p:nvCxnSpPr>
        <p:spPr>
          <a:xfrm>
            <a:off x="6535569" y="3172194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D14552C4-DE27-43C3-8875-A50162B419CC}"/>
              </a:ext>
            </a:extLst>
          </p:cNvPr>
          <p:cNvCxnSpPr>
            <a:stCxn id="354" idx="5"/>
            <a:endCxn id="373" idx="0"/>
          </p:cNvCxnSpPr>
          <p:nvPr/>
        </p:nvCxnSpPr>
        <p:spPr>
          <a:xfrm>
            <a:off x="6535569" y="2716726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2E7A4839-E0C3-4DD3-BB20-BA4C78E52C71}"/>
              </a:ext>
            </a:extLst>
          </p:cNvPr>
          <p:cNvCxnSpPr>
            <a:stCxn id="363" idx="4"/>
            <a:endCxn id="362" idx="2"/>
          </p:cNvCxnSpPr>
          <p:nvPr/>
        </p:nvCxnSpPr>
        <p:spPr>
          <a:xfrm>
            <a:off x="5992719" y="4572056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61F2ECBD-8883-4F43-89D6-92804031EFBE}"/>
              </a:ext>
            </a:extLst>
          </p:cNvPr>
          <p:cNvCxnSpPr>
            <a:stCxn id="363" idx="4"/>
            <a:endCxn id="361" idx="2"/>
          </p:cNvCxnSpPr>
          <p:nvPr/>
        </p:nvCxnSpPr>
        <p:spPr>
          <a:xfrm>
            <a:off x="5992719" y="4572056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9C7A459D-3093-4221-910B-DD4811D528BA}"/>
              </a:ext>
            </a:extLst>
          </p:cNvPr>
          <p:cNvCxnSpPr>
            <a:stCxn id="363" idx="5"/>
            <a:endCxn id="360" idx="2"/>
          </p:cNvCxnSpPr>
          <p:nvPr/>
        </p:nvCxnSpPr>
        <p:spPr>
          <a:xfrm>
            <a:off x="6073494" y="4538598"/>
            <a:ext cx="267067" cy="83016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C181EC5B-7F12-4879-AA15-EDE333B8FC7D}"/>
              </a:ext>
            </a:extLst>
          </p:cNvPr>
          <p:cNvCxnSpPr>
            <a:stCxn id="363" idx="5"/>
            <a:endCxn id="359" idx="2"/>
          </p:cNvCxnSpPr>
          <p:nvPr/>
        </p:nvCxnSpPr>
        <p:spPr>
          <a:xfrm>
            <a:off x="6073494" y="4538598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720D8E0D-4026-4E41-88D1-77B9F708B834}"/>
              </a:ext>
            </a:extLst>
          </p:cNvPr>
          <p:cNvCxnSpPr>
            <a:stCxn id="363" idx="7"/>
            <a:endCxn id="357" idx="3"/>
          </p:cNvCxnSpPr>
          <p:nvPr/>
        </p:nvCxnSpPr>
        <p:spPr>
          <a:xfrm flipV="1">
            <a:off x="6073494" y="4083130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EE10C881-15C6-4875-8639-912A80950B11}"/>
              </a:ext>
            </a:extLst>
          </p:cNvPr>
          <p:cNvCxnSpPr>
            <a:stCxn id="363" idx="6"/>
            <a:endCxn id="358" idx="2"/>
          </p:cNvCxnSpPr>
          <p:nvPr/>
        </p:nvCxnSpPr>
        <p:spPr>
          <a:xfrm>
            <a:off x="6106952" y="4457823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B9A8D705-A338-474D-9A85-9B0D4DC77C4C}"/>
              </a:ext>
            </a:extLst>
          </p:cNvPr>
          <p:cNvCxnSpPr>
            <a:cxnSpLocks/>
            <a:stCxn id="363" idx="7"/>
            <a:endCxn id="356" idx="3"/>
          </p:cNvCxnSpPr>
          <p:nvPr/>
        </p:nvCxnSpPr>
        <p:spPr>
          <a:xfrm flipV="1">
            <a:off x="6073494" y="3627662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D9386F46-AF86-4DBE-A06D-D0B970B6028F}"/>
              </a:ext>
            </a:extLst>
          </p:cNvPr>
          <p:cNvCxnSpPr>
            <a:stCxn id="363" idx="0"/>
            <a:endCxn id="355" idx="3"/>
          </p:cNvCxnSpPr>
          <p:nvPr/>
        </p:nvCxnSpPr>
        <p:spPr>
          <a:xfrm flipV="1">
            <a:off x="5992719" y="3172194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89F7BFC-40C7-4C2E-8ABD-AD501CC12FC4}"/>
              </a:ext>
            </a:extLst>
          </p:cNvPr>
          <p:cNvCxnSpPr>
            <a:cxnSpLocks/>
            <a:stCxn id="363" idx="0"/>
            <a:endCxn id="354" idx="3"/>
          </p:cNvCxnSpPr>
          <p:nvPr/>
        </p:nvCxnSpPr>
        <p:spPr>
          <a:xfrm flipV="1">
            <a:off x="5992719" y="2716726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D4BF9C34-5C0E-4533-AF0C-1F93ABE74DA0}"/>
              </a:ext>
            </a:extLst>
          </p:cNvPr>
          <p:cNvCxnSpPr>
            <a:stCxn id="333" idx="6"/>
            <a:endCxn id="344" idx="4"/>
          </p:cNvCxnSpPr>
          <p:nvPr/>
        </p:nvCxnSpPr>
        <p:spPr>
          <a:xfrm flipV="1">
            <a:off x="5636180" y="4572056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92D9C1A9-4CF3-49AF-8716-483A1398A62C}"/>
              </a:ext>
            </a:extLst>
          </p:cNvPr>
          <p:cNvCxnSpPr>
            <a:stCxn id="332" idx="6"/>
            <a:endCxn id="344" idx="4"/>
          </p:cNvCxnSpPr>
          <p:nvPr/>
        </p:nvCxnSpPr>
        <p:spPr>
          <a:xfrm flipV="1">
            <a:off x="5636180" y="4572056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9C1F3549-1C81-46B8-81DD-44E798E47771}"/>
              </a:ext>
            </a:extLst>
          </p:cNvPr>
          <p:cNvCxnSpPr>
            <a:stCxn id="331" idx="7"/>
            <a:endCxn id="344" idx="3"/>
          </p:cNvCxnSpPr>
          <p:nvPr/>
        </p:nvCxnSpPr>
        <p:spPr>
          <a:xfrm flipV="1">
            <a:off x="5602722" y="4538598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6C8B2117-8403-41BE-A463-BD6D5472040A}"/>
              </a:ext>
            </a:extLst>
          </p:cNvPr>
          <p:cNvCxnSpPr>
            <a:stCxn id="330" idx="6"/>
            <a:endCxn id="344" idx="3"/>
          </p:cNvCxnSpPr>
          <p:nvPr/>
        </p:nvCxnSpPr>
        <p:spPr>
          <a:xfrm flipV="1">
            <a:off x="5636180" y="4538598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EBFADBF6-622E-4F84-BE83-07D4E8AECB99}"/>
              </a:ext>
            </a:extLst>
          </p:cNvPr>
          <p:cNvCxnSpPr>
            <a:cxnSpLocks/>
            <a:stCxn id="329" idx="6"/>
            <a:endCxn id="344" idx="2"/>
          </p:cNvCxnSpPr>
          <p:nvPr/>
        </p:nvCxnSpPr>
        <p:spPr>
          <a:xfrm>
            <a:off x="5636180" y="4457823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C47257F0-B885-4AF8-9BA8-03F31CA47C5E}"/>
              </a:ext>
            </a:extLst>
          </p:cNvPr>
          <p:cNvCxnSpPr>
            <a:stCxn id="328" idx="5"/>
            <a:endCxn id="344" idx="1"/>
          </p:cNvCxnSpPr>
          <p:nvPr/>
        </p:nvCxnSpPr>
        <p:spPr>
          <a:xfrm>
            <a:off x="5602722" y="4083130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069078ED-C0AA-410F-B049-E28D4E97424C}"/>
              </a:ext>
            </a:extLst>
          </p:cNvPr>
          <p:cNvCxnSpPr>
            <a:stCxn id="327" idx="5"/>
            <a:endCxn id="344" idx="1"/>
          </p:cNvCxnSpPr>
          <p:nvPr/>
        </p:nvCxnSpPr>
        <p:spPr>
          <a:xfrm>
            <a:off x="5602722" y="3627662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51E3F538-9C6A-4E4A-9348-5EDC59BCF5BA}"/>
              </a:ext>
            </a:extLst>
          </p:cNvPr>
          <p:cNvCxnSpPr>
            <a:cxnSpLocks/>
            <a:stCxn id="326" idx="5"/>
            <a:endCxn id="344" idx="0"/>
          </p:cNvCxnSpPr>
          <p:nvPr/>
        </p:nvCxnSpPr>
        <p:spPr>
          <a:xfrm>
            <a:off x="5602722" y="3172194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CBE54EDF-76D2-4369-BB73-83E2C84268B8}"/>
              </a:ext>
            </a:extLst>
          </p:cNvPr>
          <p:cNvCxnSpPr>
            <a:stCxn id="325" idx="5"/>
            <a:endCxn id="344" idx="0"/>
          </p:cNvCxnSpPr>
          <p:nvPr/>
        </p:nvCxnSpPr>
        <p:spPr>
          <a:xfrm>
            <a:off x="5602722" y="2716726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C9A27A08-4785-407F-9E2F-ECDD01281CB5}"/>
              </a:ext>
            </a:extLst>
          </p:cNvPr>
          <p:cNvCxnSpPr>
            <a:stCxn id="334" idx="4"/>
            <a:endCxn id="333" idx="2"/>
          </p:cNvCxnSpPr>
          <p:nvPr/>
        </p:nvCxnSpPr>
        <p:spPr>
          <a:xfrm>
            <a:off x="5059872" y="4572056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4A8591F0-0879-4945-868D-6383FBEB70F7}"/>
              </a:ext>
            </a:extLst>
          </p:cNvPr>
          <p:cNvCxnSpPr>
            <a:stCxn id="334" idx="4"/>
            <a:endCxn id="332" idx="2"/>
          </p:cNvCxnSpPr>
          <p:nvPr/>
        </p:nvCxnSpPr>
        <p:spPr>
          <a:xfrm>
            <a:off x="5059872" y="4572056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6D824CA2-20CD-4050-8CEE-CE16430D9592}"/>
              </a:ext>
            </a:extLst>
          </p:cNvPr>
          <p:cNvCxnSpPr>
            <a:stCxn id="334" idx="5"/>
            <a:endCxn id="331" idx="2"/>
          </p:cNvCxnSpPr>
          <p:nvPr/>
        </p:nvCxnSpPr>
        <p:spPr>
          <a:xfrm>
            <a:off x="5140647" y="4538598"/>
            <a:ext cx="267067" cy="83016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66D50E22-1CC5-4A5E-B43F-F39DB9EA13A9}"/>
              </a:ext>
            </a:extLst>
          </p:cNvPr>
          <p:cNvCxnSpPr>
            <a:stCxn id="334" idx="5"/>
            <a:endCxn id="330" idx="2"/>
          </p:cNvCxnSpPr>
          <p:nvPr/>
        </p:nvCxnSpPr>
        <p:spPr>
          <a:xfrm>
            <a:off x="5140647" y="4538598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84ED7C86-FABB-4F40-99AA-8BC24166D9EA}"/>
              </a:ext>
            </a:extLst>
          </p:cNvPr>
          <p:cNvCxnSpPr>
            <a:stCxn id="334" idx="7"/>
            <a:endCxn id="328" idx="3"/>
          </p:cNvCxnSpPr>
          <p:nvPr/>
        </p:nvCxnSpPr>
        <p:spPr>
          <a:xfrm flipV="1">
            <a:off x="5140647" y="4083130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3DF1C7CD-31EB-4F80-9EE8-4B0BC20A0113}"/>
              </a:ext>
            </a:extLst>
          </p:cNvPr>
          <p:cNvCxnSpPr>
            <a:stCxn id="334" idx="6"/>
            <a:endCxn id="329" idx="2"/>
          </p:cNvCxnSpPr>
          <p:nvPr/>
        </p:nvCxnSpPr>
        <p:spPr>
          <a:xfrm>
            <a:off x="5174105" y="4457823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16B18DD9-2C4C-4742-9333-1D66103F1CC5}"/>
              </a:ext>
            </a:extLst>
          </p:cNvPr>
          <p:cNvCxnSpPr>
            <a:cxnSpLocks/>
            <a:stCxn id="334" idx="7"/>
            <a:endCxn id="327" idx="3"/>
          </p:cNvCxnSpPr>
          <p:nvPr/>
        </p:nvCxnSpPr>
        <p:spPr>
          <a:xfrm flipV="1">
            <a:off x="5140647" y="3627662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F6FCB02A-5AF3-4A54-9D0C-FAAD077634C0}"/>
              </a:ext>
            </a:extLst>
          </p:cNvPr>
          <p:cNvCxnSpPr>
            <a:stCxn id="334" idx="0"/>
            <a:endCxn id="326" idx="3"/>
          </p:cNvCxnSpPr>
          <p:nvPr/>
        </p:nvCxnSpPr>
        <p:spPr>
          <a:xfrm flipV="1">
            <a:off x="5059872" y="3172194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1691D024-BEAF-4E8A-9713-9F8CC461A48D}"/>
              </a:ext>
            </a:extLst>
          </p:cNvPr>
          <p:cNvCxnSpPr>
            <a:cxnSpLocks/>
            <a:stCxn id="334" idx="0"/>
            <a:endCxn id="325" idx="3"/>
          </p:cNvCxnSpPr>
          <p:nvPr/>
        </p:nvCxnSpPr>
        <p:spPr>
          <a:xfrm flipV="1">
            <a:off x="5059872" y="2716726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CB65BD9-ECD2-44F1-A82D-4C24C5E9B9B5}"/>
              </a:ext>
            </a:extLst>
          </p:cNvPr>
          <p:cNvCxnSpPr>
            <a:stCxn id="304" idx="6"/>
            <a:endCxn id="315" idx="4"/>
          </p:cNvCxnSpPr>
          <p:nvPr/>
        </p:nvCxnSpPr>
        <p:spPr>
          <a:xfrm flipV="1">
            <a:off x="4719357" y="4573739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77D18437-933A-4245-8CE7-8B176578F49E}"/>
              </a:ext>
            </a:extLst>
          </p:cNvPr>
          <p:cNvCxnSpPr>
            <a:stCxn id="303" idx="6"/>
            <a:endCxn id="315" idx="4"/>
          </p:cNvCxnSpPr>
          <p:nvPr/>
        </p:nvCxnSpPr>
        <p:spPr>
          <a:xfrm flipV="1">
            <a:off x="4719357" y="4573739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F7DEA401-AA4B-440A-AC58-195DDC8A94D0}"/>
              </a:ext>
            </a:extLst>
          </p:cNvPr>
          <p:cNvCxnSpPr>
            <a:stCxn id="302" idx="7"/>
            <a:endCxn id="315" idx="3"/>
          </p:cNvCxnSpPr>
          <p:nvPr/>
        </p:nvCxnSpPr>
        <p:spPr>
          <a:xfrm flipV="1">
            <a:off x="4685899" y="4540281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57472202-174B-409A-8A72-638C0AA0A2C2}"/>
              </a:ext>
            </a:extLst>
          </p:cNvPr>
          <p:cNvCxnSpPr>
            <a:stCxn id="301" idx="6"/>
            <a:endCxn id="315" idx="3"/>
          </p:cNvCxnSpPr>
          <p:nvPr/>
        </p:nvCxnSpPr>
        <p:spPr>
          <a:xfrm flipV="1">
            <a:off x="4719357" y="4540281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24743EDE-CFA3-4CE4-BC24-AC73399F79B8}"/>
              </a:ext>
            </a:extLst>
          </p:cNvPr>
          <p:cNvCxnSpPr>
            <a:cxnSpLocks/>
            <a:stCxn id="300" idx="6"/>
            <a:endCxn id="315" idx="2"/>
          </p:cNvCxnSpPr>
          <p:nvPr/>
        </p:nvCxnSpPr>
        <p:spPr>
          <a:xfrm>
            <a:off x="4719357" y="4459506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FBF58EF7-3A2B-45DC-857B-E31FEF695A7B}"/>
              </a:ext>
            </a:extLst>
          </p:cNvPr>
          <p:cNvCxnSpPr>
            <a:stCxn id="299" idx="5"/>
            <a:endCxn id="315" idx="1"/>
          </p:cNvCxnSpPr>
          <p:nvPr/>
        </p:nvCxnSpPr>
        <p:spPr>
          <a:xfrm>
            <a:off x="4685899" y="4084813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29A895EB-55F9-48DF-885D-F0E018D0A339}"/>
              </a:ext>
            </a:extLst>
          </p:cNvPr>
          <p:cNvCxnSpPr>
            <a:stCxn id="298" idx="5"/>
            <a:endCxn id="315" idx="1"/>
          </p:cNvCxnSpPr>
          <p:nvPr/>
        </p:nvCxnSpPr>
        <p:spPr>
          <a:xfrm>
            <a:off x="4685899" y="3629345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81205D03-EF46-4950-B38D-4FFD99D571B0}"/>
              </a:ext>
            </a:extLst>
          </p:cNvPr>
          <p:cNvCxnSpPr>
            <a:cxnSpLocks/>
            <a:stCxn id="297" idx="5"/>
            <a:endCxn id="315" idx="0"/>
          </p:cNvCxnSpPr>
          <p:nvPr/>
        </p:nvCxnSpPr>
        <p:spPr>
          <a:xfrm>
            <a:off x="4685899" y="3173877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F1EB49C2-E7E4-4CA9-92FE-4C09157B17B1}"/>
              </a:ext>
            </a:extLst>
          </p:cNvPr>
          <p:cNvCxnSpPr>
            <a:stCxn id="296" idx="5"/>
            <a:endCxn id="315" idx="0"/>
          </p:cNvCxnSpPr>
          <p:nvPr/>
        </p:nvCxnSpPr>
        <p:spPr>
          <a:xfrm>
            <a:off x="4685899" y="2718409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9560EBE5-7688-4881-BDDE-F15F4995C334}"/>
              </a:ext>
            </a:extLst>
          </p:cNvPr>
          <p:cNvCxnSpPr>
            <a:stCxn id="305" idx="4"/>
            <a:endCxn id="304" idx="2"/>
          </p:cNvCxnSpPr>
          <p:nvPr/>
        </p:nvCxnSpPr>
        <p:spPr>
          <a:xfrm>
            <a:off x="4143049" y="4573739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EF5F6C7B-2477-4C42-A19D-6E2376F26AEE}"/>
              </a:ext>
            </a:extLst>
          </p:cNvPr>
          <p:cNvCxnSpPr>
            <a:stCxn id="305" idx="4"/>
            <a:endCxn id="303" idx="2"/>
          </p:cNvCxnSpPr>
          <p:nvPr/>
        </p:nvCxnSpPr>
        <p:spPr>
          <a:xfrm>
            <a:off x="4143049" y="4573739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F95C5916-44AB-4142-85F7-7046CEDBB51F}"/>
              </a:ext>
            </a:extLst>
          </p:cNvPr>
          <p:cNvCxnSpPr>
            <a:stCxn id="305" idx="5"/>
            <a:endCxn id="302" idx="2"/>
          </p:cNvCxnSpPr>
          <p:nvPr/>
        </p:nvCxnSpPr>
        <p:spPr>
          <a:xfrm>
            <a:off x="4223824" y="4540281"/>
            <a:ext cx="267067" cy="83016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1AD1BC6-06F8-4D88-B93E-BF126B931CD1}"/>
              </a:ext>
            </a:extLst>
          </p:cNvPr>
          <p:cNvCxnSpPr>
            <a:stCxn id="305" idx="5"/>
            <a:endCxn id="301" idx="2"/>
          </p:cNvCxnSpPr>
          <p:nvPr/>
        </p:nvCxnSpPr>
        <p:spPr>
          <a:xfrm>
            <a:off x="4223824" y="4540281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C82754E-9351-485C-9114-E8FC95B1705B}"/>
              </a:ext>
            </a:extLst>
          </p:cNvPr>
          <p:cNvCxnSpPr>
            <a:stCxn id="305" idx="7"/>
            <a:endCxn id="299" idx="3"/>
          </p:cNvCxnSpPr>
          <p:nvPr/>
        </p:nvCxnSpPr>
        <p:spPr>
          <a:xfrm flipV="1">
            <a:off x="4223824" y="4084813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42B9E580-0F84-46EA-AB97-B0F22CF06C4C}"/>
              </a:ext>
            </a:extLst>
          </p:cNvPr>
          <p:cNvCxnSpPr>
            <a:stCxn id="305" idx="6"/>
            <a:endCxn id="300" idx="2"/>
          </p:cNvCxnSpPr>
          <p:nvPr/>
        </p:nvCxnSpPr>
        <p:spPr>
          <a:xfrm>
            <a:off x="4257282" y="4459506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5B58D140-5C43-407B-8F1A-3ED51C32E107}"/>
              </a:ext>
            </a:extLst>
          </p:cNvPr>
          <p:cNvCxnSpPr>
            <a:cxnSpLocks/>
            <a:stCxn id="305" idx="7"/>
            <a:endCxn id="298" idx="3"/>
          </p:cNvCxnSpPr>
          <p:nvPr/>
        </p:nvCxnSpPr>
        <p:spPr>
          <a:xfrm flipV="1">
            <a:off x="4223824" y="3629345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0C1EF6B0-E732-4A0A-B351-09A3A986E641}"/>
              </a:ext>
            </a:extLst>
          </p:cNvPr>
          <p:cNvCxnSpPr>
            <a:stCxn id="305" idx="0"/>
            <a:endCxn id="297" idx="3"/>
          </p:cNvCxnSpPr>
          <p:nvPr/>
        </p:nvCxnSpPr>
        <p:spPr>
          <a:xfrm flipV="1">
            <a:off x="4143049" y="3173877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DC0DCA1C-6C6D-46C2-98BE-CB5A5AE78D70}"/>
              </a:ext>
            </a:extLst>
          </p:cNvPr>
          <p:cNvCxnSpPr>
            <a:cxnSpLocks/>
            <a:stCxn id="305" idx="0"/>
            <a:endCxn id="296" idx="3"/>
          </p:cNvCxnSpPr>
          <p:nvPr/>
        </p:nvCxnSpPr>
        <p:spPr>
          <a:xfrm flipV="1">
            <a:off x="4143049" y="2718409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B2FF23AA-646A-4C1E-830C-507B19B02095}"/>
              </a:ext>
            </a:extLst>
          </p:cNvPr>
          <p:cNvCxnSpPr>
            <a:stCxn id="275" idx="6"/>
            <a:endCxn id="286" idx="4"/>
          </p:cNvCxnSpPr>
          <p:nvPr/>
        </p:nvCxnSpPr>
        <p:spPr>
          <a:xfrm flipV="1">
            <a:off x="3790476" y="4577854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538C040F-B5B2-4572-9F5C-8A83E0B3834B}"/>
              </a:ext>
            </a:extLst>
          </p:cNvPr>
          <p:cNvCxnSpPr>
            <a:stCxn id="274" idx="6"/>
            <a:endCxn id="286" idx="4"/>
          </p:cNvCxnSpPr>
          <p:nvPr/>
        </p:nvCxnSpPr>
        <p:spPr>
          <a:xfrm flipV="1">
            <a:off x="3790476" y="4577854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ED71EF4C-037F-4F86-B3C8-9B85F523DE23}"/>
              </a:ext>
            </a:extLst>
          </p:cNvPr>
          <p:cNvCxnSpPr>
            <a:stCxn id="273" idx="7"/>
            <a:endCxn id="286" idx="3"/>
          </p:cNvCxnSpPr>
          <p:nvPr/>
        </p:nvCxnSpPr>
        <p:spPr>
          <a:xfrm flipV="1">
            <a:off x="3757018" y="4544396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428C7B30-EF33-46D0-98B6-7F27FDCE48D1}"/>
              </a:ext>
            </a:extLst>
          </p:cNvPr>
          <p:cNvCxnSpPr>
            <a:stCxn id="272" idx="6"/>
            <a:endCxn id="286" idx="3"/>
          </p:cNvCxnSpPr>
          <p:nvPr/>
        </p:nvCxnSpPr>
        <p:spPr>
          <a:xfrm flipV="1">
            <a:off x="3790476" y="4544396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2FE48268-1236-424E-97FB-D8BCE8BD6126}"/>
              </a:ext>
            </a:extLst>
          </p:cNvPr>
          <p:cNvCxnSpPr>
            <a:cxnSpLocks/>
            <a:stCxn id="271" idx="6"/>
            <a:endCxn id="286" idx="2"/>
          </p:cNvCxnSpPr>
          <p:nvPr/>
        </p:nvCxnSpPr>
        <p:spPr>
          <a:xfrm>
            <a:off x="3790476" y="4463621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C30C79E-8BD6-402A-BF14-A30FB54620D1}"/>
              </a:ext>
            </a:extLst>
          </p:cNvPr>
          <p:cNvCxnSpPr>
            <a:stCxn id="270" idx="5"/>
            <a:endCxn id="286" idx="1"/>
          </p:cNvCxnSpPr>
          <p:nvPr/>
        </p:nvCxnSpPr>
        <p:spPr>
          <a:xfrm>
            <a:off x="3757018" y="4088928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D3DE0B66-891A-4EDD-8EBE-D29DAAE02735}"/>
              </a:ext>
            </a:extLst>
          </p:cNvPr>
          <p:cNvCxnSpPr>
            <a:stCxn id="269" idx="5"/>
            <a:endCxn id="286" idx="1"/>
          </p:cNvCxnSpPr>
          <p:nvPr/>
        </p:nvCxnSpPr>
        <p:spPr>
          <a:xfrm>
            <a:off x="3757018" y="3633460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3F88FE23-BBBC-41D2-9B13-0F3A2FFAFEAF}"/>
              </a:ext>
            </a:extLst>
          </p:cNvPr>
          <p:cNvCxnSpPr>
            <a:cxnSpLocks/>
            <a:stCxn id="268" idx="5"/>
            <a:endCxn id="286" idx="0"/>
          </p:cNvCxnSpPr>
          <p:nvPr/>
        </p:nvCxnSpPr>
        <p:spPr>
          <a:xfrm>
            <a:off x="3757018" y="3177992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F95B56EB-2B1F-4E09-9F5E-D1AEB70830D1}"/>
              </a:ext>
            </a:extLst>
          </p:cNvPr>
          <p:cNvCxnSpPr>
            <a:stCxn id="267" idx="5"/>
            <a:endCxn id="286" idx="0"/>
          </p:cNvCxnSpPr>
          <p:nvPr/>
        </p:nvCxnSpPr>
        <p:spPr>
          <a:xfrm>
            <a:off x="3757018" y="2722524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EE35CBC5-4B44-4FA1-8650-E250A830859F}"/>
              </a:ext>
            </a:extLst>
          </p:cNvPr>
          <p:cNvCxnSpPr>
            <a:stCxn id="276" idx="4"/>
            <a:endCxn id="275" idx="2"/>
          </p:cNvCxnSpPr>
          <p:nvPr/>
        </p:nvCxnSpPr>
        <p:spPr>
          <a:xfrm>
            <a:off x="3214168" y="4577854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C636E5BC-2188-47DB-BD57-9D011C373B31}"/>
              </a:ext>
            </a:extLst>
          </p:cNvPr>
          <p:cNvCxnSpPr>
            <a:stCxn id="276" idx="4"/>
            <a:endCxn id="274" idx="2"/>
          </p:cNvCxnSpPr>
          <p:nvPr/>
        </p:nvCxnSpPr>
        <p:spPr>
          <a:xfrm>
            <a:off x="3214168" y="4577854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28869290-136E-4A2F-9392-CEF8C362DA40}"/>
              </a:ext>
            </a:extLst>
          </p:cNvPr>
          <p:cNvCxnSpPr>
            <a:stCxn id="276" idx="5"/>
            <a:endCxn id="273" idx="2"/>
          </p:cNvCxnSpPr>
          <p:nvPr/>
        </p:nvCxnSpPr>
        <p:spPr>
          <a:xfrm>
            <a:off x="3294943" y="4544396"/>
            <a:ext cx="267067" cy="83016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3932868C-5B8B-4A67-8E07-3CF4A5E0C98C}"/>
              </a:ext>
            </a:extLst>
          </p:cNvPr>
          <p:cNvCxnSpPr>
            <a:stCxn id="276" idx="5"/>
            <a:endCxn id="272" idx="2"/>
          </p:cNvCxnSpPr>
          <p:nvPr/>
        </p:nvCxnSpPr>
        <p:spPr>
          <a:xfrm>
            <a:off x="3294943" y="4544396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3391C347-4982-4DEB-A82E-33A0F86F4E70}"/>
              </a:ext>
            </a:extLst>
          </p:cNvPr>
          <p:cNvCxnSpPr>
            <a:stCxn id="276" idx="7"/>
            <a:endCxn id="270" idx="3"/>
          </p:cNvCxnSpPr>
          <p:nvPr/>
        </p:nvCxnSpPr>
        <p:spPr>
          <a:xfrm flipV="1">
            <a:off x="3294943" y="4088928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A3A6C2A-509A-4ABD-9836-5B8285A2B02E}"/>
              </a:ext>
            </a:extLst>
          </p:cNvPr>
          <p:cNvCxnSpPr>
            <a:stCxn id="276" idx="6"/>
            <a:endCxn id="271" idx="2"/>
          </p:cNvCxnSpPr>
          <p:nvPr/>
        </p:nvCxnSpPr>
        <p:spPr>
          <a:xfrm>
            <a:off x="3328401" y="4463621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5C13A3DD-1A57-4B44-9FD0-95AE26EAF60D}"/>
              </a:ext>
            </a:extLst>
          </p:cNvPr>
          <p:cNvCxnSpPr>
            <a:cxnSpLocks/>
            <a:stCxn id="276" idx="7"/>
            <a:endCxn id="269" idx="3"/>
          </p:cNvCxnSpPr>
          <p:nvPr/>
        </p:nvCxnSpPr>
        <p:spPr>
          <a:xfrm flipV="1">
            <a:off x="3294943" y="3633460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318B1605-4B11-488A-8D00-2694FF271B54}"/>
              </a:ext>
            </a:extLst>
          </p:cNvPr>
          <p:cNvCxnSpPr>
            <a:stCxn id="276" idx="0"/>
            <a:endCxn id="268" idx="3"/>
          </p:cNvCxnSpPr>
          <p:nvPr/>
        </p:nvCxnSpPr>
        <p:spPr>
          <a:xfrm flipV="1">
            <a:off x="3214168" y="3177992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E6C6346E-D7BB-40F5-8105-486B5B4E4407}"/>
              </a:ext>
            </a:extLst>
          </p:cNvPr>
          <p:cNvCxnSpPr>
            <a:cxnSpLocks/>
            <a:stCxn id="276" idx="0"/>
            <a:endCxn id="267" idx="3"/>
          </p:cNvCxnSpPr>
          <p:nvPr/>
        </p:nvCxnSpPr>
        <p:spPr>
          <a:xfrm flipV="1">
            <a:off x="3214168" y="2722524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661C4394-E6EB-47B5-9CF8-D39F2783E92A}"/>
              </a:ext>
            </a:extLst>
          </p:cNvPr>
          <p:cNvCxnSpPr>
            <a:stCxn id="246" idx="6"/>
            <a:endCxn id="257" idx="4"/>
          </p:cNvCxnSpPr>
          <p:nvPr/>
        </p:nvCxnSpPr>
        <p:spPr>
          <a:xfrm flipV="1">
            <a:off x="2873653" y="4579537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65C145DB-ACFD-441D-96BA-10F256CA9350}"/>
              </a:ext>
            </a:extLst>
          </p:cNvPr>
          <p:cNvCxnSpPr>
            <a:stCxn id="245" idx="6"/>
            <a:endCxn id="257" idx="4"/>
          </p:cNvCxnSpPr>
          <p:nvPr/>
        </p:nvCxnSpPr>
        <p:spPr>
          <a:xfrm flipV="1">
            <a:off x="2873653" y="4579537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68CD7E54-B7C5-49C9-AC56-5701A588A02A}"/>
              </a:ext>
            </a:extLst>
          </p:cNvPr>
          <p:cNvCxnSpPr>
            <a:stCxn id="244" idx="7"/>
            <a:endCxn id="257" idx="3"/>
          </p:cNvCxnSpPr>
          <p:nvPr/>
        </p:nvCxnSpPr>
        <p:spPr>
          <a:xfrm flipV="1">
            <a:off x="2840195" y="4546079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45F3162-7C31-47A5-9C1A-E9B0BA549991}"/>
              </a:ext>
            </a:extLst>
          </p:cNvPr>
          <p:cNvCxnSpPr>
            <a:stCxn id="243" idx="6"/>
            <a:endCxn id="257" idx="3"/>
          </p:cNvCxnSpPr>
          <p:nvPr/>
        </p:nvCxnSpPr>
        <p:spPr>
          <a:xfrm flipV="1">
            <a:off x="2873653" y="4546079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CBE3135-FB01-4BC8-97AA-49EB4EDE7A0A}"/>
              </a:ext>
            </a:extLst>
          </p:cNvPr>
          <p:cNvCxnSpPr>
            <a:cxnSpLocks/>
            <a:stCxn id="242" idx="6"/>
            <a:endCxn id="257" idx="2"/>
          </p:cNvCxnSpPr>
          <p:nvPr/>
        </p:nvCxnSpPr>
        <p:spPr>
          <a:xfrm>
            <a:off x="2873653" y="4465304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CB00BAC2-CB39-45F8-93B2-17934170EDA2}"/>
              </a:ext>
            </a:extLst>
          </p:cNvPr>
          <p:cNvCxnSpPr>
            <a:stCxn id="241" idx="5"/>
            <a:endCxn id="257" idx="1"/>
          </p:cNvCxnSpPr>
          <p:nvPr/>
        </p:nvCxnSpPr>
        <p:spPr>
          <a:xfrm>
            <a:off x="2840195" y="4090611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A039FB7-8C22-43E0-B965-82A1C1AFF868}"/>
              </a:ext>
            </a:extLst>
          </p:cNvPr>
          <p:cNvCxnSpPr>
            <a:stCxn id="240" idx="5"/>
            <a:endCxn id="257" idx="1"/>
          </p:cNvCxnSpPr>
          <p:nvPr/>
        </p:nvCxnSpPr>
        <p:spPr>
          <a:xfrm>
            <a:off x="2840195" y="3635143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23AE2968-89AB-4D6A-B27F-B94C466E686F}"/>
              </a:ext>
            </a:extLst>
          </p:cNvPr>
          <p:cNvCxnSpPr>
            <a:cxnSpLocks/>
            <a:stCxn id="239" idx="5"/>
            <a:endCxn id="257" idx="0"/>
          </p:cNvCxnSpPr>
          <p:nvPr/>
        </p:nvCxnSpPr>
        <p:spPr>
          <a:xfrm>
            <a:off x="2840195" y="3179675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C42440FD-2CD0-4D2B-B2F3-7842EE2FA60B}"/>
              </a:ext>
            </a:extLst>
          </p:cNvPr>
          <p:cNvCxnSpPr>
            <a:stCxn id="238" idx="5"/>
            <a:endCxn id="257" idx="0"/>
          </p:cNvCxnSpPr>
          <p:nvPr/>
        </p:nvCxnSpPr>
        <p:spPr>
          <a:xfrm>
            <a:off x="2840195" y="2724207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3478C8BB-5428-48BF-A405-E0109FDA9AD2}"/>
              </a:ext>
            </a:extLst>
          </p:cNvPr>
          <p:cNvCxnSpPr>
            <a:stCxn id="247" idx="4"/>
            <a:endCxn id="246" idx="2"/>
          </p:cNvCxnSpPr>
          <p:nvPr/>
        </p:nvCxnSpPr>
        <p:spPr>
          <a:xfrm>
            <a:off x="2297345" y="4579537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E2D4E91-604C-4AD1-8BC4-9E572BFAC2C2}"/>
              </a:ext>
            </a:extLst>
          </p:cNvPr>
          <p:cNvCxnSpPr>
            <a:stCxn id="247" idx="4"/>
            <a:endCxn id="245" idx="2"/>
          </p:cNvCxnSpPr>
          <p:nvPr/>
        </p:nvCxnSpPr>
        <p:spPr>
          <a:xfrm>
            <a:off x="2297345" y="4579537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57856AE6-8A3D-494C-BC1B-7BD1B65CCB30}"/>
              </a:ext>
            </a:extLst>
          </p:cNvPr>
          <p:cNvCxnSpPr>
            <a:stCxn id="247" idx="5"/>
            <a:endCxn id="244" idx="2"/>
          </p:cNvCxnSpPr>
          <p:nvPr/>
        </p:nvCxnSpPr>
        <p:spPr>
          <a:xfrm>
            <a:off x="2378120" y="4546079"/>
            <a:ext cx="267067" cy="83016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E339F2ED-4B08-462E-BB35-D51EFFE051BF}"/>
              </a:ext>
            </a:extLst>
          </p:cNvPr>
          <p:cNvCxnSpPr>
            <a:stCxn id="247" idx="5"/>
            <a:endCxn id="243" idx="2"/>
          </p:cNvCxnSpPr>
          <p:nvPr/>
        </p:nvCxnSpPr>
        <p:spPr>
          <a:xfrm>
            <a:off x="2378120" y="4546079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71BB6794-20E3-4281-865E-89A5E691D9C6}"/>
              </a:ext>
            </a:extLst>
          </p:cNvPr>
          <p:cNvCxnSpPr>
            <a:stCxn id="247" idx="7"/>
            <a:endCxn id="241" idx="3"/>
          </p:cNvCxnSpPr>
          <p:nvPr/>
        </p:nvCxnSpPr>
        <p:spPr>
          <a:xfrm flipV="1">
            <a:off x="2378120" y="4090611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8646671B-7DB3-41F1-A5C8-B3FEB0084B36}"/>
              </a:ext>
            </a:extLst>
          </p:cNvPr>
          <p:cNvCxnSpPr>
            <a:stCxn id="247" idx="6"/>
            <a:endCxn id="242" idx="2"/>
          </p:cNvCxnSpPr>
          <p:nvPr/>
        </p:nvCxnSpPr>
        <p:spPr>
          <a:xfrm>
            <a:off x="2411578" y="4465304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BB53534-E3D6-4F6C-A40D-AFA5F4E8E933}"/>
              </a:ext>
            </a:extLst>
          </p:cNvPr>
          <p:cNvCxnSpPr>
            <a:cxnSpLocks/>
            <a:stCxn id="247" idx="7"/>
            <a:endCxn id="240" idx="3"/>
          </p:cNvCxnSpPr>
          <p:nvPr/>
        </p:nvCxnSpPr>
        <p:spPr>
          <a:xfrm flipV="1">
            <a:off x="2378120" y="3635143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3E419BD8-FF24-415E-8753-DD53F57E9E94}"/>
              </a:ext>
            </a:extLst>
          </p:cNvPr>
          <p:cNvCxnSpPr>
            <a:stCxn id="247" idx="0"/>
            <a:endCxn id="239" idx="3"/>
          </p:cNvCxnSpPr>
          <p:nvPr/>
        </p:nvCxnSpPr>
        <p:spPr>
          <a:xfrm flipV="1">
            <a:off x="2297345" y="3179675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FBD28D4C-3F61-4CF0-BD93-B4A015AF9204}"/>
              </a:ext>
            </a:extLst>
          </p:cNvPr>
          <p:cNvCxnSpPr>
            <a:cxnSpLocks/>
            <a:stCxn id="247" idx="0"/>
            <a:endCxn id="238" idx="3"/>
          </p:cNvCxnSpPr>
          <p:nvPr/>
        </p:nvCxnSpPr>
        <p:spPr>
          <a:xfrm flipV="1">
            <a:off x="2297345" y="2724207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6855FD88-C334-48B4-8835-283F4686F70A}"/>
              </a:ext>
            </a:extLst>
          </p:cNvPr>
          <p:cNvCxnSpPr>
            <a:stCxn id="217" idx="6"/>
            <a:endCxn id="228" idx="4"/>
          </p:cNvCxnSpPr>
          <p:nvPr/>
        </p:nvCxnSpPr>
        <p:spPr>
          <a:xfrm flipV="1">
            <a:off x="1940806" y="4579537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644403B0-7FF2-448A-B14D-64FC9F459DAA}"/>
              </a:ext>
            </a:extLst>
          </p:cNvPr>
          <p:cNvCxnSpPr>
            <a:stCxn id="216" idx="6"/>
            <a:endCxn id="228" idx="4"/>
          </p:cNvCxnSpPr>
          <p:nvPr/>
        </p:nvCxnSpPr>
        <p:spPr>
          <a:xfrm flipV="1">
            <a:off x="1940806" y="4579537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372A0CA1-8895-4E88-B039-B24D90F46C89}"/>
              </a:ext>
            </a:extLst>
          </p:cNvPr>
          <p:cNvCxnSpPr>
            <a:stCxn id="215" idx="7"/>
            <a:endCxn id="228" idx="3"/>
          </p:cNvCxnSpPr>
          <p:nvPr/>
        </p:nvCxnSpPr>
        <p:spPr>
          <a:xfrm flipV="1">
            <a:off x="1907348" y="4546079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8498D25-DD8F-4672-A4D1-BB55A63C4ACE}"/>
              </a:ext>
            </a:extLst>
          </p:cNvPr>
          <p:cNvCxnSpPr>
            <a:stCxn id="214" idx="6"/>
            <a:endCxn id="228" idx="3"/>
          </p:cNvCxnSpPr>
          <p:nvPr/>
        </p:nvCxnSpPr>
        <p:spPr>
          <a:xfrm flipV="1">
            <a:off x="1940806" y="4546079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61C498CC-8B1B-41C7-BC75-9BC058CD5195}"/>
              </a:ext>
            </a:extLst>
          </p:cNvPr>
          <p:cNvCxnSpPr>
            <a:cxnSpLocks/>
            <a:stCxn id="213" idx="6"/>
            <a:endCxn id="228" idx="2"/>
          </p:cNvCxnSpPr>
          <p:nvPr/>
        </p:nvCxnSpPr>
        <p:spPr>
          <a:xfrm>
            <a:off x="1940806" y="4465304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E209C687-A430-4166-B869-315BF237463D}"/>
              </a:ext>
            </a:extLst>
          </p:cNvPr>
          <p:cNvCxnSpPr>
            <a:stCxn id="212" idx="5"/>
            <a:endCxn id="228" idx="1"/>
          </p:cNvCxnSpPr>
          <p:nvPr/>
        </p:nvCxnSpPr>
        <p:spPr>
          <a:xfrm>
            <a:off x="1907348" y="4090611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52629B53-0AAC-4EDC-873A-036DDD696AF7}"/>
              </a:ext>
            </a:extLst>
          </p:cNvPr>
          <p:cNvCxnSpPr>
            <a:stCxn id="211" idx="5"/>
            <a:endCxn id="228" idx="1"/>
          </p:cNvCxnSpPr>
          <p:nvPr/>
        </p:nvCxnSpPr>
        <p:spPr>
          <a:xfrm>
            <a:off x="1907348" y="3635143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83D4012E-9915-45A1-B1DF-75554597C5AD}"/>
              </a:ext>
            </a:extLst>
          </p:cNvPr>
          <p:cNvCxnSpPr>
            <a:cxnSpLocks/>
            <a:stCxn id="210" idx="5"/>
            <a:endCxn id="228" idx="0"/>
          </p:cNvCxnSpPr>
          <p:nvPr/>
        </p:nvCxnSpPr>
        <p:spPr>
          <a:xfrm>
            <a:off x="1907348" y="3179675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737DF863-2AFD-407C-877A-A183D60DD92B}"/>
              </a:ext>
            </a:extLst>
          </p:cNvPr>
          <p:cNvCxnSpPr>
            <a:stCxn id="209" idx="5"/>
            <a:endCxn id="228" idx="0"/>
          </p:cNvCxnSpPr>
          <p:nvPr/>
        </p:nvCxnSpPr>
        <p:spPr>
          <a:xfrm>
            <a:off x="1907348" y="2724207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3191D0AE-D769-4391-8C2F-7A86BD044681}"/>
              </a:ext>
            </a:extLst>
          </p:cNvPr>
          <p:cNvCxnSpPr>
            <a:stCxn id="218" idx="4"/>
            <a:endCxn id="217" idx="2"/>
          </p:cNvCxnSpPr>
          <p:nvPr/>
        </p:nvCxnSpPr>
        <p:spPr>
          <a:xfrm>
            <a:off x="1364498" y="4579537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601A139-CBC4-4432-8B2E-8FD00A9DECB0}"/>
              </a:ext>
            </a:extLst>
          </p:cNvPr>
          <p:cNvCxnSpPr>
            <a:stCxn id="218" idx="4"/>
            <a:endCxn id="216" idx="2"/>
          </p:cNvCxnSpPr>
          <p:nvPr/>
        </p:nvCxnSpPr>
        <p:spPr>
          <a:xfrm>
            <a:off x="1364498" y="4579537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1B1F8FA8-177C-407B-B782-7A32329F7065}"/>
              </a:ext>
            </a:extLst>
          </p:cNvPr>
          <p:cNvCxnSpPr>
            <a:stCxn id="218" idx="5"/>
            <a:endCxn id="215" idx="2"/>
          </p:cNvCxnSpPr>
          <p:nvPr/>
        </p:nvCxnSpPr>
        <p:spPr>
          <a:xfrm>
            <a:off x="1445273" y="4546079"/>
            <a:ext cx="267067" cy="83016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9D161DA4-2D23-42AB-AB1A-847B19E0CA1B}"/>
              </a:ext>
            </a:extLst>
          </p:cNvPr>
          <p:cNvCxnSpPr>
            <a:stCxn id="218" idx="5"/>
            <a:endCxn id="214" idx="2"/>
          </p:cNvCxnSpPr>
          <p:nvPr/>
        </p:nvCxnSpPr>
        <p:spPr>
          <a:xfrm>
            <a:off x="1445273" y="4546079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A72DE5B7-ACFE-448E-827A-A092900E1DA8}"/>
              </a:ext>
            </a:extLst>
          </p:cNvPr>
          <p:cNvCxnSpPr>
            <a:stCxn id="218" idx="7"/>
            <a:endCxn id="212" idx="3"/>
          </p:cNvCxnSpPr>
          <p:nvPr/>
        </p:nvCxnSpPr>
        <p:spPr>
          <a:xfrm flipV="1">
            <a:off x="1445273" y="4090611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219A54B-43CC-45BD-8E26-AB4DF4200E1E}"/>
              </a:ext>
            </a:extLst>
          </p:cNvPr>
          <p:cNvCxnSpPr>
            <a:stCxn id="218" idx="6"/>
            <a:endCxn id="213" idx="2"/>
          </p:cNvCxnSpPr>
          <p:nvPr/>
        </p:nvCxnSpPr>
        <p:spPr>
          <a:xfrm>
            <a:off x="1478731" y="4465304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A3CD57B3-3500-428C-855C-BA9FF9DA5D47}"/>
              </a:ext>
            </a:extLst>
          </p:cNvPr>
          <p:cNvCxnSpPr>
            <a:cxnSpLocks/>
            <a:stCxn id="218" idx="7"/>
            <a:endCxn id="211" idx="3"/>
          </p:cNvCxnSpPr>
          <p:nvPr/>
        </p:nvCxnSpPr>
        <p:spPr>
          <a:xfrm flipV="1">
            <a:off x="1445273" y="3635143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B4B1533-B809-42EC-BEF3-6E2C2A07E1F7}"/>
              </a:ext>
            </a:extLst>
          </p:cNvPr>
          <p:cNvCxnSpPr>
            <a:stCxn id="218" idx="0"/>
            <a:endCxn id="210" idx="3"/>
          </p:cNvCxnSpPr>
          <p:nvPr/>
        </p:nvCxnSpPr>
        <p:spPr>
          <a:xfrm flipV="1">
            <a:off x="1364498" y="3179675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9CB3BA-7994-4892-BF28-CCB912CEA1C4}"/>
              </a:ext>
            </a:extLst>
          </p:cNvPr>
          <p:cNvCxnSpPr>
            <a:cxnSpLocks/>
            <a:stCxn id="218" idx="0"/>
            <a:endCxn id="209" idx="3"/>
          </p:cNvCxnSpPr>
          <p:nvPr/>
        </p:nvCxnSpPr>
        <p:spPr>
          <a:xfrm flipV="1">
            <a:off x="1364498" y="2724207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AABF48F4-2937-41EE-941C-23B1B19FC718}"/>
              </a:ext>
            </a:extLst>
          </p:cNvPr>
          <p:cNvCxnSpPr>
            <a:stCxn id="14" idx="6"/>
            <a:endCxn id="175" idx="4"/>
          </p:cNvCxnSpPr>
          <p:nvPr/>
        </p:nvCxnSpPr>
        <p:spPr>
          <a:xfrm flipV="1">
            <a:off x="1023983" y="4581220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921E367-E0DE-4637-B634-22A1EFF3F5E7}"/>
              </a:ext>
            </a:extLst>
          </p:cNvPr>
          <p:cNvCxnSpPr>
            <a:stCxn id="12" idx="6"/>
            <a:endCxn id="175" idx="4"/>
          </p:cNvCxnSpPr>
          <p:nvPr/>
        </p:nvCxnSpPr>
        <p:spPr>
          <a:xfrm flipV="1">
            <a:off x="1023983" y="4581220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4C1AD02-DF27-4392-9138-E05A0C9A2133}"/>
              </a:ext>
            </a:extLst>
          </p:cNvPr>
          <p:cNvCxnSpPr>
            <a:stCxn id="11" idx="7"/>
            <a:endCxn id="175" idx="3"/>
          </p:cNvCxnSpPr>
          <p:nvPr/>
        </p:nvCxnSpPr>
        <p:spPr>
          <a:xfrm flipV="1">
            <a:off x="990525" y="4547762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C427564B-7367-4B29-BA6E-BD297851D315}"/>
              </a:ext>
            </a:extLst>
          </p:cNvPr>
          <p:cNvCxnSpPr>
            <a:stCxn id="10" idx="6"/>
            <a:endCxn id="175" idx="3"/>
          </p:cNvCxnSpPr>
          <p:nvPr/>
        </p:nvCxnSpPr>
        <p:spPr>
          <a:xfrm flipV="1">
            <a:off x="1023983" y="4547762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691F5135-28E2-48D0-B3AE-608E11303F8B}"/>
              </a:ext>
            </a:extLst>
          </p:cNvPr>
          <p:cNvCxnSpPr>
            <a:cxnSpLocks/>
            <a:stCxn id="9" idx="6"/>
            <a:endCxn id="175" idx="2"/>
          </p:cNvCxnSpPr>
          <p:nvPr/>
        </p:nvCxnSpPr>
        <p:spPr>
          <a:xfrm>
            <a:off x="1023983" y="4466987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AA9F498-84EB-4340-BFF8-D02D86FFE2E7}"/>
              </a:ext>
            </a:extLst>
          </p:cNvPr>
          <p:cNvCxnSpPr>
            <a:stCxn id="8" idx="5"/>
            <a:endCxn id="175" idx="1"/>
          </p:cNvCxnSpPr>
          <p:nvPr/>
        </p:nvCxnSpPr>
        <p:spPr>
          <a:xfrm>
            <a:off x="990525" y="4092294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1CA9757A-44C0-4024-9ED6-B44A9F069E71}"/>
              </a:ext>
            </a:extLst>
          </p:cNvPr>
          <p:cNvCxnSpPr>
            <a:stCxn id="7" idx="5"/>
            <a:endCxn id="175" idx="1"/>
          </p:cNvCxnSpPr>
          <p:nvPr/>
        </p:nvCxnSpPr>
        <p:spPr>
          <a:xfrm>
            <a:off x="990525" y="3636826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8586B7A-6575-4161-AB4A-E8D44E877514}"/>
              </a:ext>
            </a:extLst>
          </p:cNvPr>
          <p:cNvCxnSpPr>
            <a:cxnSpLocks/>
            <a:stCxn id="6" idx="5"/>
            <a:endCxn id="175" idx="0"/>
          </p:cNvCxnSpPr>
          <p:nvPr/>
        </p:nvCxnSpPr>
        <p:spPr>
          <a:xfrm>
            <a:off x="990525" y="3181358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27F591F-0601-480F-8501-347A446B6DE9}"/>
              </a:ext>
            </a:extLst>
          </p:cNvPr>
          <p:cNvCxnSpPr>
            <a:stCxn id="5" idx="5"/>
            <a:endCxn id="175" idx="0"/>
          </p:cNvCxnSpPr>
          <p:nvPr/>
        </p:nvCxnSpPr>
        <p:spPr>
          <a:xfrm>
            <a:off x="990525" y="2725890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43DCB972-15DE-4710-92C0-30CC8AA96CAD}"/>
              </a:ext>
            </a:extLst>
          </p:cNvPr>
          <p:cNvCxnSpPr>
            <a:stCxn id="13" idx="4"/>
            <a:endCxn id="14" idx="2"/>
          </p:cNvCxnSpPr>
          <p:nvPr/>
        </p:nvCxnSpPr>
        <p:spPr>
          <a:xfrm>
            <a:off x="447675" y="4581220"/>
            <a:ext cx="347842" cy="170763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FCF0D96-AFD1-4C9B-83D7-ADB8A3F59CED}"/>
              </a:ext>
            </a:extLst>
          </p:cNvPr>
          <p:cNvCxnSpPr>
            <a:stCxn id="13" idx="4"/>
            <a:endCxn id="12" idx="2"/>
          </p:cNvCxnSpPr>
          <p:nvPr/>
        </p:nvCxnSpPr>
        <p:spPr>
          <a:xfrm>
            <a:off x="447675" y="4581220"/>
            <a:ext cx="347842" cy="125217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0546767-893F-4659-9471-FBF9E4B9C48B}"/>
              </a:ext>
            </a:extLst>
          </p:cNvPr>
          <p:cNvCxnSpPr>
            <a:stCxn id="13" idx="5"/>
            <a:endCxn id="11" idx="2"/>
          </p:cNvCxnSpPr>
          <p:nvPr/>
        </p:nvCxnSpPr>
        <p:spPr>
          <a:xfrm>
            <a:off x="528450" y="4547762"/>
            <a:ext cx="267067" cy="83016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F962FFF-4A05-4F97-A234-0B0989AB5B89}"/>
              </a:ext>
            </a:extLst>
          </p:cNvPr>
          <p:cNvCxnSpPr>
            <a:stCxn id="13" idx="5"/>
            <a:endCxn id="10" idx="2"/>
          </p:cNvCxnSpPr>
          <p:nvPr/>
        </p:nvCxnSpPr>
        <p:spPr>
          <a:xfrm>
            <a:off x="528450" y="4547762"/>
            <a:ext cx="267067" cy="374693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2F48CE2-7B79-4149-A311-83A8E5D32549}"/>
              </a:ext>
            </a:extLst>
          </p:cNvPr>
          <p:cNvCxnSpPr>
            <a:stCxn id="13" idx="7"/>
            <a:endCxn id="8" idx="3"/>
          </p:cNvCxnSpPr>
          <p:nvPr/>
        </p:nvCxnSpPr>
        <p:spPr>
          <a:xfrm flipV="1">
            <a:off x="528450" y="4092294"/>
            <a:ext cx="300525" cy="293918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096F647D-C336-4B2E-9523-51921C209314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561908" y="4466987"/>
            <a:ext cx="23360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AAC07A5-4319-46F9-9C90-C3A498F7516C}"/>
              </a:ext>
            </a:extLst>
          </p:cNvPr>
          <p:cNvCxnSpPr>
            <a:cxnSpLocks/>
            <a:stCxn id="13" idx="7"/>
            <a:endCxn id="7" idx="3"/>
          </p:cNvCxnSpPr>
          <p:nvPr/>
        </p:nvCxnSpPr>
        <p:spPr>
          <a:xfrm flipV="1">
            <a:off x="528450" y="3636826"/>
            <a:ext cx="300525" cy="74938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41B69144-6CCD-4D30-AF91-B7A19679D848}"/>
              </a:ext>
            </a:extLst>
          </p:cNvPr>
          <p:cNvCxnSpPr>
            <a:stCxn id="13" idx="0"/>
            <a:endCxn id="6" idx="3"/>
          </p:cNvCxnSpPr>
          <p:nvPr/>
        </p:nvCxnSpPr>
        <p:spPr>
          <a:xfrm flipV="1">
            <a:off x="447675" y="3181358"/>
            <a:ext cx="381300" cy="117139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F0F7C4-C0E6-4F0D-A360-B445CA7BEE3B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447675" y="2725890"/>
            <a:ext cx="381300" cy="1626864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5921FDE-75C7-4193-AB71-9E2A6D03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Example (cont’d)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A6732F-BE5C-4D86-912D-26E0D671E83B}"/>
              </a:ext>
            </a:extLst>
          </p:cNvPr>
          <p:cNvSpPr/>
          <p:nvPr/>
        </p:nvSpPr>
        <p:spPr>
          <a:xfrm>
            <a:off x="795517" y="2530882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425542-5D76-438E-83EA-45B8FB7EB27B}"/>
              </a:ext>
            </a:extLst>
          </p:cNvPr>
          <p:cNvSpPr/>
          <p:nvPr/>
        </p:nvSpPr>
        <p:spPr>
          <a:xfrm>
            <a:off x="795517" y="2986350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C549E9-90FE-4085-A213-FA6DAF059981}"/>
              </a:ext>
            </a:extLst>
          </p:cNvPr>
          <p:cNvSpPr/>
          <p:nvPr/>
        </p:nvSpPr>
        <p:spPr>
          <a:xfrm>
            <a:off x="795517" y="3441818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6E6B35-72A6-4CF8-B934-430074D72FBE}"/>
              </a:ext>
            </a:extLst>
          </p:cNvPr>
          <p:cNvSpPr/>
          <p:nvPr/>
        </p:nvSpPr>
        <p:spPr>
          <a:xfrm>
            <a:off x="795517" y="3897286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C82087-4B55-425E-A421-E8357B620211}"/>
              </a:ext>
            </a:extLst>
          </p:cNvPr>
          <p:cNvSpPr/>
          <p:nvPr/>
        </p:nvSpPr>
        <p:spPr>
          <a:xfrm>
            <a:off x="795517" y="4352754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13EBD-E1AE-423F-9B1A-AA181CA094BD}"/>
              </a:ext>
            </a:extLst>
          </p:cNvPr>
          <p:cNvSpPr/>
          <p:nvPr/>
        </p:nvSpPr>
        <p:spPr>
          <a:xfrm>
            <a:off x="795517" y="4808222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407F44-98DF-416D-914E-93A8746008B9}"/>
              </a:ext>
            </a:extLst>
          </p:cNvPr>
          <p:cNvSpPr/>
          <p:nvPr/>
        </p:nvSpPr>
        <p:spPr>
          <a:xfrm>
            <a:off x="795517" y="5263690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DA40F3-AA4A-4572-9A34-510CCA68035B}"/>
              </a:ext>
            </a:extLst>
          </p:cNvPr>
          <p:cNvSpPr/>
          <p:nvPr/>
        </p:nvSpPr>
        <p:spPr>
          <a:xfrm>
            <a:off x="795517" y="5719158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2DEC3D-7F9B-4160-88DF-599016081D63}"/>
              </a:ext>
            </a:extLst>
          </p:cNvPr>
          <p:cNvSpPr/>
          <p:nvPr/>
        </p:nvSpPr>
        <p:spPr>
          <a:xfrm>
            <a:off x="795517" y="6174626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FBD75D09-9C32-44B5-AB56-5B00BE8CED8A}"/>
              </a:ext>
            </a:extLst>
          </p:cNvPr>
          <p:cNvSpPr/>
          <p:nvPr/>
        </p:nvSpPr>
        <p:spPr>
          <a:xfrm>
            <a:off x="333442" y="4352754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0">
            <a:extLst>
              <a:ext uri="{FF2B5EF4-FFF2-40B4-BE49-F238E27FC236}">
                <a16:creationId xmlns:a16="http://schemas.microsoft.com/office/drawing/2014/main" id="{4548E989-2319-48EC-9911-362493EA9424}"/>
              </a:ext>
            </a:extLst>
          </p:cNvPr>
          <p:cNvSpPr/>
          <p:nvPr/>
        </p:nvSpPr>
        <p:spPr>
          <a:xfrm>
            <a:off x="1257592" y="4352754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4">
            <a:extLst>
              <a:ext uri="{FF2B5EF4-FFF2-40B4-BE49-F238E27FC236}">
                <a16:creationId xmlns:a16="http://schemas.microsoft.com/office/drawing/2014/main" id="{19B03F69-3A89-4C34-A897-7CE4CAA89BEE}"/>
              </a:ext>
            </a:extLst>
          </p:cNvPr>
          <p:cNvSpPr/>
          <p:nvPr/>
        </p:nvSpPr>
        <p:spPr>
          <a:xfrm>
            <a:off x="1712340" y="2529199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5">
            <a:extLst>
              <a:ext uri="{FF2B5EF4-FFF2-40B4-BE49-F238E27FC236}">
                <a16:creationId xmlns:a16="http://schemas.microsoft.com/office/drawing/2014/main" id="{656F9926-FA58-4E59-BCA0-CA5D0F36F4BB}"/>
              </a:ext>
            </a:extLst>
          </p:cNvPr>
          <p:cNvSpPr/>
          <p:nvPr/>
        </p:nvSpPr>
        <p:spPr>
          <a:xfrm>
            <a:off x="1712340" y="2984667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6">
            <a:extLst>
              <a:ext uri="{FF2B5EF4-FFF2-40B4-BE49-F238E27FC236}">
                <a16:creationId xmlns:a16="http://schemas.microsoft.com/office/drawing/2014/main" id="{8E0F681E-66E2-42D1-918E-C47E6A109400}"/>
              </a:ext>
            </a:extLst>
          </p:cNvPr>
          <p:cNvSpPr/>
          <p:nvPr/>
        </p:nvSpPr>
        <p:spPr>
          <a:xfrm>
            <a:off x="1712340" y="3440135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7">
            <a:extLst>
              <a:ext uri="{FF2B5EF4-FFF2-40B4-BE49-F238E27FC236}">
                <a16:creationId xmlns:a16="http://schemas.microsoft.com/office/drawing/2014/main" id="{449846A2-B142-44F8-9D78-FCB12225022A}"/>
              </a:ext>
            </a:extLst>
          </p:cNvPr>
          <p:cNvSpPr/>
          <p:nvPr/>
        </p:nvSpPr>
        <p:spPr>
          <a:xfrm>
            <a:off x="1712340" y="3895603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8">
            <a:extLst>
              <a:ext uri="{FF2B5EF4-FFF2-40B4-BE49-F238E27FC236}">
                <a16:creationId xmlns:a16="http://schemas.microsoft.com/office/drawing/2014/main" id="{2B95CAA1-A686-4E65-802D-1601B9A3CEA8}"/>
              </a:ext>
            </a:extLst>
          </p:cNvPr>
          <p:cNvSpPr/>
          <p:nvPr/>
        </p:nvSpPr>
        <p:spPr>
          <a:xfrm>
            <a:off x="1712340" y="4351071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9">
            <a:extLst>
              <a:ext uri="{FF2B5EF4-FFF2-40B4-BE49-F238E27FC236}">
                <a16:creationId xmlns:a16="http://schemas.microsoft.com/office/drawing/2014/main" id="{256064BB-19D8-49D9-BDD7-D69AEA9F6EE3}"/>
              </a:ext>
            </a:extLst>
          </p:cNvPr>
          <p:cNvSpPr/>
          <p:nvPr/>
        </p:nvSpPr>
        <p:spPr>
          <a:xfrm>
            <a:off x="1712340" y="4806539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10">
            <a:extLst>
              <a:ext uri="{FF2B5EF4-FFF2-40B4-BE49-F238E27FC236}">
                <a16:creationId xmlns:a16="http://schemas.microsoft.com/office/drawing/2014/main" id="{A6A4640E-314C-4648-96AF-D5FE1DFCE1CF}"/>
              </a:ext>
            </a:extLst>
          </p:cNvPr>
          <p:cNvSpPr/>
          <p:nvPr/>
        </p:nvSpPr>
        <p:spPr>
          <a:xfrm>
            <a:off x="1712340" y="5262007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11">
            <a:extLst>
              <a:ext uri="{FF2B5EF4-FFF2-40B4-BE49-F238E27FC236}">
                <a16:creationId xmlns:a16="http://schemas.microsoft.com/office/drawing/2014/main" id="{2EE5C1F4-D0CA-4320-89A5-9243F2102E3D}"/>
              </a:ext>
            </a:extLst>
          </p:cNvPr>
          <p:cNvSpPr/>
          <p:nvPr/>
        </p:nvSpPr>
        <p:spPr>
          <a:xfrm>
            <a:off x="1712340" y="5717475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13">
            <a:extLst>
              <a:ext uri="{FF2B5EF4-FFF2-40B4-BE49-F238E27FC236}">
                <a16:creationId xmlns:a16="http://schemas.microsoft.com/office/drawing/2014/main" id="{13F54AF3-3C89-4E80-9D75-72CFBD9B9213}"/>
              </a:ext>
            </a:extLst>
          </p:cNvPr>
          <p:cNvSpPr/>
          <p:nvPr/>
        </p:nvSpPr>
        <p:spPr>
          <a:xfrm>
            <a:off x="1712340" y="6172943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10">
            <a:extLst>
              <a:ext uri="{FF2B5EF4-FFF2-40B4-BE49-F238E27FC236}">
                <a16:creationId xmlns:a16="http://schemas.microsoft.com/office/drawing/2014/main" id="{F0F7342C-0164-4789-AC7B-9531BB2E90C8}"/>
              </a:ext>
            </a:extLst>
          </p:cNvPr>
          <p:cNvSpPr/>
          <p:nvPr/>
        </p:nvSpPr>
        <p:spPr>
          <a:xfrm>
            <a:off x="1250265" y="4351071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10">
            <a:extLst>
              <a:ext uri="{FF2B5EF4-FFF2-40B4-BE49-F238E27FC236}">
                <a16:creationId xmlns:a16="http://schemas.microsoft.com/office/drawing/2014/main" id="{367E153A-B55D-40BB-A71B-53AC3D1B46A5}"/>
              </a:ext>
            </a:extLst>
          </p:cNvPr>
          <p:cNvSpPr/>
          <p:nvPr/>
        </p:nvSpPr>
        <p:spPr>
          <a:xfrm>
            <a:off x="2174415" y="4351071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4">
            <a:extLst>
              <a:ext uri="{FF2B5EF4-FFF2-40B4-BE49-F238E27FC236}">
                <a16:creationId xmlns:a16="http://schemas.microsoft.com/office/drawing/2014/main" id="{83521CE6-FF1C-41C4-A42A-F8EA5EFABCB0}"/>
              </a:ext>
            </a:extLst>
          </p:cNvPr>
          <p:cNvSpPr/>
          <p:nvPr/>
        </p:nvSpPr>
        <p:spPr>
          <a:xfrm>
            <a:off x="2645187" y="2529199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5">
            <a:extLst>
              <a:ext uri="{FF2B5EF4-FFF2-40B4-BE49-F238E27FC236}">
                <a16:creationId xmlns:a16="http://schemas.microsoft.com/office/drawing/2014/main" id="{18FB141C-C521-433A-9556-39524DB4BC60}"/>
              </a:ext>
            </a:extLst>
          </p:cNvPr>
          <p:cNvSpPr/>
          <p:nvPr/>
        </p:nvSpPr>
        <p:spPr>
          <a:xfrm>
            <a:off x="2645187" y="2984667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6">
            <a:extLst>
              <a:ext uri="{FF2B5EF4-FFF2-40B4-BE49-F238E27FC236}">
                <a16:creationId xmlns:a16="http://schemas.microsoft.com/office/drawing/2014/main" id="{44BAA503-4DCC-4FA3-85D0-EE818F1FA741}"/>
              </a:ext>
            </a:extLst>
          </p:cNvPr>
          <p:cNvSpPr/>
          <p:nvPr/>
        </p:nvSpPr>
        <p:spPr>
          <a:xfrm>
            <a:off x="2645187" y="3440135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7">
            <a:extLst>
              <a:ext uri="{FF2B5EF4-FFF2-40B4-BE49-F238E27FC236}">
                <a16:creationId xmlns:a16="http://schemas.microsoft.com/office/drawing/2014/main" id="{D220A131-8074-418C-BE4D-468A9D37DD5F}"/>
              </a:ext>
            </a:extLst>
          </p:cNvPr>
          <p:cNvSpPr/>
          <p:nvPr/>
        </p:nvSpPr>
        <p:spPr>
          <a:xfrm>
            <a:off x="2645187" y="3895603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8">
            <a:extLst>
              <a:ext uri="{FF2B5EF4-FFF2-40B4-BE49-F238E27FC236}">
                <a16:creationId xmlns:a16="http://schemas.microsoft.com/office/drawing/2014/main" id="{68689FC8-CAAA-4EB5-9319-97959200F69E}"/>
              </a:ext>
            </a:extLst>
          </p:cNvPr>
          <p:cNvSpPr/>
          <p:nvPr/>
        </p:nvSpPr>
        <p:spPr>
          <a:xfrm>
            <a:off x="2645187" y="4351071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BBF99584-AFD4-4072-98DD-B8809385CFC6}"/>
              </a:ext>
            </a:extLst>
          </p:cNvPr>
          <p:cNvSpPr/>
          <p:nvPr/>
        </p:nvSpPr>
        <p:spPr>
          <a:xfrm>
            <a:off x="2645187" y="4806539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10">
            <a:extLst>
              <a:ext uri="{FF2B5EF4-FFF2-40B4-BE49-F238E27FC236}">
                <a16:creationId xmlns:a16="http://schemas.microsoft.com/office/drawing/2014/main" id="{CB2B909B-91DC-4C93-BC8F-0025601D01AE}"/>
              </a:ext>
            </a:extLst>
          </p:cNvPr>
          <p:cNvSpPr/>
          <p:nvPr/>
        </p:nvSpPr>
        <p:spPr>
          <a:xfrm>
            <a:off x="2645187" y="5262007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11">
            <a:extLst>
              <a:ext uri="{FF2B5EF4-FFF2-40B4-BE49-F238E27FC236}">
                <a16:creationId xmlns:a16="http://schemas.microsoft.com/office/drawing/2014/main" id="{CE97149A-C862-4212-B188-255276D79F97}"/>
              </a:ext>
            </a:extLst>
          </p:cNvPr>
          <p:cNvSpPr/>
          <p:nvPr/>
        </p:nvSpPr>
        <p:spPr>
          <a:xfrm>
            <a:off x="2645187" y="5717475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13">
            <a:extLst>
              <a:ext uri="{FF2B5EF4-FFF2-40B4-BE49-F238E27FC236}">
                <a16:creationId xmlns:a16="http://schemas.microsoft.com/office/drawing/2014/main" id="{0DD9ECB4-E905-462C-9FEB-679561D545C9}"/>
              </a:ext>
            </a:extLst>
          </p:cNvPr>
          <p:cNvSpPr/>
          <p:nvPr/>
        </p:nvSpPr>
        <p:spPr>
          <a:xfrm>
            <a:off x="2645187" y="6172943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10">
            <a:extLst>
              <a:ext uri="{FF2B5EF4-FFF2-40B4-BE49-F238E27FC236}">
                <a16:creationId xmlns:a16="http://schemas.microsoft.com/office/drawing/2014/main" id="{2AF05AEA-8801-4508-BEC3-58B4256A39ED}"/>
              </a:ext>
            </a:extLst>
          </p:cNvPr>
          <p:cNvSpPr/>
          <p:nvPr/>
        </p:nvSpPr>
        <p:spPr>
          <a:xfrm>
            <a:off x="2183112" y="4351071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10">
            <a:extLst>
              <a:ext uri="{FF2B5EF4-FFF2-40B4-BE49-F238E27FC236}">
                <a16:creationId xmlns:a16="http://schemas.microsoft.com/office/drawing/2014/main" id="{9B33A825-0023-45C3-BCA7-45357C266573}"/>
              </a:ext>
            </a:extLst>
          </p:cNvPr>
          <p:cNvSpPr/>
          <p:nvPr/>
        </p:nvSpPr>
        <p:spPr>
          <a:xfrm>
            <a:off x="3107262" y="4351071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Oval 4">
            <a:extLst>
              <a:ext uri="{FF2B5EF4-FFF2-40B4-BE49-F238E27FC236}">
                <a16:creationId xmlns:a16="http://schemas.microsoft.com/office/drawing/2014/main" id="{54792194-6F23-4621-90D1-3CCC76E536E2}"/>
              </a:ext>
            </a:extLst>
          </p:cNvPr>
          <p:cNvSpPr/>
          <p:nvPr/>
        </p:nvSpPr>
        <p:spPr>
          <a:xfrm>
            <a:off x="3562010" y="2527516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Oval 5">
            <a:extLst>
              <a:ext uri="{FF2B5EF4-FFF2-40B4-BE49-F238E27FC236}">
                <a16:creationId xmlns:a16="http://schemas.microsoft.com/office/drawing/2014/main" id="{D10149B2-507D-44D5-8FF0-7E865F96C1A3}"/>
              </a:ext>
            </a:extLst>
          </p:cNvPr>
          <p:cNvSpPr/>
          <p:nvPr/>
        </p:nvSpPr>
        <p:spPr>
          <a:xfrm>
            <a:off x="3562010" y="2982984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6">
            <a:extLst>
              <a:ext uri="{FF2B5EF4-FFF2-40B4-BE49-F238E27FC236}">
                <a16:creationId xmlns:a16="http://schemas.microsoft.com/office/drawing/2014/main" id="{664F8CE9-FA84-4A2D-9984-90007C403D02}"/>
              </a:ext>
            </a:extLst>
          </p:cNvPr>
          <p:cNvSpPr/>
          <p:nvPr/>
        </p:nvSpPr>
        <p:spPr>
          <a:xfrm>
            <a:off x="3562010" y="3438452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7">
            <a:extLst>
              <a:ext uri="{FF2B5EF4-FFF2-40B4-BE49-F238E27FC236}">
                <a16:creationId xmlns:a16="http://schemas.microsoft.com/office/drawing/2014/main" id="{FE94BFF3-BF59-4F7A-8F84-CBBBB060856E}"/>
              </a:ext>
            </a:extLst>
          </p:cNvPr>
          <p:cNvSpPr/>
          <p:nvPr/>
        </p:nvSpPr>
        <p:spPr>
          <a:xfrm>
            <a:off x="3562010" y="3893920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8">
            <a:extLst>
              <a:ext uri="{FF2B5EF4-FFF2-40B4-BE49-F238E27FC236}">
                <a16:creationId xmlns:a16="http://schemas.microsoft.com/office/drawing/2014/main" id="{1339A2BF-21FC-4C6E-A87C-8B56684ECA35}"/>
              </a:ext>
            </a:extLst>
          </p:cNvPr>
          <p:cNvSpPr/>
          <p:nvPr/>
        </p:nvSpPr>
        <p:spPr>
          <a:xfrm>
            <a:off x="3562010" y="4349388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EE609603-FC29-47FB-8BC9-F2D88F43994D}"/>
              </a:ext>
            </a:extLst>
          </p:cNvPr>
          <p:cNvSpPr/>
          <p:nvPr/>
        </p:nvSpPr>
        <p:spPr>
          <a:xfrm>
            <a:off x="3562010" y="4804856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10">
            <a:extLst>
              <a:ext uri="{FF2B5EF4-FFF2-40B4-BE49-F238E27FC236}">
                <a16:creationId xmlns:a16="http://schemas.microsoft.com/office/drawing/2014/main" id="{89E21087-D87B-402E-B511-3211139E2ECD}"/>
              </a:ext>
            </a:extLst>
          </p:cNvPr>
          <p:cNvSpPr/>
          <p:nvPr/>
        </p:nvSpPr>
        <p:spPr>
          <a:xfrm>
            <a:off x="3562010" y="5260324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1">
            <a:extLst>
              <a:ext uri="{FF2B5EF4-FFF2-40B4-BE49-F238E27FC236}">
                <a16:creationId xmlns:a16="http://schemas.microsoft.com/office/drawing/2014/main" id="{A8675247-C4AD-473C-A885-873F5510E19B}"/>
              </a:ext>
            </a:extLst>
          </p:cNvPr>
          <p:cNvSpPr/>
          <p:nvPr/>
        </p:nvSpPr>
        <p:spPr>
          <a:xfrm>
            <a:off x="3562010" y="5715792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13">
            <a:extLst>
              <a:ext uri="{FF2B5EF4-FFF2-40B4-BE49-F238E27FC236}">
                <a16:creationId xmlns:a16="http://schemas.microsoft.com/office/drawing/2014/main" id="{CA79D127-EF6C-49F3-B90A-421DC9833145}"/>
              </a:ext>
            </a:extLst>
          </p:cNvPr>
          <p:cNvSpPr/>
          <p:nvPr/>
        </p:nvSpPr>
        <p:spPr>
          <a:xfrm>
            <a:off x="3562010" y="6171260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10">
            <a:extLst>
              <a:ext uri="{FF2B5EF4-FFF2-40B4-BE49-F238E27FC236}">
                <a16:creationId xmlns:a16="http://schemas.microsoft.com/office/drawing/2014/main" id="{F470BF11-4B11-4061-9B6A-73DD893B64C7}"/>
              </a:ext>
            </a:extLst>
          </p:cNvPr>
          <p:cNvSpPr/>
          <p:nvPr/>
        </p:nvSpPr>
        <p:spPr>
          <a:xfrm>
            <a:off x="3099935" y="4349388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10">
            <a:extLst>
              <a:ext uri="{FF2B5EF4-FFF2-40B4-BE49-F238E27FC236}">
                <a16:creationId xmlns:a16="http://schemas.microsoft.com/office/drawing/2014/main" id="{789DA39F-E741-4882-949E-BCF3BBCC9617}"/>
              </a:ext>
            </a:extLst>
          </p:cNvPr>
          <p:cNvSpPr/>
          <p:nvPr/>
        </p:nvSpPr>
        <p:spPr>
          <a:xfrm>
            <a:off x="4024085" y="4349388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Oval 4">
            <a:extLst>
              <a:ext uri="{FF2B5EF4-FFF2-40B4-BE49-F238E27FC236}">
                <a16:creationId xmlns:a16="http://schemas.microsoft.com/office/drawing/2014/main" id="{EF5DBFFD-07E8-4689-A213-0C519B97F97B}"/>
              </a:ext>
            </a:extLst>
          </p:cNvPr>
          <p:cNvSpPr/>
          <p:nvPr/>
        </p:nvSpPr>
        <p:spPr>
          <a:xfrm>
            <a:off x="4490891" y="2523401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Oval 5">
            <a:extLst>
              <a:ext uri="{FF2B5EF4-FFF2-40B4-BE49-F238E27FC236}">
                <a16:creationId xmlns:a16="http://schemas.microsoft.com/office/drawing/2014/main" id="{6AD80987-48E9-4605-A875-86F9DF1975EE}"/>
              </a:ext>
            </a:extLst>
          </p:cNvPr>
          <p:cNvSpPr/>
          <p:nvPr/>
        </p:nvSpPr>
        <p:spPr>
          <a:xfrm>
            <a:off x="4490891" y="2978869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6">
            <a:extLst>
              <a:ext uri="{FF2B5EF4-FFF2-40B4-BE49-F238E27FC236}">
                <a16:creationId xmlns:a16="http://schemas.microsoft.com/office/drawing/2014/main" id="{2694E986-BC39-4327-B70B-4F8C9127E031}"/>
              </a:ext>
            </a:extLst>
          </p:cNvPr>
          <p:cNvSpPr/>
          <p:nvPr/>
        </p:nvSpPr>
        <p:spPr>
          <a:xfrm>
            <a:off x="4490891" y="3434337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7">
            <a:extLst>
              <a:ext uri="{FF2B5EF4-FFF2-40B4-BE49-F238E27FC236}">
                <a16:creationId xmlns:a16="http://schemas.microsoft.com/office/drawing/2014/main" id="{C1EAC8E7-35F2-4167-AB58-8C4065587F77}"/>
              </a:ext>
            </a:extLst>
          </p:cNvPr>
          <p:cNvSpPr/>
          <p:nvPr/>
        </p:nvSpPr>
        <p:spPr>
          <a:xfrm>
            <a:off x="4490891" y="3889805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8">
            <a:extLst>
              <a:ext uri="{FF2B5EF4-FFF2-40B4-BE49-F238E27FC236}">
                <a16:creationId xmlns:a16="http://schemas.microsoft.com/office/drawing/2014/main" id="{1ACE6A70-CA9A-4ED4-9A80-B111DF2DD028}"/>
              </a:ext>
            </a:extLst>
          </p:cNvPr>
          <p:cNvSpPr/>
          <p:nvPr/>
        </p:nvSpPr>
        <p:spPr>
          <a:xfrm>
            <a:off x="4490891" y="4345273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9">
            <a:extLst>
              <a:ext uri="{FF2B5EF4-FFF2-40B4-BE49-F238E27FC236}">
                <a16:creationId xmlns:a16="http://schemas.microsoft.com/office/drawing/2014/main" id="{E55270FF-3BFF-4D06-BCAD-3D0F7AA84705}"/>
              </a:ext>
            </a:extLst>
          </p:cNvPr>
          <p:cNvSpPr/>
          <p:nvPr/>
        </p:nvSpPr>
        <p:spPr>
          <a:xfrm>
            <a:off x="4490891" y="4800741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10">
            <a:extLst>
              <a:ext uri="{FF2B5EF4-FFF2-40B4-BE49-F238E27FC236}">
                <a16:creationId xmlns:a16="http://schemas.microsoft.com/office/drawing/2014/main" id="{E947A144-D57A-471D-A3FF-D379E167AD1A}"/>
              </a:ext>
            </a:extLst>
          </p:cNvPr>
          <p:cNvSpPr/>
          <p:nvPr/>
        </p:nvSpPr>
        <p:spPr>
          <a:xfrm>
            <a:off x="4490891" y="5256209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11">
            <a:extLst>
              <a:ext uri="{FF2B5EF4-FFF2-40B4-BE49-F238E27FC236}">
                <a16:creationId xmlns:a16="http://schemas.microsoft.com/office/drawing/2014/main" id="{7969C0D7-9420-46B7-A527-E1C47A671B35}"/>
              </a:ext>
            </a:extLst>
          </p:cNvPr>
          <p:cNvSpPr/>
          <p:nvPr/>
        </p:nvSpPr>
        <p:spPr>
          <a:xfrm>
            <a:off x="4490891" y="5711677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13">
            <a:extLst>
              <a:ext uri="{FF2B5EF4-FFF2-40B4-BE49-F238E27FC236}">
                <a16:creationId xmlns:a16="http://schemas.microsoft.com/office/drawing/2014/main" id="{FF8DA5BB-9A63-4053-BFAD-5CD0310CDAA4}"/>
              </a:ext>
            </a:extLst>
          </p:cNvPr>
          <p:cNvSpPr/>
          <p:nvPr/>
        </p:nvSpPr>
        <p:spPr>
          <a:xfrm>
            <a:off x="4490891" y="6167145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10">
            <a:extLst>
              <a:ext uri="{FF2B5EF4-FFF2-40B4-BE49-F238E27FC236}">
                <a16:creationId xmlns:a16="http://schemas.microsoft.com/office/drawing/2014/main" id="{C8605504-C7E6-4AB1-A0B3-ABB6358F8A1C}"/>
              </a:ext>
            </a:extLst>
          </p:cNvPr>
          <p:cNvSpPr/>
          <p:nvPr/>
        </p:nvSpPr>
        <p:spPr>
          <a:xfrm>
            <a:off x="4028816" y="4345273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Oval 10">
            <a:extLst>
              <a:ext uri="{FF2B5EF4-FFF2-40B4-BE49-F238E27FC236}">
                <a16:creationId xmlns:a16="http://schemas.microsoft.com/office/drawing/2014/main" id="{76A71AE2-54F8-4D86-A260-411FF2D83BB8}"/>
              </a:ext>
            </a:extLst>
          </p:cNvPr>
          <p:cNvSpPr/>
          <p:nvPr/>
        </p:nvSpPr>
        <p:spPr>
          <a:xfrm>
            <a:off x="4952966" y="4345273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4">
            <a:extLst>
              <a:ext uri="{FF2B5EF4-FFF2-40B4-BE49-F238E27FC236}">
                <a16:creationId xmlns:a16="http://schemas.microsoft.com/office/drawing/2014/main" id="{3FBBEAAB-6AFD-4D17-BCC0-E4CF5F7E79BE}"/>
              </a:ext>
            </a:extLst>
          </p:cNvPr>
          <p:cNvSpPr/>
          <p:nvPr/>
        </p:nvSpPr>
        <p:spPr>
          <a:xfrm>
            <a:off x="5407714" y="2521718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5">
            <a:extLst>
              <a:ext uri="{FF2B5EF4-FFF2-40B4-BE49-F238E27FC236}">
                <a16:creationId xmlns:a16="http://schemas.microsoft.com/office/drawing/2014/main" id="{C6BA852D-F8B6-4E89-85E5-1936EA9B65A9}"/>
              </a:ext>
            </a:extLst>
          </p:cNvPr>
          <p:cNvSpPr/>
          <p:nvPr/>
        </p:nvSpPr>
        <p:spPr>
          <a:xfrm>
            <a:off x="5407714" y="2977186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6">
            <a:extLst>
              <a:ext uri="{FF2B5EF4-FFF2-40B4-BE49-F238E27FC236}">
                <a16:creationId xmlns:a16="http://schemas.microsoft.com/office/drawing/2014/main" id="{2CA92AAA-48A1-42B6-A9F2-F815EC4A3589}"/>
              </a:ext>
            </a:extLst>
          </p:cNvPr>
          <p:cNvSpPr/>
          <p:nvPr/>
        </p:nvSpPr>
        <p:spPr>
          <a:xfrm>
            <a:off x="5407714" y="3432654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7">
            <a:extLst>
              <a:ext uri="{FF2B5EF4-FFF2-40B4-BE49-F238E27FC236}">
                <a16:creationId xmlns:a16="http://schemas.microsoft.com/office/drawing/2014/main" id="{C6883B44-9DA5-452A-A46B-8E7979817360}"/>
              </a:ext>
            </a:extLst>
          </p:cNvPr>
          <p:cNvSpPr/>
          <p:nvPr/>
        </p:nvSpPr>
        <p:spPr>
          <a:xfrm>
            <a:off x="5407714" y="3888122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8">
            <a:extLst>
              <a:ext uri="{FF2B5EF4-FFF2-40B4-BE49-F238E27FC236}">
                <a16:creationId xmlns:a16="http://schemas.microsoft.com/office/drawing/2014/main" id="{ABF27C5F-8D97-4688-A65C-E177C90F329D}"/>
              </a:ext>
            </a:extLst>
          </p:cNvPr>
          <p:cNvSpPr/>
          <p:nvPr/>
        </p:nvSpPr>
        <p:spPr>
          <a:xfrm>
            <a:off x="5407714" y="4343590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9">
            <a:extLst>
              <a:ext uri="{FF2B5EF4-FFF2-40B4-BE49-F238E27FC236}">
                <a16:creationId xmlns:a16="http://schemas.microsoft.com/office/drawing/2014/main" id="{81599CD4-9A96-4656-894D-900F9F0663E4}"/>
              </a:ext>
            </a:extLst>
          </p:cNvPr>
          <p:cNvSpPr/>
          <p:nvPr/>
        </p:nvSpPr>
        <p:spPr>
          <a:xfrm>
            <a:off x="5407714" y="4799058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10">
            <a:extLst>
              <a:ext uri="{FF2B5EF4-FFF2-40B4-BE49-F238E27FC236}">
                <a16:creationId xmlns:a16="http://schemas.microsoft.com/office/drawing/2014/main" id="{B4E99917-6A7C-42B4-86F0-40F20D580984}"/>
              </a:ext>
            </a:extLst>
          </p:cNvPr>
          <p:cNvSpPr/>
          <p:nvPr/>
        </p:nvSpPr>
        <p:spPr>
          <a:xfrm>
            <a:off x="5407714" y="5254526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11">
            <a:extLst>
              <a:ext uri="{FF2B5EF4-FFF2-40B4-BE49-F238E27FC236}">
                <a16:creationId xmlns:a16="http://schemas.microsoft.com/office/drawing/2014/main" id="{0FCD4BE0-8746-4D54-B96E-9F489003BCC0}"/>
              </a:ext>
            </a:extLst>
          </p:cNvPr>
          <p:cNvSpPr/>
          <p:nvPr/>
        </p:nvSpPr>
        <p:spPr>
          <a:xfrm>
            <a:off x="5407714" y="5709994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13">
            <a:extLst>
              <a:ext uri="{FF2B5EF4-FFF2-40B4-BE49-F238E27FC236}">
                <a16:creationId xmlns:a16="http://schemas.microsoft.com/office/drawing/2014/main" id="{5594BBB4-9AF9-4CA5-BFC1-D71785DFC6D0}"/>
              </a:ext>
            </a:extLst>
          </p:cNvPr>
          <p:cNvSpPr/>
          <p:nvPr/>
        </p:nvSpPr>
        <p:spPr>
          <a:xfrm>
            <a:off x="5407714" y="6165462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10">
            <a:extLst>
              <a:ext uri="{FF2B5EF4-FFF2-40B4-BE49-F238E27FC236}">
                <a16:creationId xmlns:a16="http://schemas.microsoft.com/office/drawing/2014/main" id="{7E175E64-F87B-449A-839F-3E14E7C12D14}"/>
              </a:ext>
            </a:extLst>
          </p:cNvPr>
          <p:cNvSpPr/>
          <p:nvPr/>
        </p:nvSpPr>
        <p:spPr>
          <a:xfrm>
            <a:off x="4945639" y="4343590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Oval 10">
            <a:extLst>
              <a:ext uri="{FF2B5EF4-FFF2-40B4-BE49-F238E27FC236}">
                <a16:creationId xmlns:a16="http://schemas.microsoft.com/office/drawing/2014/main" id="{16392CD8-6ADD-48B9-8B5D-39F73D9C4186}"/>
              </a:ext>
            </a:extLst>
          </p:cNvPr>
          <p:cNvSpPr/>
          <p:nvPr/>
        </p:nvSpPr>
        <p:spPr>
          <a:xfrm>
            <a:off x="5869789" y="4343590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Oval 4">
            <a:extLst>
              <a:ext uri="{FF2B5EF4-FFF2-40B4-BE49-F238E27FC236}">
                <a16:creationId xmlns:a16="http://schemas.microsoft.com/office/drawing/2014/main" id="{1EA66661-EFB6-4C96-98B7-4C6F8408DD58}"/>
              </a:ext>
            </a:extLst>
          </p:cNvPr>
          <p:cNvSpPr/>
          <p:nvPr/>
        </p:nvSpPr>
        <p:spPr>
          <a:xfrm>
            <a:off x="6340561" y="2521718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Oval 5">
            <a:extLst>
              <a:ext uri="{FF2B5EF4-FFF2-40B4-BE49-F238E27FC236}">
                <a16:creationId xmlns:a16="http://schemas.microsoft.com/office/drawing/2014/main" id="{E09D3272-C316-450A-9CB1-9FA920A56903}"/>
              </a:ext>
            </a:extLst>
          </p:cNvPr>
          <p:cNvSpPr/>
          <p:nvPr/>
        </p:nvSpPr>
        <p:spPr>
          <a:xfrm>
            <a:off x="6340561" y="2977186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6">
            <a:extLst>
              <a:ext uri="{FF2B5EF4-FFF2-40B4-BE49-F238E27FC236}">
                <a16:creationId xmlns:a16="http://schemas.microsoft.com/office/drawing/2014/main" id="{356B532A-C5FB-4FD0-8A61-F455F924B97B}"/>
              </a:ext>
            </a:extLst>
          </p:cNvPr>
          <p:cNvSpPr/>
          <p:nvPr/>
        </p:nvSpPr>
        <p:spPr>
          <a:xfrm>
            <a:off x="6340561" y="3432654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7">
            <a:extLst>
              <a:ext uri="{FF2B5EF4-FFF2-40B4-BE49-F238E27FC236}">
                <a16:creationId xmlns:a16="http://schemas.microsoft.com/office/drawing/2014/main" id="{CD3432D7-F24E-4E16-8A84-C13AFF408B88}"/>
              </a:ext>
            </a:extLst>
          </p:cNvPr>
          <p:cNvSpPr/>
          <p:nvPr/>
        </p:nvSpPr>
        <p:spPr>
          <a:xfrm>
            <a:off x="6340561" y="3888122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8">
            <a:extLst>
              <a:ext uri="{FF2B5EF4-FFF2-40B4-BE49-F238E27FC236}">
                <a16:creationId xmlns:a16="http://schemas.microsoft.com/office/drawing/2014/main" id="{188759E6-DB4C-49E1-AE9B-75535232C01C}"/>
              </a:ext>
            </a:extLst>
          </p:cNvPr>
          <p:cNvSpPr/>
          <p:nvPr/>
        </p:nvSpPr>
        <p:spPr>
          <a:xfrm>
            <a:off x="6340561" y="4343590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9">
            <a:extLst>
              <a:ext uri="{FF2B5EF4-FFF2-40B4-BE49-F238E27FC236}">
                <a16:creationId xmlns:a16="http://schemas.microsoft.com/office/drawing/2014/main" id="{ABFE653E-BCB8-48FB-A5D3-00C5C99F2EDF}"/>
              </a:ext>
            </a:extLst>
          </p:cNvPr>
          <p:cNvSpPr/>
          <p:nvPr/>
        </p:nvSpPr>
        <p:spPr>
          <a:xfrm>
            <a:off x="6340561" y="4799058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10">
            <a:extLst>
              <a:ext uri="{FF2B5EF4-FFF2-40B4-BE49-F238E27FC236}">
                <a16:creationId xmlns:a16="http://schemas.microsoft.com/office/drawing/2014/main" id="{6537E2B2-E20E-4DB1-AF73-9BE8452B7D59}"/>
              </a:ext>
            </a:extLst>
          </p:cNvPr>
          <p:cNvSpPr/>
          <p:nvPr/>
        </p:nvSpPr>
        <p:spPr>
          <a:xfrm>
            <a:off x="6340561" y="5254526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11">
            <a:extLst>
              <a:ext uri="{FF2B5EF4-FFF2-40B4-BE49-F238E27FC236}">
                <a16:creationId xmlns:a16="http://schemas.microsoft.com/office/drawing/2014/main" id="{670841E9-10EF-4D92-975A-D1A2D43AFFCA}"/>
              </a:ext>
            </a:extLst>
          </p:cNvPr>
          <p:cNvSpPr/>
          <p:nvPr/>
        </p:nvSpPr>
        <p:spPr>
          <a:xfrm>
            <a:off x="6340561" y="5709994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3">
            <a:extLst>
              <a:ext uri="{FF2B5EF4-FFF2-40B4-BE49-F238E27FC236}">
                <a16:creationId xmlns:a16="http://schemas.microsoft.com/office/drawing/2014/main" id="{36E2462B-3B31-4D00-9807-B11E70134F60}"/>
              </a:ext>
            </a:extLst>
          </p:cNvPr>
          <p:cNvSpPr/>
          <p:nvPr/>
        </p:nvSpPr>
        <p:spPr>
          <a:xfrm>
            <a:off x="6340561" y="6165462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10">
            <a:extLst>
              <a:ext uri="{FF2B5EF4-FFF2-40B4-BE49-F238E27FC236}">
                <a16:creationId xmlns:a16="http://schemas.microsoft.com/office/drawing/2014/main" id="{B3FE8F97-06C9-48DB-95DE-4FA80173757A}"/>
              </a:ext>
            </a:extLst>
          </p:cNvPr>
          <p:cNvSpPr/>
          <p:nvPr/>
        </p:nvSpPr>
        <p:spPr>
          <a:xfrm>
            <a:off x="5878486" y="4343590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10">
            <a:extLst>
              <a:ext uri="{FF2B5EF4-FFF2-40B4-BE49-F238E27FC236}">
                <a16:creationId xmlns:a16="http://schemas.microsoft.com/office/drawing/2014/main" id="{3460392B-CCB3-4698-BA02-BCF30D2FF6D4}"/>
              </a:ext>
            </a:extLst>
          </p:cNvPr>
          <p:cNvSpPr/>
          <p:nvPr/>
        </p:nvSpPr>
        <p:spPr>
          <a:xfrm>
            <a:off x="6802636" y="4343590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4">
            <a:extLst>
              <a:ext uri="{FF2B5EF4-FFF2-40B4-BE49-F238E27FC236}">
                <a16:creationId xmlns:a16="http://schemas.microsoft.com/office/drawing/2014/main" id="{4B67496F-1E17-430C-B2FA-B8FF419E5B11}"/>
              </a:ext>
            </a:extLst>
          </p:cNvPr>
          <p:cNvSpPr/>
          <p:nvPr/>
        </p:nvSpPr>
        <p:spPr>
          <a:xfrm>
            <a:off x="7257384" y="2520035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5">
            <a:extLst>
              <a:ext uri="{FF2B5EF4-FFF2-40B4-BE49-F238E27FC236}">
                <a16:creationId xmlns:a16="http://schemas.microsoft.com/office/drawing/2014/main" id="{D74EF937-D5B4-455B-B27B-951A8F7F921A}"/>
              </a:ext>
            </a:extLst>
          </p:cNvPr>
          <p:cNvSpPr/>
          <p:nvPr/>
        </p:nvSpPr>
        <p:spPr>
          <a:xfrm>
            <a:off x="7257384" y="2975503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6">
            <a:extLst>
              <a:ext uri="{FF2B5EF4-FFF2-40B4-BE49-F238E27FC236}">
                <a16:creationId xmlns:a16="http://schemas.microsoft.com/office/drawing/2014/main" id="{1939C2AC-849C-4DAF-8904-03AE39C25AB5}"/>
              </a:ext>
            </a:extLst>
          </p:cNvPr>
          <p:cNvSpPr/>
          <p:nvPr/>
        </p:nvSpPr>
        <p:spPr>
          <a:xfrm>
            <a:off x="7257384" y="3430971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7">
            <a:extLst>
              <a:ext uri="{FF2B5EF4-FFF2-40B4-BE49-F238E27FC236}">
                <a16:creationId xmlns:a16="http://schemas.microsoft.com/office/drawing/2014/main" id="{D9359BE6-AC7F-4CF4-9195-B9BCE2B6A09C}"/>
              </a:ext>
            </a:extLst>
          </p:cNvPr>
          <p:cNvSpPr/>
          <p:nvPr/>
        </p:nvSpPr>
        <p:spPr>
          <a:xfrm>
            <a:off x="7257384" y="3886439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8">
            <a:extLst>
              <a:ext uri="{FF2B5EF4-FFF2-40B4-BE49-F238E27FC236}">
                <a16:creationId xmlns:a16="http://schemas.microsoft.com/office/drawing/2014/main" id="{A50B1617-61E4-45CD-A5AE-B1F6851B208A}"/>
              </a:ext>
            </a:extLst>
          </p:cNvPr>
          <p:cNvSpPr/>
          <p:nvPr/>
        </p:nvSpPr>
        <p:spPr>
          <a:xfrm>
            <a:off x="7257384" y="4341907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9">
            <a:extLst>
              <a:ext uri="{FF2B5EF4-FFF2-40B4-BE49-F238E27FC236}">
                <a16:creationId xmlns:a16="http://schemas.microsoft.com/office/drawing/2014/main" id="{7FDE02EE-1262-4A60-8404-64ECFDCDB6DA}"/>
              </a:ext>
            </a:extLst>
          </p:cNvPr>
          <p:cNvSpPr/>
          <p:nvPr/>
        </p:nvSpPr>
        <p:spPr>
          <a:xfrm>
            <a:off x="7257384" y="4797375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10">
            <a:extLst>
              <a:ext uri="{FF2B5EF4-FFF2-40B4-BE49-F238E27FC236}">
                <a16:creationId xmlns:a16="http://schemas.microsoft.com/office/drawing/2014/main" id="{3028298F-1326-422E-ADCF-135ABAB86F96}"/>
              </a:ext>
            </a:extLst>
          </p:cNvPr>
          <p:cNvSpPr/>
          <p:nvPr/>
        </p:nvSpPr>
        <p:spPr>
          <a:xfrm>
            <a:off x="7257384" y="5252843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11">
            <a:extLst>
              <a:ext uri="{FF2B5EF4-FFF2-40B4-BE49-F238E27FC236}">
                <a16:creationId xmlns:a16="http://schemas.microsoft.com/office/drawing/2014/main" id="{C202B747-BC06-42AD-BB20-6FFBA0905C6E}"/>
              </a:ext>
            </a:extLst>
          </p:cNvPr>
          <p:cNvSpPr/>
          <p:nvPr/>
        </p:nvSpPr>
        <p:spPr>
          <a:xfrm>
            <a:off x="7257384" y="5708311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13">
            <a:extLst>
              <a:ext uri="{FF2B5EF4-FFF2-40B4-BE49-F238E27FC236}">
                <a16:creationId xmlns:a16="http://schemas.microsoft.com/office/drawing/2014/main" id="{F1C5A4FD-9CC7-4BD7-A298-13DB37DBC6D1}"/>
              </a:ext>
            </a:extLst>
          </p:cNvPr>
          <p:cNvSpPr/>
          <p:nvPr/>
        </p:nvSpPr>
        <p:spPr>
          <a:xfrm>
            <a:off x="7257384" y="6163779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10">
            <a:extLst>
              <a:ext uri="{FF2B5EF4-FFF2-40B4-BE49-F238E27FC236}">
                <a16:creationId xmlns:a16="http://schemas.microsoft.com/office/drawing/2014/main" id="{8A213205-47B0-489D-A9CF-7B70160EAABB}"/>
              </a:ext>
            </a:extLst>
          </p:cNvPr>
          <p:cNvSpPr/>
          <p:nvPr/>
        </p:nvSpPr>
        <p:spPr>
          <a:xfrm>
            <a:off x="6795309" y="4341907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Oval 10">
            <a:extLst>
              <a:ext uri="{FF2B5EF4-FFF2-40B4-BE49-F238E27FC236}">
                <a16:creationId xmlns:a16="http://schemas.microsoft.com/office/drawing/2014/main" id="{4480287B-8DA3-4C10-9CF2-47AC6E956213}"/>
              </a:ext>
            </a:extLst>
          </p:cNvPr>
          <p:cNvSpPr/>
          <p:nvPr/>
        </p:nvSpPr>
        <p:spPr>
          <a:xfrm>
            <a:off x="7719459" y="4341907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Oval 4">
            <a:extLst>
              <a:ext uri="{FF2B5EF4-FFF2-40B4-BE49-F238E27FC236}">
                <a16:creationId xmlns:a16="http://schemas.microsoft.com/office/drawing/2014/main" id="{5F0A753E-7CC2-4F19-877C-284CB18C97A1}"/>
              </a:ext>
            </a:extLst>
          </p:cNvPr>
          <p:cNvSpPr/>
          <p:nvPr/>
        </p:nvSpPr>
        <p:spPr>
          <a:xfrm>
            <a:off x="8186559" y="2520035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Oval 5">
            <a:extLst>
              <a:ext uri="{FF2B5EF4-FFF2-40B4-BE49-F238E27FC236}">
                <a16:creationId xmlns:a16="http://schemas.microsoft.com/office/drawing/2014/main" id="{07B0DD25-B8EB-466C-8E33-6BEA404D1B90}"/>
              </a:ext>
            </a:extLst>
          </p:cNvPr>
          <p:cNvSpPr/>
          <p:nvPr/>
        </p:nvSpPr>
        <p:spPr>
          <a:xfrm>
            <a:off x="8186559" y="2975503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6">
            <a:extLst>
              <a:ext uri="{FF2B5EF4-FFF2-40B4-BE49-F238E27FC236}">
                <a16:creationId xmlns:a16="http://schemas.microsoft.com/office/drawing/2014/main" id="{E1D6559A-759F-4468-9A03-BEA0FA52DD6A}"/>
              </a:ext>
            </a:extLst>
          </p:cNvPr>
          <p:cNvSpPr/>
          <p:nvPr/>
        </p:nvSpPr>
        <p:spPr>
          <a:xfrm>
            <a:off x="8186559" y="3430971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7">
            <a:extLst>
              <a:ext uri="{FF2B5EF4-FFF2-40B4-BE49-F238E27FC236}">
                <a16:creationId xmlns:a16="http://schemas.microsoft.com/office/drawing/2014/main" id="{34981093-7DFB-400C-9E2F-2D5C917E8A21}"/>
              </a:ext>
            </a:extLst>
          </p:cNvPr>
          <p:cNvSpPr/>
          <p:nvPr/>
        </p:nvSpPr>
        <p:spPr>
          <a:xfrm>
            <a:off x="8186559" y="3886439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8">
            <a:extLst>
              <a:ext uri="{FF2B5EF4-FFF2-40B4-BE49-F238E27FC236}">
                <a16:creationId xmlns:a16="http://schemas.microsoft.com/office/drawing/2014/main" id="{FE514794-44F3-4C69-A80D-5B23B81EDBCD}"/>
              </a:ext>
            </a:extLst>
          </p:cNvPr>
          <p:cNvSpPr/>
          <p:nvPr/>
        </p:nvSpPr>
        <p:spPr>
          <a:xfrm>
            <a:off x="8186559" y="4341907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9">
            <a:extLst>
              <a:ext uri="{FF2B5EF4-FFF2-40B4-BE49-F238E27FC236}">
                <a16:creationId xmlns:a16="http://schemas.microsoft.com/office/drawing/2014/main" id="{B84F50F2-5785-4AD6-B5D2-BF9AA6EC98AD}"/>
              </a:ext>
            </a:extLst>
          </p:cNvPr>
          <p:cNvSpPr/>
          <p:nvPr/>
        </p:nvSpPr>
        <p:spPr>
          <a:xfrm>
            <a:off x="8186559" y="4797375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10">
            <a:extLst>
              <a:ext uri="{FF2B5EF4-FFF2-40B4-BE49-F238E27FC236}">
                <a16:creationId xmlns:a16="http://schemas.microsoft.com/office/drawing/2014/main" id="{2122C36B-6634-4E53-B082-27A25366A888}"/>
              </a:ext>
            </a:extLst>
          </p:cNvPr>
          <p:cNvSpPr/>
          <p:nvPr/>
        </p:nvSpPr>
        <p:spPr>
          <a:xfrm>
            <a:off x="8186559" y="5252843"/>
            <a:ext cx="228466" cy="228466"/>
          </a:xfrm>
          <a:prstGeom prst="ellipse">
            <a:avLst/>
          </a:prstGeom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11">
            <a:extLst>
              <a:ext uri="{FF2B5EF4-FFF2-40B4-BE49-F238E27FC236}">
                <a16:creationId xmlns:a16="http://schemas.microsoft.com/office/drawing/2014/main" id="{016475CC-809B-4486-804A-32ED9ADD4274}"/>
              </a:ext>
            </a:extLst>
          </p:cNvPr>
          <p:cNvSpPr/>
          <p:nvPr/>
        </p:nvSpPr>
        <p:spPr>
          <a:xfrm>
            <a:off x="8186559" y="5708311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13">
            <a:extLst>
              <a:ext uri="{FF2B5EF4-FFF2-40B4-BE49-F238E27FC236}">
                <a16:creationId xmlns:a16="http://schemas.microsoft.com/office/drawing/2014/main" id="{64C2965E-421A-4AA6-AE24-9D6C333A3A7C}"/>
              </a:ext>
            </a:extLst>
          </p:cNvPr>
          <p:cNvSpPr/>
          <p:nvPr/>
        </p:nvSpPr>
        <p:spPr>
          <a:xfrm>
            <a:off x="8186559" y="6163779"/>
            <a:ext cx="228466" cy="228466"/>
          </a:xfrm>
          <a:prstGeom prst="ellipse">
            <a:avLst/>
          </a:prstGeom>
          <a:ln cap="fla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10">
            <a:extLst>
              <a:ext uri="{FF2B5EF4-FFF2-40B4-BE49-F238E27FC236}">
                <a16:creationId xmlns:a16="http://schemas.microsoft.com/office/drawing/2014/main" id="{0B9AE4B8-1C5C-4D03-B358-15EB20B71D23}"/>
              </a:ext>
            </a:extLst>
          </p:cNvPr>
          <p:cNvSpPr/>
          <p:nvPr/>
        </p:nvSpPr>
        <p:spPr>
          <a:xfrm>
            <a:off x="7724484" y="4341907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Oval 10">
            <a:extLst>
              <a:ext uri="{FF2B5EF4-FFF2-40B4-BE49-F238E27FC236}">
                <a16:creationId xmlns:a16="http://schemas.microsoft.com/office/drawing/2014/main" id="{BDF06143-9694-4689-8F74-BAAD5C6D3D7D}"/>
              </a:ext>
            </a:extLst>
          </p:cNvPr>
          <p:cNvSpPr/>
          <p:nvPr/>
        </p:nvSpPr>
        <p:spPr>
          <a:xfrm>
            <a:off x="8648634" y="4341907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7" name="Oval 10">
            <a:extLst>
              <a:ext uri="{FF2B5EF4-FFF2-40B4-BE49-F238E27FC236}">
                <a16:creationId xmlns:a16="http://schemas.microsoft.com/office/drawing/2014/main" id="{891F33D3-1937-47B1-A822-A7B436717B0C}"/>
              </a:ext>
            </a:extLst>
          </p:cNvPr>
          <p:cNvSpPr/>
          <p:nvPr/>
        </p:nvSpPr>
        <p:spPr>
          <a:xfrm>
            <a:off x="8641307" y="4340224"/>
            <a:ext cx="228466" cy="228466"/>
          </a:xfrm>
          <a:prstGeom prst="ellipse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1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88F32727-1AED-483C-B4ED-B093323AB9C3}"/>
              </a:ext>
            </a:extLst>
          </p:cNvPr>
          <p:cNvCxnSpPr>
            <a:stCxn id="476" idx="6"/>
            <a:endCxn id="487" idx="4"/>
          </p:cNvCxnSpPr>
          <p:nvPr/>
        </p:nvCxnSpPr>
        <p:spPr>
          <a:xfrm flipV="1">
            <a:off x="8415025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4FD62D0-F520-4F6E-B1C1-549EB22E6A50}"/>
              </a:ext>
            </a:extLst>
          </p:cNvPr>
          <p:cNvCxnSpPr>
            <a:stCxn id="475" idx="6"/>
            <a:endCxn id="487" idx="4"/>
          </p:cNvCxnSpPr>
          <p:nvPr/>
        </p:nvCxnSpPr>
        <p:spPr>
          <a:xfrm flipV="1">
            <a:off x="8415025" y="4570373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6D30F7F6-B0B9-4F17-8BCB-FAE5E863BE09}"/>
              </a:ext>
            </a:extLst>
          </p:cNvPr>
          <p:cNvCxnSpPr>
            <a:stCxn id="474" idx="7"/>
            <a:endCxn id="487" idx="3"/>
          </p:cNvCxnSpPr>
          <p:nvPr/>
        </p:nvCxnSpPr>
        <p:spPr>
          <a:xfrm flipV="1">
            <a:off x="8381567" y="4536915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F6DC20DF-2787-4D31-9164-6199328853C8}"/>
              </a:ext>
            </a:extLst>
          </p:cNvPr>
          <p:cNvCxnSpPr>
            <a:stCxn id="473" idx="6"/>
            <a:endCxn id="487" idx="3"/>
          </p:cNvCxnSpPr>
          <p:nvPr/>
        </p:nvCxnSpPr>
        <p:spPr>
          <a:xfrm flipV="1">
            <a:off x="8415025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A93EE8F1-7E98-4BC8-9777-E51F3BE513F3}"/>
              </a:ext>
            </a:extLst>
          </p:cNvPr>
          <p:cNvCxnSpPr>
            <a:cxnSpLocks/>
            <a:stCxn id="472" idx="6"/>
            <a:endCxn id="487" idx="2"/>
          </p:cNvCxnSpPr>
          <p:nvPr/>
        </p:nvCxnSpPr>
        <p:spPr>
          <a:xfrm>
            <a:off x="8415025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箭头连接符 490">
            <a:extLst>
              <a:ext uri="{FF2B5EF4-FFF2-40B4-BE49-F238E27FC236}">
                <a16:creationId xmlns:a16="http://schemas.microsoft.com/office/drawing/2014/main" id="{A96242DD-40A5-40E3-9DE3-E8702E3B9716}"/>
              </a:ext>
            </a:extLst>
          </p:cNvPr>
          <p:cNvCxnSpPr>
            <a:stCxn id="471" idx="5"/>
            <a:endCxn id="487" idx="1"/>
          </p:cNvCxnSpPr>
          <p:nvPr/>
        </p:nvCxnSpPr>
        <p:spPr>
          <a:xfrm>
            <a:off x="8381567" y="4081447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AFFA29B8-2449-496B-A350-8E2D31E0D067}"/>
              </a:ext>
            </a:extLst>
          </p:cNvPr>
          <p:cNvCxnSpPr>
            <a:stCxn id="470" idx="5"/>
            <a:endCxn id="487" idx="1"/>
          </p:cNvCxnSpPr>
          <p:nvPr/>
        </p:nvCxnSpPr>
        <p:spPr>
          <a:xfrm>
            <a:off x="8381567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CEE0DC52-AA6D-4A57-B312-F45336F374C2}"/>
              </a:ext>
            </a:extLst>
          </p:cNvPr>
          <p:cNvCxnSpPr>
            <a:cxnSpLocks/>
            <a:stCxn id="469" idx="5"/>
            <a:endCxn id="487" idx="0"/>
          </p:cNvCxnSpPr>
          <p:nvPr/>
        </p:nvCxnSpPr>
        <p:spPr>
          <a:xfrm>
            <a:off x="8381567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63851A97-A3D9-4469-A9BE-F913D4AD6608}"/>
              </a:ext>
            </a:extLst>
          </p:cNvPr>
          <p:cNvCxnSpPr>
            <a:stCxn id="468" idx="5"/>
            <a:endCxn id="487" idx="0"/>
          </p:cNvCxnSpPr>
          <p:nvPr/>
        </p:nvCxnSpPr>
        <p:spPr>
          <a:xfrm>
            <a:off x="8381567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箭头连接符 485">
            <a:extLst>
              <a:ext uri="{FF2B5EF4-FFF2-40B4-BE49-F238E27FC236}">
                <a16:creationId xmlns:a16="http://schemas.microsoft.com/office/drawing/2014/main" id="{0CF1A0C1-6D5A-48AE-929F-0A4ED4DC91C8}"/>
              </a:ext>
            </a:extLst>
          </p:cNvPr>
          <p:cNvCxnSpPr>
            <a:stCxn id="477" idx="4"/>
            <a:endCxn id="476" idx="2"/>
          </p:cNvCxnSpPr>
          <p:nvPr/>
        </p:nvCxnSpPr>
        <p:spPr>
          <a:xfrm>
            <a:off x="7838717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2937B0E4-4A43-49E1-8772-7BE7FC88DD76}"/>
              </a:ext>
            </a:extLst>
          </p:cNvPr>
          <p:cNvCxnSpPr>
            <a:stCxn id="477" idx="4"/>
            <a:endCxn id="475" idx="2"/>
          </p:cNvCxnSpPr>
          <p:nvPr/>
        </p:nvCxnSpPr>
        <p:spPr>
          <a:xfrm>
            <a:off x="7838717" y="4570373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>
            <a:extLst>
              <a:ext uri="{FF2B5EF4-FFF2-40B4-BE49-F238E27FC236}">
                <a16:creationId xmlns:a16="http://schemas.microsoft.com/office/drawing/2014/main" id="{7729C78B-1B02-4991-BC69-94F88830C518}"/>
              </a:ext>
            </a:extLst>
          </p:cNvPr>
          <p:cNvCxnSpPr>
            <a:stCxn id="477" idx="5"/>
            <a:endCxn id="474" idx="2"/>
          </p:cNvCxnSpPr>
          <p:nvPr/>
        </p:nvCxnSpPr>
        <p:spPr>
          <a:xfrm>
            <a:off x="7919492" y="4536915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D61D4BA4-B676-4377-B3C0-F37EA9D3FF32}"/>
              </a:ext>
            </a:extLst>
          </p:cNvPr>
          <p:cNvCxnSpPr>
            <a:stCxn id="477" idx="5"/>
            <a:endCxn id="473" idx="2"/>
          </p:cNvCxnSpPr>
          <p:nvPr/>
        </p:nvCxnSpPr>
        <p:spPr>
          <a:xfrm>
            <a:off x="7919492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箭头连接符 481">
            <a:extLst>
              <a:ext uri="{FF2B5EF4-FFF2-40B4-BE49-F238E27FC236}">
                <a16:creationId xmlns:a16="http://schemas.microsoft.com/office/drawing/2014/main" id="{41F4A5BA-2234-42A1-A313-6D3B3CA0717D}"/>
              </a:ext>
            </a:extLst>
          </p:cNvPr>
          <p:cNvCxnSpPr>
            <a:stCxn id="477" idx="7"/>
            <a:endCxn id="471" idx="3"/>
          </p:cNvCxnSpPr>
          <p:nvPr/>
        </p:nvCxnSpPr>
        <p:spPr>
          <a:xfrm flipV="1">
            <a:off x="7919492" y="4081447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BBDA98DE-4202-463D-B466-DFBBD9496AD1}"/>
              </a:ext>
            </a:extLst>
          </p:cNvPr>
          <p:cNvCxnSpPr>
            <a:stCxn id="477" idx="6"/>
            <a:endCxn id="472" idx="2"/>
          </p:cNvCxnSpPr>
          <p:nvPr/>
        </p:nvCxnSpPr>
        <p:spPr>
          <a:xfrm>
            <a:off x="7952950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40A88C61-19FF-406C-B791-87ADD838D691}"/>
              </a:ext>
            </a:extLst>
          </p:cNvPr>
          <p:cNvCxnSpPr>
            <a:cxnSpLocks/>
            <a:stCxn id="477" idx="7"/>
            <a:endCxn id="470" idx="3"/>
          </p:cNvCxnSpPr>
          <p:nvPr/>
        </p:nvCxnSpPr>
        <p:spPr>
          <a:xfrm flipV="1">
            <a:off x="7919492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箭头连接符 478">
            <a:extLst>
              <a:ext uri="{FF2B5EF4-FFF2-40B4-BE49-F238E27FC236}">
                <a16:creationId xmlns:a16="http://schemas.microsoft.com/office/drawing/2014/main" id="{A7F5A428-A963-4632-BBFE-A7A1F4A08BC7}"/>
              </a:ext>
            </a:extLst>
          </p:cNvPr>
          <p:cNvCxnSpPr>
            <a:stCxn id="477" idx="0"/>
            <a:endCxn id="469" idx="3"/>
          </p:cNvCxnSpPr>
          <p:nvPr/>
        </p:nvCxnSpPr>
        <p:spPr>
          <a:xfrm flipV="1">
            <a:off x="7838717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箭头连接符 477">
            <a:extLst>
              <a:ext uri="{FF2B5EF4-FFF2-40B4-BE49-F238E27FC236}">
                <a16:creationId xmlns:a16="http://schemas.microsoft.com/office/drawing/2014/main" id="{5A916258-EA70-42B6-9869-38C83D4E0F8C}"/>
              </a:ext>
            </a:extLst>
          </p:cNvPr>
          <p:cNvCxnSpPr>
            <a:cxnSpLocks/>
            <a:stCxn id="477" idx="0"/>
            <a:endCxn id="468" idx="3"/>
          </p:cNvCxnSpPr>
          <p:nvPr/>
        </p:nvCxnSpPr>
        <p:spPr>
          <a:xfrm flipV="1">
            <a:off x="7838717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5ED8B986-3A68-4875-8D76-F6B19A696A27}"/>
              </a:ext>
            </a:extLst>
          </p:cNvPr>
          <p:cNvCxnSpPr>
            <a:stCxn id="391" idx="6"/>
            <a:endCxn id="402" idx="4"/>
          </p:cNvCxnSpPr>
          <p:nvPr/>
        </p:nvCxnSpPr>
        <p:spPr>
          <a:xfrm flipV="1">
            <a:off x="7485850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3206434C-F3A2-48D8-A47F-D4F8EE2220A8}"/>
              </a:ext>
            </a:extLst>
          </p:cNvPr>
          <p:cNvCxnSpPr>
            <a:stCxn id="390" idx="6"/>
            <a:endCxn id="402" idx="4"/>
          </p:cNvCxnSpPr>
          <p:nvPr/>
        </p:nvCxnSpPr>
        <p:spPr>
          <a:xfrm flipV="1">
            <a:off x="7485850" y="4570373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>
            <a:extLst>
              <a:ext uri="{FF2B5EF4-FFF2-40B4-BE49-F238E27FC236}">
                <a16:creationId xmlns:a16="http://schemas.microsoft.com/office/drawing/2014/main" id="{EB1AE14E-6D51-4D04-AE53-E4F9920252EC}"/>
              </a:ext>
            </a:extLst>
          </p:cNvPr>
          <p:cNvCxnSpPr>
            <a:stCxn id="389" idx="7"/>
            <a:endCxn id="402" idx="3"/>
          </p:cNvCxnSpPr>
          <p:nvPr/>
        </p:nvCxnSpPr>
        <p:spPr>
          <a:xfrm flipV="1">
            <a:off x="7452392" y="4536915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E98109D2-A188-4E8D-9C9A-99AE785E5BCD}"/>
              </a:ext>
            </a:extLst>
          </p:cNvPr>
          <p:cNvCxnSpPr>
            <a:stCxn id="388" idx="6"/>
            <a:endCxn id="402" idx="3"/>
          </p:cNvCxnSpPr>
          <p:nvPr/>
        </p:nvCxnSpPr>
        <p:spPr>
          <a:xfrm flipV="1">
            <a:off x="7485850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E5C58DF4-2ED5-4D3B-8536-4454A7265FF2}"/>
              </a:ext>
            </a:extLst>
          </p:cNvPr>
          <p:cNvCxnSpPr>
            <a:cxnSpLocks/>
            <a:stCxn id="387" idx="6"/>
            <a:endCxn id="402" idx="2"/>
          </p:cNvCxnSpPr>
          <p:nvPr/>
        </p:nvCxnSpPr>
        <p:spPr>
          <a:xfrm>
            <a:off x="7485850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9FA759B6-5C1A-4F2E-9EF9-50B9516962EC}"/>
              </a:ext>
            </a:extLst>
          </p:cNvPr>
          <p:cNvCxnSpPr>
            <a:stCxn id="386" idx="5"/>
            <a:endCxn id="402" idx="1"/>
          </p:cNvCxnSpPr>
          <p:nvPr/>
        </p:nvCxnSpPr>
        <p:spPr>
          <a:xfrm>
            <a:off x="7452392" y="4081447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0100E41B-EA96-43E5-92F1-25A1D807DB6D}"/>
              </a:ext>
            </a:extLst>
          </p:cNvPr>
          <p:cNvCxnSpPr>
            <a:stCxn id="385" idx="5"/>
            <a:endCxn id="402" idx="1"/>
          </p:cNvCxnSpPr>
          <p:nvPr/>
        </p:nvCxnSpPr>
        <p:spPr>
          <a:xfrm>
            <a:off x="7452392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566CAFF1-E2A3-4C65-858E-EACEF37F0750}"/>
              </a:ext>
            </a:extLst>
          </p:cNvPr>
          <p:cNvCxnSpPr>
            <a:cxnSpLocks/>
            <a:stCxn id="384" idx="5"/>
            <a:endCxn id="402" idx="0"/>
          </p:cNvCxnSpPr>
          <p:nvPr/>
        </p:nvCxnSpPr>
        <p:spPr>
          <a:xfrm>
            <a:off x="7452392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44BE8F67-D812-454B-BB49-5A6A8BB2EFB6}"/>
              </a:ext>
            </a:extLst>
          </p:cNvPr>
          <p:cNvCxnSpPr>
            <a:stCxn id="383" idx="5"/>
            <a:endCxn id="402" idx="0"/>
          </p:cNvCxnSpPr>
          <p:nvPr/>
        </p:nvCxnSpPr>
        <p:spPr>
          <a:xfrm>
            <a:off x="7452392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435BA3E8-75EE-4DBC-B36D-0FD4A45EC611}"/>
              </a:ext>
            </a:extLst>
          </p:cNvPr>
          <p:cNvCxnSpPr>
            <a:stCxn id="392" idx="4"/>
            <a:endCxn id="391" idx="2"/>
          </p:cNvCxnSpPr>
          <p:nvPr/>
        </p:nvCxnSpPr>
        <p:spPr>
          <a:xfrm>
            <a:off x="6909542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F8B404EE-0FC9-410B-BCBA-FC4284DCC4A2}"/>
              </a:ext>
            </a:extLst>
          </p:cNvPr>
          <p:cNvCxnSpPr>
            <a:stCxn id="392" idx="4"/>
            <a:endCxn id="390" idx="2"/>
          </p:cNvCxnSpPr>
          <p:nvPr/>
        </p:nvCxnSpPr>
        <p:spPr>
          <a:xfrm>
            <a:off x="6909542" y="4570373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97587A56-594F-43E6-8960-83806054D688}"/>
              </a:ext>
            </a:extLst>
          </p:cNvPr>
          <p:cNvCxnSpPr>
            <a:stCxn id="392" idx="5"/>
            <a:endCxn id="389" idx="2"/>
          </p:cNvCxnSpPr>
          <p:nvPr/>
        </p:nvCxnSpPr>
        <p:spPr>
          <a:xfrm>
            <a:off x="6990317" y="4536915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C1D43C02-5CD3-4BD1-B450-280A71065D59}"/>
              </a:ext>
            </a:extLst>
          </p:cNvPr>
          <p:cNvCxnSpPr>
            <a:stCxn id="392" idx="5"/>
            <a:endCxn id="388" idx="2"/>
          </p:cNvCxnSpPr>
          <p:nvPr/>
        </p:nvCxnSpPr>
        <p:spPr>
          <a:xfrm>
            <a:off x="6990317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74A2BE40-F0EB-4D26-9829-874F6890F848}"/>
              </a:ext>
            </a:extLst>
          </p:cNvPr>
          <p:cNvCxnSpPr>
            <a:stCxn id="392" idx="7"/>
            <a:endCxn id="386" idx="3"/>
          </p:cNvCxnSpPr>
          <p:nvPr/>
        </p:nvCxnSpPr>
        <p:spPr>
          <a:xfrm flipV="1">
            <a:off x="6990317" y="4081447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5BCC449D-BA95-4EC3-A644-1822C05194BD}"/>
              </a:ext>
            </a:extLst>
          </p:cNvPr>
          <p:cNvCxnSpPr>
            <a:stCxn id="392" idx="6"/>
            <a:endCxn id="387" idx="2"/>
          </p:cNvCxnSpPr>
          <p:nvPr/>
        </p:nvCxnSpPr>
        <p:spPr>
          <a:xfrm>
            <a:off x="7023775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12693E0D-0A85-4F6C-AFD8-B2D5C817D39B}"/>
              </a:ext>
            </a:extLst>
          </p:cNvPr>
          <p:cNvCxnSpPr>
            <a:cxnSpLocks/>
            <a:stCxn id="392" idx="7"/>
            <a:endCxn id="385" idx="3"/>
          </p:cNvCxnSpPr>
          <p:nvPr/>
        </p:nvCxnSpPr>
        <p:spPr>
          <a:xfrm flipV="1">
            <a:off x="6990317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A20961C5-C83F-42FC-AF89-2FC42860D6AF}"/>
              </a:ext>
            </a:extLst>
          </p:cNvPr>
          <p:cNvCxnSpPr>
            <a:stCxn id="392" idx="0"/>
            <a:endCxn id="384" idx="3"/>
          </p:cNvCxnSpPr>
          <p:nvPr/>
        </p:nvCxnSpPr>
        <p:spPr>
          <a:xfrm flipV="1">
            <a:off x="6909542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6A11BF75-D89F-423D-B17F-98F8718CE3B3}"/>
              </a:ext>
            </a:extLst>
          </p:cNvPr>
          <p:cNvCxnSpPr>
            <a:cxnSpLocks/>
            <a:stCxn id="392" idx="0"/>
            <a:endCxn id="383" idx="3"/>
          </p:cNvCxnSpPr>
          <p:nvPr/>
        </p:nvCxnSpPr>
        <p:spPr>
          <a:xfrm flipV="1">
            <a:off x="6909542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5045286D-481D-4AEC-8F20-774BE436EA37}"/>
              </a:ext>
            </a:extLst>
          </p:cNvPr>
          <p:cNvCxnSpPr>
            <a:stCxn id="362" idx="6"/>
            <a:endCxn id="373" idx="4"/>
          </p:cNvCxnSpPr>
          <p:nvPr/>
        </p:nvCxnSpPr>
        <p:spPr>
          <a:xfrm flipV="1">
            <a:off x="6569027" y="4572056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008A0CD4-0015-4209-8B00-5512E99E4549}"/>
              </a:ext>
            </a:extLst>
          </p:cNvPr>
          <p:cNvCxnSpPr>
            <a:stCxn id="361" idx="6"/>
            <a:endCxn id="373" idx="4"/>
          </p:cNvCxnSpPr>
          <p:nvPr/>
        </p:nvCxnSpPr>
        <p:spPr>
          <a:xfrm flipV="1">
            <a:off x="6569027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6370C092-9035-4F4A-83B0-44A9AC64ECD8}"/>
              </a:ext>
            </a:extLst>
          </p:cNvPr>
          <p:cNvCxnSpPr>
            <a:stCxn id="360" idx="7"/>
            <a:endCxn id="373" idx="3"/>
          </p:cNvCxnSpPr>
          <p:nvPr/>
        </p:nvCxnSpPr>
        <p:spPr>
          <a:xfrm flipV="1">
            <a:off x="6535569" y="4538598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5BFFEF11-0085-4B5A-9FAA-6780A2757B70}"/>
              </a:ext>
            </a:extLst>
          </p:cNvPr>
          <p:cNvCxnSpPr>
            <a:stCxn id="359" idx="6"/>
            <a:endCxn id="373" idx="3"/>
          </p:cNvCxnSpPr>
          <p:nvPr/>
        </p:nvCxnSpPr>
        <p:spPr>
          <a:xfrm flipV="1">
            <a:off x="6569027" y="4538598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4B73AE47-DD0C-4CF2-84A6-BA08F75F2889}"/>
              </a:ext>
            </a:extLst>
          </p:cNvPr>
          <p:cNvCxnSpPr>
            <a:cxnSpLocks/>
            <a:stCxn id="358" idx="6"/>
            <a:endCxn id="373" idx="2"/>
          </p:cNvCxnSpPr>
          <p:nvPr/>
        </p:nvCxnSpPr>
        <p:spPr>
          <a:xfrm>
            <a:off x="6569027" y="4457823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4E0C1667-E323-4E53-B090-3388BA10F980}"/>
              </a:ext>
            </a:extLst>
          </p:cNvPr>
          <p:cNvCxnSpPr>
            <a:stCxn id="357" idx="5"/>
            <a:endCxn id="373" idx="1"/>
          </p:cNvCxnSpPr>
          <p:nvPr/>
        </p:nvCxnSpPr>
        <p:spPr>
          <a:xfrm>
            <a:off x="6535569" y="4083130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EB2B08A4-7A1B-4ED2-8FF1-D12CFDB39D0D}"/>
              </a:ext>
            </a:extLst>
          </p:cNvPr>
          <p:cNvCxnSpPr>
            <a:stCxn id="356" idx="5"/>
            <a:endCxn id="373" idx="1"/>
          </p:cNvCxnSpPr>
          <p:nvPr/>
        </p:nvCxnSpPr>
        <p:spPr>
          <a:xfrm>
            <a:off x="6535569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37BBC946-8AA3-4AD2-84A4-B399345C94C4}"/>
              </a:ext>
            </a:extLst>
          </p:cNvPr>
          <p:cNvCxnSpPr>
            <a:cxnSpLocks/>
            <a:stCxn id="355" idx="5"/>
            <a:endCxn id="373" idx="0"/>
          </p:cNvCxnSpPr>
          <p:nvPr/>
        </p:nvCxnSpPr>
        <p:spPr>
          <a:xfrm>
            <a:off x="6535569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D14552C4-DE27-43C3-8875-A50162B419CC}"/>
              </a:ext>
            </a:extLst>
          </p:cNvPr>
          <p:cNvCxnSpPr>
            <a:stCxn id="354" idx="5"/>
            <a:endCxn id="373" idx="0"/>
          </p:cNvCxnSpPr>
          <p:nvPr/>
        </p:nvCxnSpPr>
        <p:spPr>
          <a:xfrm>
            <a:off x="6535569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2E7A4839-E0C3-4DD3-BB20-BA4C78E52C71}"/>
              </a:ext>
            </a:extLst>
          </p:cNvPr>
          <p:cNvCxnSpPr>
            <a:stCxn id="363" idx="4"/>
            <a:endCxn id="362" idx="2"/>
          </p:cNvCxnSpPr>
          <p:nvPr/>
        </p:nvCxnSpPr>
        <p:spPr>
          <a:xfrm>
            <a:off x="5992719" y="4572056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61F2ECBD-8883-4F43-89D6-92804031EFBE}"/>
              </a:ext>
            </a:extLst>
          </p:cNvPr>
          <p:cNvCxnSpPr>
            <a:stCxn id="363" idx="4"/>
            <a:endCxn id="361" idx="2"/>
          </p:cNvCxnSpPr>
          <p:nvPr/>
        </p:nvCxnSpPr>
        <p:spPr>
          <a:xfrm>
            <a:off x="5992719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9C7A459D-3093-4221-910B-DD4811D528BA}"/>
              </a:ext>
            </a:extLst>
          </p:cNvPr>
          <p:cNvCxnSpPr>
            <a:stCxn id="363" idx="5"/>
            <a:endCxn id="360" idx="2"/>
          </p:cNvCxnSpPr>
          <p:nvPr/>
        </p:nvCxnSpPr>
        <p:spPr>
          <a:xfrm>
            <a:off x="6073494" y="4538598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C181EC5B-7F12-4879-AA15-EDE333B8FC7D}"/>
              </a:ext>
            </a:extLst>
          </p:cNvPr>
          <p:cNvCxnSpPr>
            <a:stCxn id="363" idx="5"/>
            <a:endCxn id="359" idx="2"/>
          </p:cNvCxnSpPr>
          <p:nvPr/>
        </p:nvCxnSpPr>
        <p:spPr>
          <a:xfrm>
            <a:off x="6073494" y="4538598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720D8E0D-4026-4E41-88D1-77B9F708B834}"/>
              </a:ext>
            </a:extLst>
          </p:cNvPr>
          <p:cNvCxnSpPr>
            <a:stCxn id="363" idx="7"/>
            <a:endCxn id="357" idx="3"/>
          </p:cNvCxnSpPr>
          <p:nvPr/>
        </p:nvCxnSpPr>
        <p:spPr>
          <a:xfrm flipV="1">
            <a:off x="6073494" y="4083130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EE10C881-15C6-4875-8639-912A80950B11}"/>
              </a:ext>
            </a:extLst>
          </p:cNvPr>
          <p:cNvCxnSpPr>
            <a:stCxn id="363" idx="6"/>
            <a:endCxn id="358" idx="2"/>
          </p:cNvCxnSpPr>
          <p:nvPr/>
        </p:nvCxnSpPr>
        <p:spPr>
          <a:xfrm>
            <a:off x="6106952" y="4457823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B9A8D705-A338-474D-9A85-9B0D4DC77C4C}"/>
              </a:ext>
            </a:extLst>
          </p:cNvPr>
          <p:cNvCxnSpPr>
            <a:cxnSpLocks/>
            <a:stCxn id="363" idx="7"/>
            <a:endCxn id="356" idx="3"/>
          </p:cNvCxnSpPr>
          <p:nvPr/>
        </p:nvCxnSpPr>
        <p:spPr>
          <a:xfrm flipV="1">
            <a:off x="6073494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D9386F46-AF86-4DBE-A06D-D0B970B6028F}"/>
              </a:ext>
            </a:extLst>
          </p:cNvPr>
          <p:cNvCxnSpPr>
            <a:stCxn id="363" idx="0"/>
            <a:endCxn id="355" idx="3"/>
          </p:cNvCxnSpPr>
          <p:nvPr/>
        </p:nvCxnSpPr>
        <p:spPr>
          <a:xfrm flipV="1">
            <a:off x="5992719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89F7BFC-40C7-4C2E-8ABD-AD501CC12FC4}"/>
              </a:ext>
            </a:extLst>
          </p:cNvPr>
          <p:cNvCxnSpPr>
            <a:cxnSpLocks/>
            <a:stCxn id="363" idx="0"/>
            <a:endCxn id="354" idx="3"/>
          </p:cNvCxnSpPr>
          <p:nvPr/>
        </p:nvCxnSpPr>
        <p:spPr>
          <a:xfrm flipV="1">
            <a:off x="5992719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D4BF9C34-5C0E-4533-AF0C-1F93ABE74DA0}"/>
              </a:ext>
            </a:extLst>
          </p:cNvPr>
          <p:cNvCxnSpPr>
            <a:stCxn id="333" idx="6"/>
            <a:endCxn id="344" idx="4"/>
          </p:cNvCxnSpPr>
          <p:nvPr/>
        </p:nvCxnSpPr>
        <p:spPr>
          <a:xfrm flipV="1">
            <a:off x="5636180" y="4572056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92D9C1A9-4CF3-49AF-8716-483A1398A62C}"/>
              </a:ext>
            </a:extLst>
          </p:cNvPr>
          <p:cNvCxnSpPr>
            <a:stCxn id="332" idx="6"/>
            <a:endCxn id="344" idx="4"/>
          </p:cNvCxnSpPr>
          <p:nvPr/>
        </p:nvCxnSpPr>
        <p:spPr>
          <a:xfrm flipV="1">
            <a:off x="5636180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9C1F3549-1C81-46B8-81DD-44E798E47771}"/>
              </a:ext>
            </a:extLst>
          </p:cNvPr>
          <p:cNvCxnSpPr>
            <a:stCxn id="331" idx="7"/>
            <a:endCxn id="344" idx="3"/>
          </p:cNvCxnSpPr>
          <p:nvPr/>
        </p:nvCxnSpPr>
        <p:spPr>
          <a:xfrm flipV="1">
            <a:off x="5602722" y="4538598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6C8B2117-8403-41BE-A463-BD6D5472040A}"/>
              </a:ext>
            </a:extLst>
          </p:cNvPr>
          <p:cNvCxnSpPr>
            <a:stCxn id="330" idx="6"/>
            <a:endCxn id="344" idx="3"/>
          </p:cNvCxnSpPr>
          <p:nvPr/>
        </p:nvCxnSpPr>
        <p:spPr>
          <a:xfrm flipV="1">
            <a:off x="5636180" y="4538598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EBFADBF6-622E-4F84-BE83-07D4E8AECB99}"/>
              </a:ext>
            </a:extLst>
          </p:cNvPr>
          <p:cNvCxnSpPr>
            <a:cxnSpLocks/>
            <a:stCxn id="329" idx="6"/>
            <a:endCxn id="344" idx="2"/>
          </p:cNvCxnSpPr>
          <p:nvPr/>
        </p:nvCxnSpPr>
        <p:spPr>
          <a:xfrm>
            <a:off x="5636180" y="4457823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C47257F0-B885-4AF8-9BA8-03F31CA47C5E}"/>
              </a:ext>
            </a:extLst>
          </p:cNvPr>
          <p:cNvCxnSpPr>
            <a:stCxn id="328" idx="5"/>
            <a:endCxn id="344" idx="1"/>
          </p:cNvCxnSpPr>
          <p:nvPr/>
        </p:nvCxnSpPr>
        <p:spPr>
          <a:xfrm>
            <a:off x="5602722" y="4083130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069078ED-C0AA-410F-B049-E28D4E97424C}"/>
              </a:ext>
            </a:extLst>
          </p:cNvPr>
          <p:cNvCxnSpPr>
            <a:stCxn id="327" idx="5"/>
            <a:endCxn id="344" idx="1"/>
          </p:cNvCxnSpPr>
          <p:nvPr/>
        </p:nvCxnSpPr>
        <p:spPr>
          <a:xfrm>
            <a:off x="5602722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51E3F538-9C6A-4E4A-9348-5EDC59BCF5BA}"/>
              </a:ext>
            </a:extLst>
          </p:cNvPr>
          <p:cNvCxnSpPr>
            <a:cxnSpLocks/>
            <a:stCxn id="326" idx="5"/>
            <a:endCxn id="344" idx="0"/>
          </p:cNvCxnSpPr>
          <p:nvPr/>
        </p:nvCxnSpPr>
        <p:spPr>
          <a:xfrm>
            <a:off x="5602722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CBE54EDF-76D2-4369-BB73-83E2C84268B8}"/>
              </a:ext>
            </a:extLst>
          </p:cNvPr>
          <p:cNvCxnSpPr>
            <a:stCxn id="325" idx="5"/>
            <a:endCxn id="344" idx="0"/>
          </p:cNvCxnSpPr>
          <p:nvPr/>
        </p:nvCxnSpPr>
        <p:spPr>
          <a:xfrm>
            <a:off x="5602722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C9A27A08-4785-407F-9E2F-ECDD01281CB5}"/>
              </a:ext>
            </a:extLst>
          </p:cNvPr>
          <p:cNvCxnSpPr>
            <a:stCxn id="334" idx="4"/>
            <a:endCxn id="333" idx="2"/>
          </p:cNvCxnSpPr>
          <p:nvPr/>
        </p:nvCxnSpPr>
        <p:spPr>
          <a:xfrm>
            <a:off x="5059872" y="4572056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4A8591F0-0879-4945-868D-6383FBEB70F7}"/>
              </a:ext>
            </a:extLst>
          </p:cNvPr>
          <p:cNvCxnSpPr>
            <a:stCxn id="334" idx="4"/>
            <a:endCxn id="332" idx="2"/>
          </p:cNvCxnSpPr>
          <p:nvPr/>
        </p:nvCxnSpPr>
        <p:spPr>
          <a:xfrm>
            <a:off x="5059872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6D824CA2-20CD-4050-8CEE-CE16430D9592}"/>
              </a:ext>
            </a:extLst>
          </p:cNvPr>
          <p:cNvCxnSpPr>
            <a:stCxn id="334" idx="5"/>
            <a:endCxn id="331" idx="2"/>
          </p:cNvCxnSpPr>
          <p:nvPr/>
        </p:nvCxnSpPr>
        <p:spPr>
          <a:xfrm>
            <a:off x="5140647" y="4538598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66D50E22-1CC5-4A5E-B43F-F39DB9EA13A9}"/>
              </a:ext>
            </a:extLst>
          </p:cNvPr>
          <p:cNvCxnSpPr>
            <a:stCxn id="334" idx="5"/>
            <a:endCxn id="330" idx="2"/>
          </p:cNvCxnSpPr>
          <p:nvPr/>
        </p:nvCxnSpPr>
        <p:spPr>
          <a:xfrm>
            <a:off x="5140647" y="4538598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84ED7C86-FABB-4F40-99AA-8BC24166D9EA}"/>
              </a:ext>
            </a:extLst>
          </p:cNvPr>
          <p:cNvCxnSpPr>
            <a:stCxn id="334" idx="7"/>
            <a:endCxn id="328" idx="3"/>
          </p:cNvCxnSpPr>
          <p:nvPr/>
        </p:nvCxnSpPr>
        <p:spPr>
          <a:xfrm flipV="1">
            <a:off x="5140647" y="4083130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3DF1C7CD-31EB-4F80-9EE8-4B0BC20A0113}"/>
              </a:ext>
            </a:extLst>
          </p:cNvPr>
          <p:cNvCxnSpPr>
            <a:stCxn id="334" idx="6"/>
            <a:endCxn id="329" idx="2"/>
          </p:cNvCxnSpPr>
          <p:nvPr/>
        </p:nvCxnSpPr>
        <p:spPr>
          <a:xfrm>
            <a:off x="5174105" y="4457823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16B18DD9-2C4C-4742-9333-1D66103F1CC5}"/>
              </a:ext>
            </a:extLst>
          </p:cNvPr>
          <p:cNvCxnSpPr>
            <a:cxnSpLocks/>
            <a:stCxn id="334" idx="7"/>
            <a:endCxn id="327" idx="3"/>
          </p:cNvCxnSpPr>
          <p:nvPr/>
        </p:nvCxnSpPr>
        <p:spPr>
          <a:xfrm flipV="1">
            <a:off x="5140647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F6FCB02A-5AF3-4A54-9D0C-FAAD077634C0}"/>
              </a:ext>
            </a:extLst>
          </p:cNvPr>
          <p:cNvCxnSpPr>
            <a:stCxn id="334" idx="0"/>
            <a:endCxn id="326" idx="3"/>
          </p:cNvCxnSpPr>
          <p:nvPr/>
        </p:nvCxnSpPr>
        <p:spPr>
          <a:xfrm flipV="1">
            <a:off x="5059872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1691D024-BEAF-4E8A-9713-9F8CC461A48D}"/>
              </a:ext>
            </a:extLst>
          </p:cNvPr>
          <p:cNvCxnSpPr>
            <a:cxnSpLocks/>
            <a:stCxn id="334" idx="0"/>
            <a:endCxn id="325" idx="3"/>
          </p:cNvCxnSpPr>
          <p:nvPr/>
        </p:nvCxnSpPr>
        <p:spPr>
          <a:xfrm flipV="1">
            <a:off x="5059872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CB65BD9-ECD2-44F1-A82D-4C24C5E9B9B5}"/>
              </a:ext>
            </a:extLst>
          </p:cNvPr>
          <p:cNvCxnSpPr>
            <a:stCxn id="304" idx="6"/>
            <a:endCxn id="315" idx="4"/>
          </p:cNvCxnSpPr>
          <p:nvPr/>
        </p:nvCxnSpPr>
        <p:spPr>
          <a:xfrm flipV="1">
            <a:off x="4719357" y="4573739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77D18437-933A-4245-8CE7-8B176578F49E}"/>
              </a:ext>
            </a:extLst>
          </p:cNvPr>
          <p:cNvCxnSpPr>
            <a:stCxn id="303" idx="6"/>
            <a:endCxn id="315" idx="4"/>
          </p:cNvCxnSpPr>
          <p:nvPr/>
        </p:nvCxnSpPr>
        <p:spPr>
          <a:xfrm flipV="1">
            <a:off x="4719357" y="4573739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F7DEA401-AA4B-440A-AC58-195DDC8A94D0}"/>
              </a:ext>
            </a:extLst>
          </p:cNvPr>
          <p:cNvCxnSpPr>
            <a:stCxn id="302" idx="7"/>
            <a:endCxn id="315" idx="3"/>
          </p:cNvCxnSpPr>
          <p:nvPr/>
        </p:nvCxnSpPr>
        <p:spPr>
          <a:xfrm flipV="1">
            <a:off x="4685899" y="4540281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57472202-174B-409A-8A72-638C0AA0A2C2}"/>
              </a:ext>
            </a:extLst>
          </p:cNvPr>
          <p:cNvCxnSpPr>
            <a:stCxn id="301" idx="6"/>
            <a:endCxn id="315" idx="3"/>
          </p:cNvCxnSpPr>
          <p:nvPr/>
        </p:nvCxnSpPr>
        <p:spPr>
          <a:xfrm flipV="1">
            <a:off x="4719357" y="4540281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24743EDE-CFA3-4CE4-BC24-AC73399F79B8}"/>
              </a:ext>
            </a:extLst>
          </p:cNvPr>
          <p:cNvCxnSpPr>
            <a:cxnSpLocks/>
            <a:stCxn id="300" idx="6"/>
            <a:endCxn id="315" idx="2"/>
          </p:cNvCxnSpPr>
          <p:nvPr/>
        </p:nvCxnSpPr>
        <p:spPr>
          <a:xfrm>
            <a:off x="4719357" y="4459506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FBF58EF7-3A2B-45DC-857B-E31FEF695A7B}"/>
              </a:ext>
            </a:extLst>
          </p:cNvPr>
          <p:cNvCxnSpPr>
            <a:stCxn id="299" idx="5"/>
            <a:endCxn id="315" idx="1"/>
          </p:cNvCxnSpPr>
          <p:nvPr/>
        </p:nvCxnSpPr>
        <p:spPr>
          <a:xfrm>
            <a:off x="4685899" y="4084813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29A895EB-55F9-48DF-885D-F0E018D0A339}"/>
              </a:ext>
            </a:extLst>
          </p:cNvPr>
          <p:cNvCxnSpPr>
            <a:stCxn id="298" idx="5"/>
            <a:endCxn id="315" idx="1"/>
          </p:cNvCxnSpPr>
          <p:nvPr/>
        </p:nvCxnSpPr>
        <p:spPr>
          <a:xfrm>
            <a:off x="4685899" y="3629345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81205D03-EF46-4950-B38D-4FFD99D571B0}"/>
              </a:ext>
            </a:extLst>
          </p:cNvPr>
          <p:cNvCxnSpPr>
            <a:cxnSpLocks/>
            <a:stCxn id="297" idx="5"/>
            <a:endCxn id="315" idx="0"/>
          </p:cNvCxnSpPr>
          <p:nvPr/>
        </p:nvCxnSpPr>
        <p:spPr>
          <a:xfrm>
            <a:off x="4685899" y="3173877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F1EB49C2-E7E4-4CA9-92FE-4C09157B17B1}"/>
              </a:ext>
            </a:extLst>
          </p:cNvPr>
          <p:cNvCxnSpPr>
            <a:stCxn id="296" idx="5"/>
            <a:endCxn id="315" idx="0"/>
          </p:cNvCxnSpPr>
          <p:nvPr/>
        </p:nvCxnSpPr>
        <p:spPr>
          <a:xfrm>
            <a:off x="4685899" y="2718409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9560EBE5-7688-4881-BDDE-F15F4995C334}"/>
              </a:ext>
            </a:extLst>
          </p:cNvPr>
          <p:cNvCxnSpPr>
            <a:stCxn id="305" idx="4"/>
            <a:endCxn id="304" idx="2"/>
          </p:cNvCxnSpPr>
          <p:nvPr/>
        </p:nvCxnSpPr>
        <p:spPr>
          <a:xfrm>
            <a:off x="4143049" y="4573739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EF5F6C7B-2477-4C42-A19D-6E2376F26AEE}"/>
              </a:ext>
            </a:extLst>
          </p:cNvPr>
          <p:cNvCxnSpPr>
            <a:stCxn id="305" idx="4"/>
            <a:endCxn id="303" idx="2"/>
          </p:cNvCxnSpPr>
          <p:nvPr/>
        </p:nvCxnSpPr>
        <p:spPr>
          <a:xfrm>
            <a:off x="4143049" y="4573739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F95C5916-44AB-4142-85F7-7046CEDBB51F}"/>
              </a:ext>
            </a:extLst>
          </p:cNvPr>
          <p:cNvCxnSpPr>
            <a:stCxn id="305" idx="5"/>
            <a:endCxn id="302" idx="2"/>
          </p:cNvCxnSpPr>
          <p:nvPr/>
        </p:nvCxnSpPr>
        <p:spPr>
          <a:xfrm>
            <a:off x="4223824" y="4540281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1AD1BC6-06F8-4D88-B93E-BF126B931CD1}"/>
              </a:ext>
            </a:extLst>
          </p:cNvPr>
          <p:cNvCxnSpPr>
            <a:stCxn id="305" idx="5"/>
            <a:endCxn id="301" idx="2"/>
          </p:cNvCxnSpPr>
          <p:nvPr/>
        </p:nvCxnSpPr>
        <p:spPr>
          <a:xfrm>
            <a:off x="4223824" y="4540281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C82754E-9351-485C-9114-E8FC95B1705B}"/>
              </a:ext>
            </a:extLst>
          </p:cNvPr>
          <p:cNvCxnSpPr>
            <a:stCxn id="305" idx="7"/>
            <a:endCxn id="299" idx="3"/>
          </p:cNvCxnSpPr>
          <p:nvPr/>
        </p:nvCxnSpPr>
        <p:spPr>
          <a:xfrm flipV="1">
            <a:off x="4223824" y="4084813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42B9E580-0F84-46EA-AB97-B0F22CF06C4C}"/>
              </a:ext>
            </a:extLst>
          </p:cNvPr>
          <p:cNvCxnSpPr>
            <a:stCxn id="305" idx="6"/>
            <a:endCxn id="300" idx="2"/>
          </p:cNvCxnSpPr>
          <p:nvPr/>
        </p:nvCxnSpPr>
        <p:spPr>
          <a:xfrm>
            <a:off x="4257282" y="4459506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5B58D140-5C43-407B-8F1A-3ED51C32E107}"/>
              </a:ext>
            </a:extLst>
          </p:cNvPr>
          <p:cNvCxnSpPr>
            <a:cxnSpLocks/>
            <a:stCxn id="305" idx="7"/>
            <a:endCxn id="298" idx="3"/>
          </p:cNvCxnSpPr>
          <p:nvPr/>
        </p:nvCxnSpPr>
        <p:spPr>
          <a:xfrm flipV="1">
            <a:off x="4223824" y="3629345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0C1EF6B0-E732-4A0A-B351-09A3A986E641}"/>
              </a:ext>
            </a:extLst>
          </p:cNvPr>
          <p:cNvCxnSpPr>
            <a:stCxn id="305" idx="0"/>
            <a:endCxn id="297" idx="3"/>
          </p:cNvCxnSpPr>
          <p:nvPr/>
        </p:nvCxnSpPr>
        <p:spPr>
          <a:xfrm flipV="1">
            <a:off x="4143049" y="3173877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DC0DCA1C-6C6D-46C2-98BE-CB5A5AE78D70}"/>
              </a:ext>
            </a:extLst>
          </p:cNvPr>
          <p:cNvCxnSpPr>
            <a:cxnSpLocks/>
            <a:stCxn id="305" idx="0"/>
            <a:endCxn id="296" idx="3"/>
          </p:cNvCxnSpPr>
          <p:nvPr/>
        </p:nvCxnSpPr>
        <p:spPr>
          <a:xfrm flipV="1">
            <a:off x="4143049" y="2718409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B2FF23AA-646A-4C1E-830C-507B19B02095}"/>
              </a:ext>
            </a:extLst>
          </p:cNvPr>
          <p:cNvCxnSpPr>
            <a:stCxn id="275" idx="6"/>
            <a:endCxn id="286" idx="4"/>
          </p:cNvCxnSpPr>
          <p:nvPr/>
        </p:nvCxnSpPr>
        <p:spPr>
          <a:xfrm flipV="1">
            <a:off x="3790476" y="4577854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538C040F-B5B2-4572-9F5C-8A83E0B3834B}"/>
              </a:ext>
            </a:extLst>
          </p:cNvPr>
          <p:cNvCxnSpPr>
            <a:stCxn id="274" idx="6"/>
            <a:endCxn id="286" idx="4"/>
          </p:cNvCxnSpPr>
          <p:nvPr/>
        </p:nvCxnSpPr>
        <p:spPr>
          <a:xfrm flipV="1">
            <a:off x="3790476" y="4577854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ED71EF4C-037F-4F86-B3C8-9B85F523DE23}"/>
              </a:ext>
            </a:extLst>
          </p:cNvPr>
          <p:cNvCxnSpPr>
            <a:stCxn id="273" idx="7"/>
            <a:endCxn id="286" idx="3"/>
          </p:cNvCxnSpPr>
          <p:nvPr/>
        </p:nvCxnSpPr>
        <p:spPr>
          <a:xfrm flipV="1">
            <a:off x="3757018" y="4544396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428C7B30-EF33-46D0-98B6-7F27FDCE48D1}"/>
              </a:ext>
            </a:extLst>
          </p:cNvPr>
          <p:cNvCxnSpPr>
            <a:stCxn id="272" idx="6"/>
            <a:endCxn id="286" idx="3"/>
          </p:cNvCxnSpPr>
          <p:nvPr/>
        </p:nvCxnSpPr>
        <p:spPr>
          <a:xfrm flipV="1">
            <a:off x="3790476" y="4544396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2FE48268-1236-424E-97FB-D8BCE8BD6126}"/>
              </a:ext>
            </a:extLst>
          </p:cNvPr>
          <p:cNvCxnSpPr>
            <a:cxnSpLocks/>
            <a:stCxn id="271" idx="6"/>
            <a:endCxn id="286" idx="2"/>
          </p:cNvCxnSpPr>
          <p:nvPr/>
        </p:nvCxnSpPr>
        <p:spPr>
          <a:xfrm>
            <a:off x="3790476" y="4463621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C30C79E-8BD6-402A-BF14-A30FB54620D1}"/>
              </a:ext>
            </a:extLst>
          </p:cNvPr>
          <p:cNvCxnSpPr>
            <a:stCxn id="270" idx="5"/>
            <a:endCxn id="286" idx="1"/>
          </p:cNvCxnSpPr>
          <p:nvPr/>
        </p:nvCxnSpPr>
        <p:spPr>
          <a:xfrm>
            <a:off x="3757018" y="4088928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D3DE0B66-891A-4EDD-8EBE-D29DAAE02735}"/>
              </a:ext>
            </a:extLst>
          </p:cNvPr>
          <p:cNvCxnSpPr>
            <a:stCxn id="269" idx="5"/>
            <a:endCxn id="286" idx="1"/>
          </p:cNvCxnSpPr>
          <p:nvPr/>
        </p:nvCxnSpPr>
        <p:spPr>
          <a:xfrm>
            <a:off x="3757018" y="3633460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3F88FE23-BBBC-41D2-9B13-0F3A2FFAFEAF}"/>
              </a:ext>
            </a:extLst>
          </p:cNvPr>
          <p:cNvCxnSpPr>
            <a:cxnSpLocks/>
            <a:stCxn id="268" idx="5"/>
            <a:endCxn id="286" idx="0"/>
          </p:cNvCxnSpPr>
          <p:nvPr/>
        </p:nvCxnSpPr>
        <p:spPr>
          <a:xfrm>
            <a:off x="3757018" y="3177992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F95B56EB-2B1F-4E09-9F5E-D1AEB70830D1}"/>
              </a:ext>
            </a:extLst>
          </p:cNvPr>
          <p:cNvCxnSpPr>
            <a:stCxn id="267" idx="5"/>
            <a:endCxn id="286" idx="0"/>
          </p:cNvCxnSpPr>
          <p:nvPr/>
        </p:nvCxnSpPr>
        <p:spPr>
          <a:xfrm>
            <a:off x="3757018" y="2722524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EE35CBC5-4B44-4FA1-8650-E250A830859F}"/>
              </a:ext>
            </a:extLst>
          </p:cNvPr>
          <p:cNvCxnSpPr>
            <a:stCxn id="276" idx="4"/>
            <a:endCxn id="275" idx="2"/>
          </p:cNvCxnSpPr>
          <p:nvPr/>
        </p:nvCxnSpPr>
        <p:spPr>
          <a:xfrm>
            <a:off x="3214168" y="4577854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C636E5BC-2188-47DB-BD57-9D011C373B31}"/>
              </a:ext>
            </a:extLst>
          </p:cNvPr>
          <p:cNvCxnSpPr>
            <a:stCxn id="276" idx="4"/>
            <a:endCxn id="274" idx="2"/>
          </p:cNvCxnSpPr>
          <p:nvPr/>
        </p:nvCxnSpPr>
        <p:spPr>
          <a:xfrm>
            <a:off x="3214168" y="4577854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28869290-136E-4A2F-9392-CEF8C362DA40}"/>
              </a:ext>
            </a:extLst>
          </p:cNvPr>
          <p:cNvCxnSpPr>
            <a:stCxn id="276" idx="5"/>
            <a:endCxn id="273" idx="2"/>
          </p:cNvCxnSpPr>
          <p:nvPr/>
        </p:nvCxnSpPr>
        <p:spPr>
          <a:xfrm>
            <a:off x="3294943" y="4544396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3932868C-5B8B-4A67-8E07-3CF4A5E0C98C}"/>
              </a:ext>
            </a:extLst>
          </p:cNvPr>
          <p:cNvCxnSpPr>
            <a:stCxn id="276" idx="5"/>
            <a:endCxn id="272" idx="2"/>
          </p:cNvCxnSpPr>
          <p:nvPr/>
        </p:nvCxnSpPr>
        <p:spPr>
          <a:xfrm>
            <a:off x="3294943" y="4544396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3391C347-4982-4DEB-A82E-33A0F86F4E70}"/>
              </a:ext>
            </a:extLst>
          </p:cNvPr>
          <p:cNvCxnSpPr>
            <a:stCxn id="276" idx="7"/>
            <a:endCxn id="270" idx="3"/>
          </p:cNvCxnSpPr>
          <p:nvPr/>
        </p:nvCxnSpPr>
        <p:spPr>
          <a:xfrm flipV="1">
            <a:off x="3294943" y="4088928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A3A6C2A-509A-4ABD-9836-5B8285A2B02E}"/>
              </a:ext>
            </a:extLst>
          </p:cNvPr>
          <p:cNvCxnSpPr>
            <a:stCxn id="276" idx="6"/>
            <a:endCxn id="271" idx="2"/>
          </p:cNvCxnSpPr>
          <p:nvPr/>
        </p:nvCxnSpPr>
        <p:spPr>
          <a:xfrm>
            <a:off x="3328401" y="4463621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5C13A3DD-1A57-4B44-9FD0-95AE26EAF60D}"/>
              </a:ext>
            </a:extLst>
          </p:cNvPr>
          <p:cNvCxnSpPr>
            <a:cxnSpLocks/>
            <a:stCxn id="276" idx="7"/>
            <a:endCxn id="269" idx="3"/>
          </p:cNvCxnSpPr>
          <p:nvPr/>
        </p:nvCxnSpPr>
        <p:spPr>
          <a:xfrm flipV="1">
            <a:off x="3294943" y="3633460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318B1605-4B11-488A-8D00-2694FF271B54}"/>
              </a:ext>
            </a:extLst>
          </p:cNvPr>
          <p:cNvCxnSpPr>
            <a:stCxn id="276" idx="0"/>
            <a:endCxn id="268" idx="3"/>
          </p:cNvCxnSpPr>
          <p:nvPr/>
        </p:nvCxnSpPr>
        <p:spPr>
          <a:xfrm flipV="1">
            <a:off x="3214168" y="3177992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E6C6346E-D7BB-40F5-8105-486B5B4E4407}"/>
              </a:ext>
            </a:extLst>
          </p:cNvPr>
          <p:cNvCxnSpPr>
            <a:cxnSpLocks/>
            <a:stCxn id="276" idx="0"/>
            <a:endCxn id="267" idx="3"/>
          </p:cNvCxnSpPr>
          <p:nvPr/>
        </p:nvCxnSpPr>
        <p:spPr>
          <a:xfrm flipV="1">
            <a:off x="3214168" y="2722524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661C4394-E6EB-47B5-9CF8-D39F2783E92A}"/>
              </a:ext>
            </a:extLst>
          </p:cNvPr>
          <p:cNvCxnSpPr>
            <a:stCxn id="246" idx="6"/>
            <a:endCxn id="257" idx="4"/>
          </p:cNvCxnSpPr>
          <p:nvPr/>
        </p:nvCxnSpPr>
        <p:spPr>
          <a:xfrm flipV="1">
            <a:off x="2873653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65C145DB-ACFD-441D-96BA-10F256CA9350}"/>
              </a:ext>
            </a:extLst>
          </p:cNvPr>
          <p:cNvCxnSpPr>
            <a:stCxn id="245" idx="6"/>
            <a:endCxn id="257" idx="4"/>
          </p:cNvCxnSpPr>
          <p:nvPr/>
        </p:nvCxnSpPr>
        <p:spPr>
          <a:xfrm flipV="1">
            <a:off x="2873653" y="4579537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68CD7E54-B7C5-49C9-AC56-5701A588A02A}"/>
              </a:ext>
            </a:extLst>
          </p:cNvPr>
          <p:cNvCxnSpPr>
            <a:stCxn id="244" idx="7"/>
            <a:endCxn id="257" idx="3"/>
          </p:cNvCxnSpPr>
          <p:nvPr/>
        </p:nvCxnSpPr>
        <p:spPr>
          <a:xfrm flipV="1">
            <a:off x="2840195" y="45460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45F3162-7C31-47A5-9C1A-E9B0BA549991}"/>
              </a:ext>
            </a:extLst>
          </p:cNvPr>
          <p:cNvCxnSpPr>
            <a:stCxn id="243" idx="6"/>
            <a:endCxn id="257" idx="3"/>
          </p:cNvCxnSpPr>
          <p:nvPr/>
        </p:nvCxnSpPr>
        <p:spPr>
          <a:xfrm flipV="1">
            <a:off x="2873653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CBE3135-FB01-4BC8-97AA-49EB4EDE7A0A}"/>
              </a:ext>
            </a:extLst>
          </p:cNvPr>
          <p:cNvCxnSpPr>
            <a:cxnSpLocks/>
            <a:stCxn id="242" idx="6"/>
            <a:endCxn id="257" idx="2"/>
          </p:cNvCxnSpPr>
          <p:nvPr/>
        </p:nvCxnSpPr>
        <p:spPr>
          <a:xfrm>
            <a:off x="2873653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CB00BAC2-CB39-45F8-93B2-17934170EDA2}"/>
              </a:ext>
            </a:extLst>
          </p:cNvPr>
          <p:cNvCxnSpPr>
            <a:stCxn id="241" idx="5"/>
            <a:endCxn id="257" idx="1"/>
          </p:cNvCxnSpPr>
          <p:nvPr/>
        </p:nvCxnSpPr>
        <p:spPr>
          <a:xfrm>
            <a:off x="2840195" y="4090611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A039FB7-8C22-43E0-B965-82A1C1AFF868}"/>
              </a:ext>
            </a:extLst>
          </p:cNvPr>
          <p:cNvCxnSpPr>
            <a:stCxn id="240" idx="5"/>
            <a:endCxn id="257" idx="1"/>
          </p:cNvCxnSpPr>
          <p:nvPr/>
        </p:nvCxnSpPr>
        <p:spPr>
          <a:xfrm>
            <a:off x="2840195" y="3635143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23AE2968-89AB-4D6A-B27F-B94C466E686F}"/>
              </a:ext>
            </a:extLst>
          </p:cNvPr>
          <p:cNvCxnSpPr>
            <a:cxnSpLocks/>
            <a:stCxn id="239" idx="5"/>
            <a:endCxn id="257" idx="0"/>
          </p:cNvCxnSpPr>
          <p:nvPr/>
        </p:nvCxnSpPr>
        <p:spPr>
          <a:xfrm>
            <a:off x="2840195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C42440FD-2CD0-4D2B-B2F3-7842EE2FA60B}"/>
              </a:ext>
            </a:extLst>
          </p:cNvPr>
          <p:cNvCxnSpPr>
            <a:stCxn id="238" idx="5"/>
            <a:endCxn id="257" idx="0"/>
          </p:cNvCxnSpPr>
          <p:nvPr/>
        </p:nvCxnSpPr>
        <p:spPr>
          <a:xfrm>
            <a:off x="2840195" y="2724207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3478C8BB-5428-48BF-A405-E0109FDA9AD2}"/>
              </a:ext>
            </a:extLst>
          </p:cNvPr>
          <p:cNvCxnSpPr>
            <a:stCxn id="247" idx="4"/>
            <a:endCxn id="246" idx="2"/>
          </p:cNvCxnSpPr>
          <p:nvPr/>
        </p:nvCxnSpPr>
        <p:spPr>
          <a:xfrm>
            <a:off x="2297345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E2D4E91-604C-4AD1-8BC4-9E572BFAC2C2}"/>
              </a:ext>
            </a:extLst>
          </p:cNvPr>
          <p:cNvCxnSpPr>
            <a:stCxn id="247" idx="4"/>
            <a:endCxn id="245" idx="2"/>
          </p:cNvCxnSpPr>
          <p:nvPr/>
        </p:nvCxnSpPr>
        <p:spPr>
          <a:xfrm>
            <a:off x="2297345" y="4579537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57856AE6-8A3D-494C-BC1B-7BD1B65CCB30}"/>
              </a:ext>
            </a:extLst>
          </p:cNvPr>
          <p:cNvCxnSpPr>
            <a:stCxn id="247" idx="5"/>
            <a:endCxn id="244" idx="2"/>
          </p:cNvCxnSpPr>
          <p:nvPr/>
        </p:nvCxnSpPr>
        <p:spPr>
          <a:xfrm>
            <a:off x="2378120" y="4546079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E339F2ED-4B08-462E-BB35-D51EFFE051BF}"/>
              </a:ext>
            </a:extLst>
          </p:cNvPr>
          <p:cNvCxnSpPr>
            <a:stCxn id="247" idx="5"/>
            <a:endCxn id="243" idx="2"/>
          </p:cNvCxnSpPr>
          <p:nvPr/>
        </p:nvCxnSpPr>
        <p:spPr>
          <a:xfrm>
            <a:off x="2378120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71BB6794-20E3-4281-865E-89A5E691D9C6}"/>
              </a:ext>
            </a:extLst>
          </p:cNvPr>
          <p:cNvCxnSpPr>
            <a:stCxn id="247" idx="7"/>
            <a:endCxn id="241" idx="3"/>
          </p:cNvCxnSpPr>
          <p:nvPr/>
        </p:nvCxnSpPr>
        <p:spPr>
          <a:xfrm flipV="1">
            <a:off x="2378120" y="4090611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8646671B-7DB3-41F1-A5C8-B3FEB0084B36}"/>
              </a:ext>
            </a:extLst>
          </p:cNvPr>
          <p:cNvCxnSpPr>
            <a:stCxn id="247" idx="6"/>
            <a:endCxn id="242" idx="2"/>
          </p:cNvCxnSpPr>
          <p:nvPr/>
        </p:nvCxnSpPr>
        <p:spPr>
          <a:xfrm>
            <a:off x="2411578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BB53534-E3D6-4F6C-A40D-AFA5F4E8E933}"/>
              </a:ext>
            </a:extLst>
          </p:cNvPr>
          <p:cNvCxnSpPr>
            <a:cxnSpLocks/>
            <a:stCxn id="247" idx="7"/>
            <a:endCxn id="240" idx="3"/>
          </p:cNvCxnSpPr>
          <p:nvPr/>
        </p:nvCxnSpPr>
        <p:spPr>
          <a:xfrm flipV="1">
            <a:off x="2378120" y="3635143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3E419BD8-FF24-415E-8753-DD53F57E9E94}"/>
              </a:ext>
            </a:extLst>
          </p:cNvPr>
          <p:cNvCxnSpPr>
            <a:stCxn id="247" idx="0"/>
            <a:endCxn id="239" idx="3"/>
          </p:cNvCxnSpPr>
          <p:nvPr/>
        </p:nvCxnSpPr>
        <p:spPr>
          <a:xfrm flipV="1">
            <a:off x="2297345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FBD28D4C-3F61-4CF0-BD93-B4A015AF9204}"/>
              </a:ext>
            </a:extLst>
          </p:cNvPr>
          <p:cNvCxnSpPr>
            <a:cxnSpLocks/>
            <a:stCxn id="247" idx="0"/>
            <a:endCxn id="238" idx="3"/>
          </p:cNvCxnSpPr>
          <p:nvPr/>
        </p:nvCxnSpPr>
        <p:spPr>
          <a:xfrm flipV="1">
            <a:off x="2297345" y="2724207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6855FD88-C334-48B4-8835-283F4686F70A}"/>
              </a:ext>
            </a:extLst>
          </p:cNvPr>
          <p:cNvCxnSpPr>
            <a:stCxn id="217" idx="6"/>
            <a:endCxn id="228" idx="4"/>
          </p:cNvCxnSpPr>
          <p:nvPr/>
        </p:nvCxnSpPr>
        <p:spPr>
          <a:xfrm flipV="1">
            <a:off x="1940806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644403B0-7FF2-448A-B14D-64FC9F459DAA}"/>
              </a:ext>
            </a:extLst>
          </p:cNvPr>
          <p:cNvCxnSpPr>
            <a:stCxn id="216" idx="6"/>
            <a:endCxn id="228" idx="4"/>
          </p:cNvCxnSpPr>
          <p:nvPr/>
        </p:nvCxnSpPr>
        <p:spPr>
          <a:xfrm flipV="1">
            <a:off x="1940806" y="4579537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372A0CA1-8895-4E88-B039-B24D90F46C89}"/>
              </a:ext>
            </a:extLst>
          </p:cNvPr>
          <p:cNvCxnSpPr>
            <a:stCxn id="215" idx="7"/>
            <a:endCxn id="228" idx="3"/>
          </p:cNvCxnSpPr>
          <p:nvPr/>
        </p:nvCxnSpPr>
        <p:spPr>
          <a:xfrm flipV="1">
            <a:off x="1907348" y="45460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8498D25-DD8F-4672-A4D1-BB55A63C4ACE}"/>
              </a:ext>
            </a:extLst>
          </p:cNvPr>
          <p:cNvCxnSpPr>
            <a:stCxn id="214" idx="6"/>
            <a:endCxn id="228" idx="3"/>
          </p:cNvCxnSpPr>
          <p:nvPr/>
        </p:nvCxnSpPr>
        <p:spPr>
          <a:xfrm flipV="1">
            <a:off x="1940806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61C498CC-8B1B-41C7-BC75-9BC058CD5195}"/>
              </a:ext>
            </a:extLst>
          </p:cNvPr>
          <p:cNvCxnSpPr>
            <a:cxnSpLocks/>
            <a:stCxn id="213" idx="6"/>
            <a:endCxn id="228" idx="2"/>
          </p:cNvCxnSpPr>
          <p:nvPr/>
        </p:nvCxnSpPr>
        <p:spPr>
          <a:xfrm>
            <a:off x="1940806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E209C687-A430-4166-B869-315BF237463D}"/>
              </a:ext>
            </a:extLst>
          </p:cNvPr>
          <p:cNvCxnSpPr>
            <a:stCxn id="212" idx="5"/>
            <a:endCxn id="228" idx="1"/>
          </p:cNvCxnSpPr>
          <p:nvPr/>
        </p:nvCxnSpPr>
        <p:spPr>
          <a:xfrm>
            <a:off x="1907348" y="4090611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52629B53-0AAC-4EDC-873A-036DDD696AF7}"/>
              </a:ext>
            </a:extLst>
          </p:cNvPr>
          <p:cNvCxnSpPr>
            <a:stCxn id="211" idx="5"/>
            <a:endCxn id="228" idx="1"/>
          </p:cNvCxnSpPr>
          <p:nvPr/>
        </p:nvCxnSpPr>
        <p:spPr>
          <a:xfrm>
            <a:off x="1907348" y="3635143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83D4012E-9915-45A1-B1DF-75554597C5AD}"/>
              </a:ext>
            </a:extLst>
          </p:cNvPr>
          <p:cNvCxnSpPr>
            <a:cxnSpLocks/>
            <a:stCxn id="210" idx="5"/>
            <a:endCxn id="228" idx="0"/>
          </p:cNvCxnSpPr>
          <p:nvPr/>
        </p:nvCxnSpPr>
        <p:spPr>
          <a:xfrm>
            <a:off x="1907348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737DF863-2AFD-407C-877A-A183D60DD92B}"/>
              </a:ext>
            </a:extLst>
          </p:cNvPr>
          <p:cNvCxnSpPr>
            <a:stCxn id="209" idx="5"/>
            <a:endCxn id="228" idx="0"/>
          </p:cNvCxnSpPr>
          <p:nvPr/>
        </p:nvCxnSpPr>
        <p:spPr>
          <a:xfrm>
            <a:off x="1907348" y="2724207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3191D0AE-D769-4391-8C2F-7A86BD044681}"/>
              </a:ext>
            </a:extLst>
          </p:cNvPr>
          <p:cNvCxnSpPr>
            <a:stCxn id="218" idx="4"/>
            <a:endCxn id="217" idx="2"/>
          </p:cNvCxnSpPr>
          <p:nvPr/>
        </p:nvCxnSpPr>
        <p:spPr>
          <a:xfrm>
            <a:off x="1364498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601A139-CBC4-4432-8B2E-8FD00A9DECB0}"/>
              </a:ext>
            </a:extLst>
          </p:cNvPr>
          <p:cNvCxnSpPr>
            <a:stCxn id="218" idx="4"/>
            <a:endCxn id="216" idx="2"/>
          </p:cNvCxnSpPr>
          <p:nvPr/>
        </p:nvCxnSpPr>
        <p:spPr>
          <a:xfrm>
            <a:off x="1364498" y="4579537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1B1F8FA8-177C-407B-B782-7A32329F7065}"/>
              </a:ext>
            </a:extLst>
          </p:cNvPr>
          <p:cNvCxnSpPr>
            <a:stCxn id="218" idx="5"/>
            <a:endCxn id="215" idx="2"/>
          </p:cNvCxnSpPr>
          <p:nvPr/>
        </p:nvCxnSpPr>
        <p:spPr>
          <a:xfrm>
            <a:off x="1445273" y="4546079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9D161DA4-2D23-42AB-AB1A-847B19E0CA1B}"/>
              </a:ext>
            </a:extLst>
          </p:cNvPr>
          <p:cNvCxnSpPr>
            <a:stCxn id="218" idx="5"/>
            <a:endCxn id="214" idx="2"/>
          </p:cNvCxnSpPr>
          <p:nvPr/>
        </p:nvCxnSpPr>
        <p:spPr>
          <a:xfrm>
            <a:off x="1445273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A72DE5B7-ACFE-448E-827A-A092900E1DA8}"/>
              </a:ext>
            </a:extLst>
          </p:cNvPr>
          <p:cNvCxnSpPr>
            <a:stCxn id="218" idx="7"/>
            <a:endCxn id="212" idx="3"/>
          </p:cNvCxnSpPr>
          <p:nvPr/>
        </p:nvCxnSpPr>
        <p:spPr>
          <a:xfrm flipV="1">
            <a:off x="1445273" y="4090611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219A54B-43CC-45BD-8E26-AB4DF4200E1E}"/>
              </a:ext>
            </a:extLst>
          </p:cNvPr>
          <p:cNvCxnSpPr>
            <a:stCxn id="218" idx="6"/>
            <a:endCxn id="213" idx="2"/>
          </p:cNvCxnSpPr>
          <p:nvPr/>
        </p:nvCxnSpPr>
        <p:spPr>
          <a:xfrm>
            <a:off x="1478731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A3CD57B3-3500-428C-855C-BA9FF9DA5D47}"/>
              </a:ext>
            </a:extLst>
          </p:cNvPr>
          <p:cNvCxnSpPr>
            <a:cxnSpLocks/>
            <a:stCxn id="218" idx="7"/>
            <a:endCxn id="211" idx="3"/>
          </p:cNvCxnSpPr>
          <p:nvPr/>
        </p:nvCxnSpPr>
        <p:spPr>
          <a:xfrm flipV="1">
            <a:off x="1445273" y="3635143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B4B1533-B809-42EC-BEF3-6E2C2A07E1F7}"/>
              </a:ext>
            </a:extLst>
          </p:cNvPr>
          <p:cNvCxnSpPr>
            <a:stCxn id="218" idx="0"/>
            <a:endCxn id="210" idx="3"/>
          </p:cNvCxnSpPr>
          <p:nvPr/>
        </p:nvCxnSpPr>
        <p:spPr>
          <a:xfrm flipV="1">
            <a:off x="1364498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9CB3BA-7994-4892-BF28-CCB912CEA1C4}"/>
              </a:ext>
            </a:extLst>
          </p:cNvPr>
          <p:cNvCxnSpPr>
            <a:cxnSpLocks/>
            <a:stCxn id="218" idx="0"/>
            <a:endCxn id="209" idx="3"/>
          </p:cNvCxnSpPr>
          <p:nvPr/>
        </p:nvCxnSpPr>
        <p:spPr>
          <a:xfrm flipV="1">
            <a:off x="1364498" y="2724207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AABF48F4-2937-41EE-941C-23B1B19FC718}"/>
              </a:ext>
            </a:extLst>
          </p:cNvPr>
          <p:cNvCxnSpPr>
            <a:stCxn id="14" idx="6"/>
            <a:endCxn id="175" idx="4"/>
          </p:cNvCxnSpPr>
          <p:nvPr/>
        </p:nvCxnSpPr>
        <p:spPr>
          <a:xfrm flipV="1">
            <a:off x="1023983" y="4581220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921E367-E0DE-4637-B634-22A1EFF3F5E7}"/>
              </a:ext>
            </a:extLst>
          </p:cNvPr>
          <p:cNvCxnSpPr>
            <a:stCxn id="12" idx="6"/>
            <a:endCxn id="175" idx="4"/>
          </p:cNvCxnSpPr>
          <p:nvPr/>
        </p:nvCxnSpPr>
        <p:spPr>
          <a:xfrm flipV="1">
            <a:off x="1023983" y="4581220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4C1AD02-DF27-4392-9138-E05A0C9A2133}"/>
              </a:ext>
            </a:extLst>
          </p:cNvPr>
          <p:cNvCxnSpPr>
            <a:stCxn id="11" idx="7"/>
            <a:endCxn id="175" idx="3"/>
          </p:cNvCxnSpPr>
          <p:nvPr/>
        </p:nvCxnSpPr>
        <p:spPr>
          <a:xfrm flipV="1">
            <a:off x="990525" y="45477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C427564B-7367-4B29-BA6E-BD297851D315}"/>
              </a:ext>
            </a:extLst>
          </p:cNvPr>
          <p:cNvCxnSpPr>
            <a:stCxn id="10" idx="6"/>
            <a:endCxn id="175" idx="3"/>
          </p:cNvCxnSpPr>
          <p:nvPr/>
        </p:nvCxnSpPr>
        <p:spPr>
          <a:xfrm flipV="1">
            <a:off x="1023983" y="4547762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691F5135-28E2-48D0-B3AE-608E11303F8B}"/>
              </a:ext>
            </a:extLst>
          </p:cNvPr>
          <p:cNvCxnSpPr>
            <a:cxnSpLocks/>
            <a:stCxn id="9" idx="6"/>
            <a:endCxn id="175" idx="2"/>
          </p:cNvCxnSpPr>
          <p:nvPr/>
        </p:nvCxnSpPr>
        <p:spPr>
          <a:xfrm>
            <a:off x="1023983" y="4466987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AA9F498-84EB-4340-BFF8-D02D86FFE2E7}"/>
              </a:ext>
            </a:extLst>
          </p:cNvPr>
          <p:cNvCxnSpPr>
            <a:stCxn id="8" idx="5"/>
            <a:endCxn id="175" idx="1"/>
          </p:cNvCxnSpPr>
          <p:nvPr/>
        </p:nvCxnSpPr>
        <p:spPr>
          <a:xfrm>
            <a:off x="990525" y="4092294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1CA9757A-44C0-4024-9ED6-B44A9F069E71}"/>
              </a:ext>
            </a:extLst>
          </p:cNvPr>
          <p:cNvCxnSpPr>
            <a:stCxn id="7" idx="5"/>
            <a:endCxn id="175" idx="1"/>
          </p:cNvCxnSpPr>
          <p:nvPr/>
        </p:nvCxnSpPr>
        <p:spPr>
          <a:xfrm>
            <a:off x="990525" y="3636826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8586B7A-6575-4161-AB4A-E8D44E877514}"/>
              </a:ext>
            </a:extLst>
          </p:cNvPr>
          <p:cNvCxnSpPr>
            <a:cxnSpLocks/>
            <a:stCxn id="6" idx="5"/>
            <a:endCxn id="175" idx="0"/>
          </p:cNvCxnSpPr>
          <p:nvPr/>
        </p:nvCxnSpPr>
        <p:spPr>
          <a:xfrm>
            <a:off x="990525" y="3181358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27F591F-0601-480F-8501-347A446B6DE9}"/>
              </a:ext>
            </a:extLst>
          </p:cNvPr>
          <p:cNvCxnSpPr>
            <a:stCxn id="5" idx="5"/>
            <a:endCxn id="175" idx="0"/>
          </p:cNvCxnSpPr>
          <p:nvPr/>
        </p:nvCxnSpPr>
        <p:spPr>
          <a:xfrm>
            <a:off x="990525" y="2725890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43DCB972-15DE-4710-92C0-30CC8AA96CAD}"/>
              </a:ext>
            </a:extLst>
          </p:cNvPr>
          <p:cNvCxnSpPr>
            <a:stCxn id="13" idx="4"/>
            <a:endCxn id="14" idx="2"/>
          </p:cNvCxnSpPr>
          <p:nvPr/>
        </p:nvCxnSpPr>
        <p:spPr>
          <a:xfrm>
            <a:off x="447675" y="4581220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FCF0D96-AFD1-4C9B-83D7-ADB8A3F59CED}"/>
              </a:ext>
            </a:extLst>
          </p:cNvPr>
          <p:cNvCxnSpPr>
            <a:stCxn id="13" idx="4"/>
            <a:endCxn id="12" idx="2"/>
          </p:cNvCxnSpPr>
          <p:nvPr/>
        </p:nvCxnSpPr>
        <p:spPr>
          <a:xfrm>
            <a:off x="447675" y="4581220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0546767-893F-4659-9471-FBF9E4B9C48B}"/>
              </a:ext>
            </a:extLst>
          </p:cNvPr>
          <p:cNvCxnSpPr>
            <a:stCxn id="13" idx="5"/>
            <a:endCxn id="11" idx="2"/>
          </p:cNvCxnSpPr>
          <p:nvPr/>
        </p:nvCxnSpPr>
        <p:spPr>
          <a:xfrm>
            <a:off x="528450" y="4547762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F962FFF-4A05-4F97-A234-0B0989AB5B89}"/>
              </a:ext>
            </a:extLst>
          </p:cNvPr>
          <p:cNvCxnSpPr>
            <a:stCxn id="13" idx="5"/>
            <a:endCxn id="10" idx="2"/>
          </p:cNvCxnSpPr>
          <p:nvPr/>
        </p:nvCxnSpPr>
        <p:spPr>
          <a:xfrm>
            <a:off x="528450" y="4547762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2F48CE2-7B79-4149-A311-83A8E5D32549}"/>
              </a:ext>
            </a:extLst>
          </p:cNvPr>
          <p:cNvCxnSpPr>
            <a:stCxn id="13" idx="7"/>
            <a:endCxn id="8" idx="3"/>
          </p:cNvCxnSpPr>
          <p:nvPr/>
        </p:nvCxnSpPr>
        <p:spPr>
          <a:xfrm flipV="1">
            <a:off x="528450" y="4092294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096F647D-C336-4B2E-9523-51921C209314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561908" y="4466987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AAC07A5-4319-46F9-9C90-C3A498F7516C}"/>
              </a:ext>
            </a:extLst>
          </p:cNvPr>
          <p:cNvCxnSpPr>
            <a:cxnSpLocks/>
            <a:stCxn id="13" idx="7"/>
            <a:endCxn id="7" idx="3"/>
          </p:cNvCxnSpPr>
          <p:nvPr/>
        </p:nvCxnSpPr>
        <p:spPr>
          <a:xfrm flipV="1">
            <a:off x="528450" y="3636826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41B69144-6CCD-4D30-AF91-B7A19679D848}"/>
              </a:ext>
            </a:extLst>
          </p:cNvPr>
          <p:cNvCxnSpPr>
            <a:stCxn id="13" idx="0"/>
            <a:endCxn id="6" idx="3"/>
          </p:cNvCxnSpPr>
          <p:nvPr/>
        </p:nvCxnSpPr>
        <p:spPr>
          <a:xfrm flipV="1">
            <a:off x="447675" y="3181358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F0F7C4-C0E6-4F0D-A360-B445CA7BEE3B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447675" y="2725890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5921FDE-75C7-4193-AB71-9E2A6D03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Example (cont’d)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A6732F-BE5C-4D86-912D-26E0D671E83B}"/>
              </a:ext>
            </a:extLst>
          </p:cNvPr>
          <p:cNvSpPr/>
          <p:nvPr/>
        </p:nvSpPr>
        <p:spPr>
          <a:xfrm>
            <a:off x="795517" y="253088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425542-5D76-438E-83EA-45B8FB7EB27B}"/>
              </a:ext>
            </a:extLst>
          </p:cNvPr>
          <p:cNvSpPr/>
          <p:nvPr/>
        </p:nvSpPr>
        <p:spPr>
          <a:xfrm>
            <a:off x="795517" y="298635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C549E9-90FE-4085-A213-FA6DAF059981}"/>
              </a:ext>
            </a:extLst>
          </p:cNvPr>
          <p:cNvSpPr/>
          <p:nvPr/>
        </p:nvSpPr>
        <p:spPr>
          <a:xfrm>
            <a:off x="795517" y="344181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6E6B35-72A6-4CF8-B934-430074D72FBE}"/>
              </a:ext>
            </a:extLst>
          </p:cNvPr>
          <p:cNvSpPr/>
          <p:nvPr/>
        </p:nvSpPr>
        <p:spPr>
          <a:xfrm>
            <a:off x="795517" y="389728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C82087-4B55-425E-A421-E8357B620211}"/>
              </a:ext>
            </a:extLst>
          </p:cNvPr>
          <p:cNvSpPr/>
          <p:nvPr/>
        </p:nvSpPr>
        <p:spPr>
          <a:xfrm>
            <a:off x="795517" y="435275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13EBD-E1AE-423F-9B1A-AA181CA094BD}"/>
              </a:ext>
            </a:extLst>
          </p:cNvPr>
          <p:cNvSpPr/>
          <p:nvPr/>
        </p:nvSpPr>
        <p:spPr>
          <a:xfrm>
            <a:off x="795517" y="480822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407F44-98DF-416D-914E-93A8746008B9}"/>
              </a:ext>
            </a:extLst>
          </p:cNvPr>
          <p:cNvSpPr/>
          <p:nvPr/>
        </p:nvSpPr>
        <p:spPr>
          <a:xfrm>
            <a:off x="795517" y="526369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DA40F3-AA4A-4572-9A34-510CCA68035B}"/>
              </a:ext>
            </a:extLst>
          </p:cNvPr>
          <p:cNvSpPr/>
          <p:nvPr/>
        </p:nvSpPr>
        <p:spPr>
          <a:xfrm>
            <a:off x="795517" y="5719158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2DEC3D-7F9B-4160-88DF-599016081D63}"/>
              </a:ext>
            </a:extLst>
          </p:cNvPr>
          <p:cNvSpPr/>
          <p:nvPr/>
        </p:nvSpPr>
        <p:spPr>
          <a:xfrm>
            <a:off x="795517" y="6174626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FBD75D09-9C32-44B5-AB56-5B00BE8CED8A}"/>
              </a:ext>
            </a:extLst>
          </p:cNvPr>
          <p:cNvSpPr/>
          <p:nvPr/>
        </p:nvSpPr>
        <p:spPr>
          <a:xfrm>
            <a:off x="333442" y="4352754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0">
            <a:extLst>
              <a:ext uri="{FF2B5EF4-FFF2-40B4-BE49-F238E27FC236}">
                <a16:creationId xmlns:a16="http://schemas.microsoft.com/office/drawing/2014/main" id="{4548E989-2319-48EC-9911-362493EA9424}"/>
              </a:ext>
            </a:extLst>
          </p:cNvPr>
          <p:cNvSpPr/>
          <p:nvPr/>
        </p:nvSpPr>
        <p:spPr>
          <a:xfrm>
            <a:off x="1257592" y="4352754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4">
            <a:extLst>
              <a:ext uri="{FF2B5EF4-FFF2-40B4-BE49-F238E27FC236}">
                <a16:creationId xmlns:a16="http://schemas.microsoft.com/office/drawing/2014/main" id="{19B03F69-3A89-4C34-A897-7CE4CAA89BEE}"/>
              </a:ext>
            </a:extLst>
          </p:cNvPr>
          <p:cNvSpPr/>
          <p:nvPr/>
        </p:nvSpPr>
        <p:spPr>
          <a:xfrm>
            <a:off x="1712340" y="252919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5">
            <a:extLst>
              <a:ext uri="{FF2B5EF4-FFF2-40B4-BE49-F238E27FC236}">
                <a16:creationId xmlns:a16="http://schemas.microsoft.com/office/drawing/2014/main" id="{656F9926-FA58-4E59-BCA0-CA5D0F36F4BB}"/>
              </a:ext>
            </a:extLst>
          </p:cNvPr>
          <p:cNvSpPr/>
          <p:nvPr/>
        </p:nvSpPr>
        <p:spPr>
          <a:xfrm>
            <a:off x="1712340" y="298466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6">
            <a:extLst>
              <a:ext uri="{FF2B5EF4-FFF2-40B4-BE49-F238E27FC236}">
                <a16:creationId xmlns:a16="http://schemas.microsoft.com/office/drawing/2014/main" id="{8E0F681E-66E2-42D1-918E-C47E6A109400}"/>
              </a:ext>
            </a:extLst>
          </p:cNvPr>
          <p:cNvSpPr/>
          <p:nvPr/>
        </p:nvSpPr>
        <p:spPr>
          <a:xfrm>
            <a:off x="1712340" y="34401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7">
            <a:extLst>
              <a:ext uri="{FF2B5EF4-FFF2-40B4-BE49-F238E27FC236}">
                <a16:creationId xmlns:a16="http://schemas.microsoft.com/office/drawing/2014/main" id="{449846A2-B142-44F8-9D78-FCB12225022A}"/>
              </a:ext>
            </a:extLst>
          </p:cNvPr>
          <p:cNvSpPr/>
          <p:nvPr/>
        </p:nvSpPr>
        <p:spPr>
          <a:xfrm>
            <a:off x="1712340" y="38956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8">
            <a:extLst>
              <a:ext uri="{FF2B5EF4-FFF2-40B4-BE49-F238E27FC236}">
                <a16:creationId xmlns:a16="http://schemas.microsoft.com/office/drawing/2014/main" id="{2B95CAA1-A686-4E65-802D-1601B9A3CEA8}"/>
              </a:ext>
            </a:extLst>
          </p:cNvPr>
          <p:cNvSpPr/>
          <p:nvPr/>
        </p:nvSpPr>
        <p:spPr>
          <a:xfrm>
            <a:off x="1712340" y="43510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9">
            <a:extLst>
              <a:ext uri="{FF2B5EF4-FFF2-40B4-BE49-F238E27FC236}">
                <a16:creationId xmlns:a16="http://schemas.microsoft.com/office/drawing/2014/main" id="{256064BB-19D8-49D9-BDD7-D69AEA9F6EE3}"/>
              </a:ext>
            </a:extLst>
          </p:cNvPr>
          <p:cNvSpPr/>
          <p:nvPr/>
        </p:nvSpPr>
        <p:spPr>
          <a:xfrm>
            <a:off x="1712340" y="48065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10">
            <a:extLst>
              <a:ext uri="{FF2B5EF4-FFF2-40B4-BE49-F238E27FC236}">
                <a16:creationId xmlns:a16="http://schemas.microsoft.com/office/drawing/2014/main" id="{A6A4640E-314C-4648-96AF-D5FE1DFCE1CF}"/>
              </a:ext>
            </a:extLst>
          </p:cNvPr>
          <p:cNvSpPr/>
          <p:nvPr/>
        </p:nvSpPr>
        <p:spPr>
          <a:xfrm>
            <a:off x="1712340" y="52620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11">
            <a:extLst>
              <a:ext uri="{FF2B5EF4-FFF2-40B4-BE49-F238E27FC236}">
                <a16:creationId xmlns:a16="http://schemas.microsoft.com/office/drawing/2014/main" id="{2EE5C1F4-D0CA-4320-89A5-9243F2102E3D}"/>
              </a:ext>
            </a:extLst>
          </p:cNvPr>
          <p:cNvSpPr/>
          <p:nvPr/>
        </p:nvSpPr>
        <p:spPr>
          <a:xfrm>
            <a:off x="1712340" y="5717475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13">
            <a:extLst>
              <a:ext uri="{FF2B5EF4-FFF2-40B4-BE49-F238E27FC236}">
                <a16:creationId xmlns:a16="http://schemas.microsoft.com/office/drawing/2014/main" id="{13F54AF3-3C89-4E80-9D75-72CFBD9B9213}"/>
              </a:ext>
            </a:extLst>
          </p:cNvPr>
          <p:cNvSpPr/>
          <p:nvPr/>
        </p:nvSpPr>
        <p:spPr>
          <a:xfrm>
            <a:off x="1712340" y="6172943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10">
            <a:extLst>
              <a:ext uri="{FF2B5EF4-FFF2-40B4-BE49-F238E27FC236}">
                <a16:creationId xmlns:a16="http://schemas.microsoft.com/office/drawing/2014/main" id="{F0F7342C-0164-4789-AC7B-9531BB2E90C8}"/>
              </a:ext>
            </a:extLst>
          </p:cNvPr>
          <p:cNvSpPr/>
          <p:nvPr/>
        </p:nvSpPr>
        <p:spPr>
          <a:xfrm>
            <a:off x="1250265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10">
            <a:extLst>
              <a:ext uri="{FF2B5EF4-FFF2-40B4-BE49-F238E27FC236}">
                <a16:creationId xmlns:a16="http://schemas.microsoft.com/office/drawing/2014/main" id="{367E153A-B55D-40BB-A71B-53AC3D1B46A5}"/>
              </a:ext>
            </a:extLst>
          </p:cNvPr>
          <p:cNvSpPr/>
          <p:nvPr/>
        </p:nvSpPr>
        <p:spPr>
          <a:xfrm>
            <a:off x="2174415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4">
            <a:extLst>
              <a:ext uri="{FF2B5EF4-FFF2-40B4-BE49-F238E27FC236}">
                <a16:creationId xmlns:a16="http://schemas.microsoft.com/office/drawing/2014/main" id="{83521CE6-FF1C-41C4-A42A-F8EA5EFABCB0}"/>
              </a:ext>
            </a:extLst>
          </p:cNvPr>
          <p:cNvSpPr/>
          <p:nvPr/>
        </p:nvSpPr>
        <p:spPr>
          <a:xfrm>
            <a:off x="2645187" y="252919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5">
            <a:extLst>
              <a:ext uri="{FF2B5EF4-FFF2-40B4-BE49-F238E27FC236}">
                <a16:creationId xmlns:a16="http://schemas.microsoft.com/office/drawing/2014/main" id="{18FB141C-C521-433A-9556-39524DB4BC60}"/>
              </a:ext>
            </a:extLst>
          </p:cNvPr>
          <p:cNvSpPr/>
          <p:nvPr/>
        </p:nvSpPr>
        <p:spPr>
          <a:xfrm>
            <a:off x="2645187" y="298466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6">
            <a:extLst>
              <a:ext uri="{FF2B5EF4-FFF2-40B4-BE49-F238E27FC236}">
                <a16:creationId xmlns:a16="http://schemas.microsoft.com/office/drawing/2014/main" id="{44BAA503-4DCC-4FA3-85D0-EE818F1FA741}"/>
              </a:ext>
            </a:extLst>
          </p:cNvPr>
          <p:cNvSpPr/>
          <p:nvPr/>
        </p:nvSpPr>
        <p:spPr>
          <a:xfrm>
            <a:off x="2645187" y="34401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7">
            <a:extLst>
              <a:ext uri="{FF2B5EF4-FFF2-40B4-BE49-F238E27FC236}">
                <a16:creationId xmlns:a16="http://schemas.microsoft.com/office/drawing/2014/main" id="{D220A131-8074-418C-BE4D-468A9D37DD5F}"/>
              </a:ext>
            </a:extLst>
          </p:cNvPr>
          <p:cNvSpPr/>
          <p:nvPr/>
        </p:nvSpPr>
        <p:spPr>
          <a:xfrm>
            <a:off x="2645187" y="38956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8">
            <a:extLst>
              <a:ext uri="{FF2B5EF4-FFF2-40B4-BE49-F238E27FC236}">
                <a16:creationId xmlns:a16="http://schemas.microsoft.com/office/drawing/2014/main" id="{68689FC8-CAAA-4EB5-9319-97959200F69E}"/>
              </a:ext>
            </a:extLst>
          </p:cNvPr>
          <p:cNvSpPr/>
          <p:nvPr/>
        </p:nvSpPr>
        <p:spPr>
          <a:xfrm>
            <a:off x="2645187" y="43510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BBF99584-AFD4-4072-98DD-B8809385CFC6}"/>
              </a:ext>
            </a:extLst>
          </p:cNvPr>
          <p:cNvSpPr/>
          <p:nvPr/>
        </p:nvSpPr>
        <p:spPr>
          <a:xfrm>
            <a:off x="2645187" y="48065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10">
            <a:extLst>
              <a:ext uri="{FF2B5EF4-FFF2-40B4-BE49-F238E27FC236}">
                <a16:creationId xmlns:a16="http://schemas.microsoft.com/office/drawing/2014/main" id="{CB2B909B-91DC-4C93-BC8F-0025601D01AE}"/>
              </a:ext>
            </a:extLst>
          </p:cNvPr>
          <p:cNvSpPr/>
          <p:nvPr/>
        </p:nvSpPr>
        <p:spPr>
          <a:xfrm>
            <a:off x="2645187" y="52620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11">
            <a:extLst>
              <a:ext uri="{FF2B5EF4-FFF2-40B4-BE49-F238E27FC236}">
                <a16:creationId xmlns:a16="http://schemas.microsoft.com/office/drawing/2014/main" id="{CE97149A-C862-4212-B188-255276D79F97}"/>
              </a:ext>
            </a:extLst>
          </p:cNvPr>
          <p:cNvSpPr/>
          <p:nvPr/>
        </p:nvSpPr>
        <p:spPr>
          <a:xfrm>
            <a:off x="2645187" y="5717475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13">
            <a:extLst>
              <a:ext uri="{FF2B5EF4-FFF2-40B4-BE49-F238E27FC236}">
                <a16:creationId xmlns:a16="http://schemas.microsoft.com/office/drawing/2014/main" id="{0DD9ECB4-E905-462C-9FEB-679561D545C9}"/>
              </a:ext>
            </a:extLst>
          </p:cNvPr>
          <p:cNvSpPr/>
          <p:nvPr/>
        </p:nvSpPr>
        <p:spPr>
          <a:xfrm>
            <a:off x="2645187" y="6172943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10">
            <a:extLst>
              <a:ext uri="{FF2B5EF4-FFF2-40B4-BE49-F238E27FC236}">
                <a16:creationId xmlns:a16="http://schemas.microsoft.com/office/drawing/2014/main" id="{2AF05AEA-8801-4508-BEC3-58B4256A39ED}"/>
              </a:ext>
            </a:extLst>
          </p:cNvPr>
          <p:cNvSpPr/>
          <p:nvPr/>
        </p:nvSpPr>
        <p:spPr>
          <a:xfrm>
            <a:off x="2183112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10">
            <a:extLst>
              <a:ext uri="{FF2B5EF4-FFF2-40B4-BE49-F238E27FC236}">
                <a16:creationId xmlns:a16="http://schemas.microsoft.com/office/drawing/2014/main" id="{9B33A825-0023-45C3-BCA7-45357C266573}"/>
              </a:ext>
            </a:extLst>
          </p:cNvPr>
          <p:cNvSpPr/>
          <p:nvPr/>
        </p:nvSpPr>
        <p:spPr>
          <a:xfrm>
            <a:off x="3107262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Oval 4">
            <a:extLst>
              <a:ext uri="{FF2B5EF4-FFF2-40B4-BE49-F238E27FC236}">
                <a16:creationId xmlns:a16="http://schemas.microsoft.com/office/drawing/2014/main" id="{54792194-6F23-4621-90D1-3CCC76E536E2}"/>
              </a:ext>
            </a:extLst>
          </p:cNvPr>
          <p:cNvSpPr/>
          <p:nvPr/>
        </p:nvSpPr>
        <p:spPr>
          <a:xfrm>
            <a:off x="3562010" y="252751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Oval 5">
            <a:extLst>
              <a:ext uri="{FF2B5EF4-FFF2-40B4-BE49-F238E27FC236}">
                <a16:creationId xmlns:a16="http://schemas.microsoft.com/office/drawing/2014/main" id="{D10149B2-507D-44D5-8FF0-7E865F96C1A3}"/>
              </a:ext>
            </a:extLst>
          </p:cNvPr>
          <p:cNvSpPr/>
          <p:nvPr/>
        </p:nvSpPr>
        <p:spPr>
          <a:xfrm>
            <a:off x="3562010" y="298298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6">
            <a:extLst>
              <a:ext uri="{FF2B5EF4-FFF2-40B4-BE49-F238E27FC236}">
                <a16:creationId xmlns:a16="http://schemas.microsoft.com/office/drawing/2014/main" id="{664F8CE9-FA84-4A2D-9984-90007C403D02}"/>
              </a:ext>
            </a:extLst>
          </p:cNvPr>
          <p:cNvSpPr/>
          <p:nvPr/>
        </p:nvSpPr>
        <p:spPr>
          <a:xfrm>
            <a:off x="3562010" y="343845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7">
            <a:extLst>
              <a:ext uri="{FF2B5EF4-FFF2-40B4-BE49-F238E27FC236}">
                <a16:creationId xmlns:a16="http://schemas.microsoft.com/office/drawing/2014/main" id="{FE94BFF3-BF59-4F7A-8F84-CBBBB060856E}"/>
              </a:ext>
            </a:extLst>
          </p:cNvPr>
          <p:cNvSpPr/>
          <p:nvPr/>
        </p:nvSpPr>
        <p:spPr>
          <a:xfrm>
            <a:off x="3562010" y="389392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8">
            <a:extLst>
              <a:ext uri="{FF2B5EF4-FFF2-40B4-BE49-F238E27FC236}">
                <a16:creationId xmlns:a16="http://schemas.microsoft.com/office/drawing/2014/main" id="{1339A2BF-21FC-4C6E-A87C-8B56684ECA35}"/>
              </a:ext>
            </a:extLst>
          </p:cNvPr>
          <p:cNvSpPr/>
          <p:nvPr/>
        </p:nvSpPr>
        <p:spPr>
          <a:xfrm>
            <a:off x="3562010" y="434938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EE609603-FC29-47FB-8BC9-F2D88F43994D}"/>
              </a:ext>
            </a:extLst>
          </p:cNvPr>
          <p:cNvSpPr/>
          <p:nvPr/>
        </p:nvSpPr>
        <p:spPr>
          <a:xfrm>
            <a:off x="3562010" y="480485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10">
            <a:extLst>
              <a:ext uri="{FF2B5EF4-FFF2-40B4-BE49-F238E27FC236}">
                <a16:creationId xmlns:a16="http://schemas.microsoft.com/office/drawing/2014/main" id="{89E21087-D87B-402E-B511-3211139E2ECD}"/>
              </a:ext>
            </a:extLst>
          </p:cNvPr>
          <p:cNvSpPr/>
          <p:nvPr/>
        </p:nvSpPr>
        <p:spPr>
          <a:xfrm>
            <a:off x="3562010" y="526032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1">
            <a:extLst>
              <a:ext uri="{FF2B5EF4-FFF2-40B4-BE49-F238E27FC236}">
                <a16:creationId xmlns:a16="http://schemas.microsoft.com/office/drawing/2014/main" id="{A8675247-C4AD-473C-A885-873F5510E19B}"/>
              </a:ext>
            </a:extLst>
          </p:cNvPr>
          <p:cNvSpPr/>
          <p:nvPr/>
        </p:nvSpPr>
        <p:spPr>
          <a:xfrm>
            <a:off x="3562010" y="5715792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13">
            <a:extLst>
              <a:ext uri="{FF2B5EF4-FFF2-40B4-BE49-F238E27FC236}">
                <a16:creationId xmlns:a16="http://schemas.microsoft.com/office/drawing/2014/main" id="{CA79D127-EF6C-49F3-B90A-421DC9833145}"/>
              </a:ext>
            </a:extLst>
          </p:cNvPr>
          <p:cNvSpPr/>
          <p:nvPr/>
        </p:nvSpPr>
        <p:spPr>
          <a:xfrm>
            <a:off x="3562010" y="6171260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10">
            <a:extLst>
              <a:ext uri="{FF2B5EF4-FFF2-40B4-BE49-F238E27FC236}">
                <a16:creationId xmlns:a16="http://schemas.microsoft.com/office/drawing/2014/main" id="{F470BF11-4B11-4061-9B6A-73DD893B64C7}"/>
              </a:ext>
            </a:extLst>
          </p:cNvPr>
          <p:cNvSpPr/>
          <p:nvPr/>
        </p:nvSpPr>
        <p:spPr>
          <a:xfrm>
            <a:off x="3099935" y="4349388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10">
            <a:extLst>
              <a:ext uri="{FF2B5EF4-FFF2-40B4-BE49-F238E27FC236}">
                <a16:creationId xmlns:a16="http://schemas.microsoft.com/office/drawing/2014/main" id="{789DA39F-E741-4882-949E-BCF3BBCC9617}"/>
              </a:ext>
            </a:extLst>
          </p:cNvPr>
          <p:cNvSpPr/>
          <p:nvPr/>
        </p:nvSpPr>
        <p:spPr>
          <a:xfrm>
            <a:off x="4024085" y="4349388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Oval 4">
            <a:extLst>
              <a:ext uri="{FF2B5EF4-FFF2-40B4-BE49-F238E27FC236}">
                <a16:creationId xmlns:a16="http://schemas.microsoft.com/office/drawing/2014/main" id="{EF5DBFFD-07E8-4689-A213-0C519B97F97B}"/>
              </a:ext>
            </a:extLst>
          </p:cNvPr>
          <p:cNvSpPr/>
          <p:nvPr/>
        </p:nvSpPr>
        <p:spPr>
          <a:xfrm>
            <a:off x="4490891" y="252340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Oval 5">
            <a:extLst>
              <a:ext uri="{FF2B5EF4-FFF2-40B4-BE49-F238E27FC236}">
                <a16:creationId xmlns:a16="http://schemas.microsoft.com/office/drawing/2014/main" id="{6AD80987-48E9-4605-A875-86F9DF1975EE}"/>
              </a:ext>
            </a:extLst>
          </p:cNvPr>
          <p:cNvSpPr/>
          <p:nvPr/>
        </p:nvSpPr>
        <p:spPr>
          <a:xfrm>
            <a:off x="4490891" y="297886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6">
            <a:extLst>
              <a:ext uri="{FF2B5EF4-FFF2-40B4-BE49-F238E27FC236}">
                <a16:creationId xmlns:a16="http://schemas.microsoft.com/office/drawing/2014/main" id="{2694E986-BC39-4327-B70B-4F8C9127E031}"/>
              </a:ext>
            </a:extLst>
          </p:cNvPr>
          <p:cNvSpPr/>
          <p:nvPr/>
        </p:nvSpPr>
        <p:spPr>
          <a:xfrm>
            <a:off x="4490891" y="343433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7">
            <a:extLst>
              <a:ext uri="{FF2B5EF4-FFF2-40B4-BE49-F238E27FC236}">
                <a16:creationId xmlns:a16="http://schemas.microsoft.com/office/drawing/2014/main" id="{C1EAC8E7-35F2-4167-AB58-8C4065587F77}"/>
              </a:ext>
            </a:extLst>
          </p:cNvPr>
          <p:cNvSpPr/>
          <p:nvPr/>
        </p:nvSpPr>
        <p:spPr>
          <a:xfrm>
            <a:off x="4490891" y="388980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8">
            <a:extLst>
              <a:ext uri="{FF2B5EF4-FFF2-40B4-BE49-F238E27FC236}">
                <a16:creationId xmlns:a16="http://schemas.microsoft.com/office/drawing/2014/main" id="{1ACE6A70-CA9A-4ED4-9A80-B111DF2DD028}"/>
              </a:ext>
            </a:extLst>
          </p:cNvPr>
          <p:cNvSpPr/>
          <p:nvPr/>
        </p:nvSpPr>
        <p:spPr>
          <a:xfrm>
            <a:off x="4490891" y="434527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9">
            <a:extLst>
              <a:ext uri="{FF2B5EF4-FFF2-40B4-BE49-F238E27FC236}">
                <a16:creationId xmlns:a16="http://schemas.microsoft.com/office/drawing/2014/main" id="{E55270FF-3BFF-4D06-BCAD-3D0F7AA84705}"/>
              </a:ext>
            </a:extLst>
          </p:cNvPr>
          <p:cNvSpPr/>
          <p:nvPr/>
        </p:nvSpPr>
        <p:spPr>
          <a:xfrm>
            <a:off x="4490891" y="480074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10">
            <a:extLst>
              <a:ext uri="{FF2B5EF4-FFF2-40B4-BE49-F238E27FC236}">
                <a16:creationId xmlns:a16="http://schemas.microsoft.com/office/drawing/2014/main" id="{E947A144-D57A-471D-A3FF-D379E167AD1A}"/>
              </a:ext>
            </a:extLst>
          </p:cNvPr>
          <p:cNvSpPr/>
          <p:nvPr/>
        </p:nvSpPr>
        <p:spPr>
          <a:xfrm>
            <a:off x="4490891" y="525620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11">
            <a:extLst>
              <a:ext uri="{FF2B5EF4-FFF2-40B4-BE49-F238E27FC236}">
                <a16:creationId xmlns:a16="http://schemas.microsoft.com/office/drawing/2014/main" id="{7969C0D7-9420-46B7-A527-E1C47A671B35}"/>
              </a:ext>
            </a:extLst>
          </p:cNvPr>
          <p:cNvSpPr/>
          <p:nvPr/>
        </p:nvSpPr>
        <p:spPr>
          <a:xfrm>
            <a:off x="4490891" y="5711677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13">
            <a:extLst>
              <a:ext uri="{FF2B5EF4-FFF2-40B4-BE49-F238E27FC236}">
                <a16:creationId xmlns:a16="http://schemas.microsoft.com/office/drawing/2014/main" id="{FF8DA5BB-9A63-4053-BFAD-5CD0310CDAA4}"/>
              </a:ext>
            </a:extLst>
          </p:cNvPr>
          <p:cNvSpPr/>
          <p:nvPr/>
        </p:nvSpPr>
        <p:spPr>
          <a:xfrm>
            <a:off x="4490891" y="6167145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10">
            <a:extLst>
              <a:ext uri="{FF2B5EF4-FFF2-40B4-BE49-F238E27FC236}">
                <a16:creationId xmlns:a16="http://schemas.microsoft.com/office/drawing/2014/main" id="{C8605504-C7E6-4AB1-A0B3-ABB6358F8A1C}"/>
              </a:ext>
            </a:extLst>
          </p:cNvPr>
          <p:cNvSpPr/>
          <p:nvPr/>
        </p:nvSpPr>
        <p:spPr>
          <a:xfrm>
            <a:off x="4028816" y="4345273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Oval 10">
            <a:extLst>
              <a:ext uri="{FF2B5EF4-FFF2-40B4-BE49-F238E27FC236}">
                <a16:creationId xmlns:a16="http://schemas.microsoft.com/office/drawing/2014/main" id="{76A71AE2-54F8-4D86-A260-411FF2D83BB8}"/>
              </a:ext>
            </a:extLst>
          </p:cNvPr>
          <p:cNvSpPr/>
          <p:nvPr/>
        </p:nvSpPr>
        <p:spPr>
          <a:xfrm>
            <a:off x="4952966" y="4345273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4">
            <a:extLst>
              <a:ext uri="{FF2B5EF4-FFF2-40B4-BE49-F238E27FC236}">
                <a16:creationId xmlns:a16="http://schemas.microsoft.com/office/drawing/2014/main" id="{3FBBEAAB-6AFD-4D17-BCC0-E4CF5F7E79BE}"/>
              </a:ext>
            </a:extLst>
          </p:cNvPr>
          <p:cNvSpPr/>
          <p:nvPr/>
        </p:nvSpPr>
        <p:spPr>
          <a:xfrm>
            <a:off x="5407714" y="252171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5">
            <a:extLst>
              <a:ext uri="{FF2B5EF4-FFF2-40B4-BE49-F238E27FC236}">
                <a16:creationId xmlns:a16="http://schemas.microsoft.com/office/drawing/2014/main" id="{C6BA852D-F8B6-4E89-85E5-1936EA9B65A9}"/>
              </a:ext>
            </a:extLst>
          </p:cNvPr>
          <p:cNvSpPr/>
          <p:nvPr/>
        </p:nvSpPr>
        <p:spPr>
          <a:xfrm>
            <a:off x="5407714" y="297718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6">
            <a:extLst>
              <a:ext uri="{FF2B5EF4-FFF2-40B4-BE49-F238E27FC236}">
                <a16:creationId xmlns:a16="http://schemas.microsoft.com/office/drawing/2014/main" id="{2CA92AAA-48A1-42B6-A9F2-F815EC4A3589}"/>
              </a:ext>
            </a:extLst>
          </p:cNvPr>
          <p:cNvSpPr/>
          <p:nvPr/>
        </p:nvSpPr>
        <p:spPr>
          <a:xfrm>
            <a:off x="5407714" y="343265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7">
            <a:extLst>
              <a:ext uri="{FF2B5EF4-FFF2-40B4-BE49-F238E27FC236}">
                <a16:creationId xmlns:a16="http://schemas.microsoft.com/office/drawing/2014/main" id="{C6883B44-9DA5-452A-A46B-8E7979817360}"/>
              </a:ext>
            </a:extLst>
          </p:cNvPr>
          <p:cNvSpPr/>
          <p:nvPr/>
        </p:nvSpPr>
        <p:spPr>
          <a:xfrm>
            <a:off x="5407714" y="388812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8">
            <a:extLst>
              <a:ext uri="{FF2B5EF4-FFF2-40B4-BE49-F238E27FC236}">
                <a16:creationId xmlns:a16="http://schemas.microsoft.com/office/drawing/2014/main" id="{ABF27C5F-8D97-4688-A65C-E177C90F329D}"/>
              </a:ext>
            </a:extLst>
          </p:cNvPr>
          <p:cNvSpPr/>
          <p:nvPr/>
        </p:nvSpPr>
        <p:spPr>
          <a:xfrm>
            <a:off x="5407714" y="434359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9">
            <a:extLst>
              <a:ext uri="{FF2B5EF4-FFF2-40B4-BE49-F238E27FC236}">
                <a16:creationId xmlns:a16="http://schemas.microsoft.com/office/drawing/2014/main" id="{81599CD4-9A96-4656-894D-900F9F0663E4}"/>
              </a:ext>
            </a:extLst>
          </p:cNvPr>
          <p:cNvSpPr/>
          <p:nvPr/>
        </p:nvSpPr>
        <p:spPr>
          <a:xfrm>
            <a:off x="5407714" y="479905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10">
            <a:extLst>
              <a:ext uri="{FF2B5EF4-FFF2-40B4-BE49-F238E27FC236}">
                <a16:creationId xmlns:a16="http://schemas.microsoft.com/office/drawing/2014/main" id="{B4E99917-6A7C-42B4-86F0-40F20D580984}"/>
              </a:ext>
            </a:extLst>
          </p:cNvPr>
          <p:cNvSpPr/>
          <p:nvPr/>
        </p:nvSpPr>
        <p:spPr>
          <a:xfrm>
            <a:off x="5407714" y="525452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11">
            <a:extLst>
              <a:ext uri="{FF2B5EF4-FFF2-40B4-BE49-F238E27FC236}">
                <a16:creationId xmlns:a16="http://schemas.microsoft.com/office/drawing/2014/main" id="{0FCD4BE0-8746-4D54-B96E-9F489003BCC0}"/>
              </a:ext>
            </a:extLst>
          </p:cNvPr>
          <p:cNvSpPr/>
          <p:nvPr/>
        </p:nvSpPr>
        <p:spPr>
          <a:xfrm>
            <a:off x="5407714" y="5709994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13">
            <a:extLst>
              <a:ext uri="{FF2B5EF4-FFF2-40B4-BE49-F238E27FC236}">
                <a16:creationId xmlns:a16="http://schemas.microsoft.com/office/drawing/2014/main" id="{5594BBB4-9AF9-4CA5-BFC1-D71785DFC6D0}"/>
              </a:ext>
            </a:extLst>
          </p:cNvPr>
          <p:cNvSpPr/>
          <p:nvPr/>
        </p:nvSpPr>
        <p:spPr>
          <a:xfrm>
            <a:off x="5407714" y="6165462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10">
            <a:extLst>
              <a:ext uri="{FF2B5EF4-FFF2-40B4-BE49-F238E27FC236}">
                <a16:creationId xmlns:a16="http://schemas.microsoft.com/office/drawing/2014/main" id="{7E175E64-F87B-449A-839F-3E14E7C12D14}"/>
              </a:ext>
            </a:extLst>
          </p:cNvPr>
          <p:cNvSpPr/>
          <p:nvPr/>
        </p:nvSpPr>
        <p:spPr>
          <a:xfrm>
            <a:off x="4945639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Oval 10">
            <a:extLst>
              <a:ext uri="{FF2B5EF4-FFF2-40B4-BE49-F238E27FC236}">
                <a16:creationId xmlns:a16="http://schemas.microsoft.com/office/drawing/2014/main" id="{16392CD8-6ADD-48B9-8B5D-39F73D9C4186}"/>
              </a:ext>
            </a:extLst>
          </p:cNvPr>
          <p:cNvSpPr/>
          <p:nvPr/>
        </p:nvSpPr>
        <p:spPr>
          <a:xfrm>
            <a:off x="5869789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Oval 4">
            <a:extLst>
              <a:ext uri="{FF2B5EF4-FFF2-40B4-BE49-F238E27FC236}">
                <a16:creationId xmlns:a16="http://schemas.microsoft.com/office/drawing/2014/main" id="{1EA66661-EFB6-4C96-98B7-4C6F8408DD58}"/>
              </a:ext>
            </a:extLst>
          </p:cNvPr>
          <p:cNvSpPr/>
          <p:nvPr/>
        </p:nvSpPr>
        <p:spPr>
          <a:xfrm>
            <a:off x="6340561" y="252171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Oval 5">
            <a:extLst>
              <a:ext uri="{FF2B5EF4-FFF2-40B4-BE49-F238E27FC236}">
                <a16:creationId xmlns:a16="http://schemas.microsoft.com/office/drawing/2014/main" id="{E09D3272-C316-450A-9CB1-9FA920A56903}"/>
              </a:ext>
            </a:extLst>
          </p:cNvPr>
          <p:cNvSpPr/>
          <p:nvPr/>
        </p:nvSpPr>
        <p:spPr>
          <a:xfrm>
            <a:off x="6340561" y="297718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6">
            <a:extLst>
              <a:ext uri="{FF2B5EF4-FFF2-40B4-BE49-F238E27FC236}">
                <a16:creationId xmlns:a16="http://schemas.microsoft.com/office/drawing/2014/main" id="{356B532A-C5FB-4FD0-8A61-F455F924B97B}"/>
              </a:ext>
            </a:extLst>
          </p:cNvPr>
          <p:cNvSpPr/>
          <p:nvPr/>
        </p:nvSpPr>
        <p:spPr>
          <a:xfrm>
            <a:off x="6340561" y="343265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7">
            <a:extLst>
              <a:ext uri="{FF2B5EF4-FFF2-40B4-BE49-F238E27FC236}">
                <a16:creationId xmlns:a16="http://schemas.microsoft.com/office/drawing/2014/main" id="{CD3432D7-F24E-4E16-8A84-C13AFF408B88}"/>
              </a:ext>
            </a:extLst>
          </p:cNvPr>
          <p:cNvSpPr/>
          <p:nvPr/>
        </p:nvSpPr>
        <p:spPr>
          <a:xfrm>
            <a:off x="6340561" y="388812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8">
            <a:extLst>
              <a:ext uri="{FF2B5EF4-FFF2-40B4-BE49-F238E27FC236}">
                <a16:creationId xmlns:a16="http://schemas.microsoft.com/office/drawing/2014/main" id="{188759E6-DB4C-49E1-AE9B-75535232C01C}"/>
              </a:ext>
            </a:extLst>
          </p:cNvPr>
          <p:cNvSpPr/>
          <p:nvPr/>
        </p:nvSpPr>
        <p:spPr>
          <a:xfrm>
            <a:off x="6340561" y="434359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9">
            <a:extLst>
              <a:ext uri="{FF2B5EF4-FFF2-40B4-BE49-F238E27FC236}">
                <a16:creationId xmlns:a16="http://schemas.microsoft.com/office/drawing/2014/main" id="{ABFE653E-BCB8-48FB-A5D3-00C5C99F2EDF}"/>
              </a:ext>
            </a:extLst>
          </p:cNvPr>
          <p:cNvSpPr/>
          <p:nvPr/>
        </p:nvSpPr>
        <p:spPr>
          <a:xfrm>
            <a:off x="6340561" y="479905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10">
            <a:extLst>
              <a:ext uri="{FF2B5EF4-FFF2-40B4-BE49-F238E27FC236}">
                <a16:creationId xmlns:a16="http://schemas.microsoft.com/office/drawing/2014/main" id="{6537E2B2-E20E-4DB1-AF73-9BE8452B7D59}"/>
              </a:ext>
            </a:extLst>
          </p:cNvPr>
          <p:cNvSpPr/>
          <p:nvPr/>
        </p:nvSpPr>
        <p:spPr>
          <a:xfrm>
            <a:off x="6340561" y="525452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11">
            <a:extLst>
              <a:ext uri="{FF2B5EF4-FFF2-40B4-BE49-F238E27FC236}">
                <a16:creationId xmlns:a16="http://schemas.microsoft.com/office/drawing/2014/main" id="{670841E9-10EF-4D92-975A-D1A2D43AFFCA}"/>
              </a:ext>
            </a:extLst>
          </p:cNvPr>
          <p:cNvSpPr/>
          <p:nvPr/>
        </p:nvSpPr>
        <p:spPr>
          <a:xfrm>
            <a:off x="6340561" y="5709994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3">
            <a:extLst>
              <a:ext uri="{FF2B5EF4-FFF2-40B4-BE49-F238E27FC236}">
                <a16:creationId xmlns:a16="http://schemas.microsoft.com/office/drawing/2014/main" id="{36E2462B-3B31-4D00-9807-B11E70134F60}"/>
              </a:ext>
            </a:extLst>
          </p:cNvPr>
          <p:cNvSpPr/>
          <p:nvPr/>
        </p:nvSpPr>
        <p:spPr>
          <a:xfrm>
            <a:off x="6340561" y="6165462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10">
            <a:extLst>
              <a:ext uri="{FF2B5EF4-FFF2-40B4-BE49-F238E27FC236}">
                <a16:creationId xmlns:a16="http://schemas.microsoft.com/office/drawing/2014/main" id="{B3FE8F97-06C9-48DB-95DE-4FA80173757A}"/>
              </a:ext>
            </a:extLst>
          </p:cNvPr>
          <p:cNvSpPr/>
          <p:nvPr/>
        </p:nvSpPr>
        <p:spPr>
          <a:xfrm>
            <a:off x="5878486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10">
            <a:extLst>
              <a:ext uri="{FF2B5EF4-FFF2-40B4-BE49-F238E27FC236}">
                <a16:creationId xmlns:a16="http://schemas.microsoft.com/office/drawing/2014/main" id="{3460392B-CCB3-4698-BA02-BCF30D2FF6D4}"/>
              </a:ext>
            </a:extLst>
          </p:cNvPr>
          <p:cNvSpPr/>
          <p:nvPr/>
        </p:nvSpPr>
        <p:spPr>
          <a:xfrm>
            <a:off x="6802636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4">
            <a:extLst>
              <a:ext uri="{FF2B5EF4-FFF2-40B4-BE49-F238E27FC236}">
                <a16:creationId xmlns:a16="http://schemas.microsoft.com/office/drawing/2014/main" id="{4B67496F-1E17-430C-B2FA-B8FF419E5B11}"/>
              </a:ext>
            </a:extLst>
          </p:cNvPr>
          <p:cNvSpPr/>
          <p:nvPr/>
        </p:nvSpPr>
        <p:spPr>
          <a:xfrm>
            <a:off x="7257384" y="25200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5">
            <a:extLst>
              <a:ext uri="{FF2B5EF4-FFF2-40B4-BE49-F238E27FC236}">
                <a16:creationId xmlns:a16="http://schemas.microsoft.com/office/drawing/2014/main" id="{D74EF937-D5B4-455B-B27B-951A8F7F921A}"/>
              </a:ext>
            </a:extLst>
          </p:cNvPr>
          <p:cNvSpPr/>
          <p:nvPr/>
        </p:nvSpPr>
        <p:spPr>
          <a:xfrm>
            <a:off x="7257384" y="29755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6">
            <a:extLst>
              <a:ext uri="{FF2B5EF4-FFF2-40B4-BE49-F238E27FC236}">
                <a16:creationId xmlns:a16="http://schemas.microsoft.com/office/drawing/2014/main" id="{1939C2AC-849C-4DAF-8904-03AE39C25AB5}"/>
              </a:ext>
            </a:extLst>
          </p:cNvPr>
          <p:cNvSpPr/>
          <p:nvPr/>
        </p:nvSpPr>
        <p:spPr>
          <a:xfrm>
            <a:off x="7257384" y="34309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7">
            <a:extLst>
              <a:ext uri="{FF2B5EF4-FFF2-40B4-BE49-F238E27FC236}">
                <a16:creationId xmlns:a16="http://schemas.microsoft.com/office/drawing/2014/main" id="{D9359BE6-AC7F-4CF4-9195-B9BCE2B6A09C}"/>
              </a:ext>
            </a:extLst>
          </p:cNvPr>
          <p:cNvSpPr/>
          <p:nvPr/>
        </p:nvSpPr>
        <p:spPr>
          <a:xfrm>
            <a:off x="7257384" y="38864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8">
            <a:extLst>
              <a:ext uri="{FF2B5EF4-FFF2-40B4-BE49-F238E27FC236}">
                <a16:creationId xmlns:a16="http://schemas.microsoft.com/office/drawing/2014/main" id="{A50B1617-61E4-45CD-A5AE-B1F6851B208A}"/>
              </a:ext>
            </a:extLst>
          </p:cNvPr>
          <p:cNvSpPr/>
          <p:nvPr/>
        </p:nvSpPr>
        <p:spPr>
          <a:xfrm>
            <a:off x="7257384" y="43419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9">
            <a:extLst>
              <a:ext uri="{FF2B5EF4-FFF2-40B4-BE49-F238E27FC236}">
                <a16:creationId xmlns:a16="http://schemas.microsoft.com/office/drawing/2014/main" id="{7FDE02EE-1262-4A60-8404-64ECFDCDB6DA}"/>
              </a:ext>
            </a:extLst>
          </p:cNvPr>
          <p:cNvSpPr/>
          <p:nvPr/>
        </p:nvSpPr>
        <p:spPr>
          <a:xfrm>
            <a:off x="7257384" y="479737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10">
            <a:extLst>
              <a:ext uri="{FF2B5EF4-FFF2-40B4-BE49-F238E27FC236}">
                <a16:creationId xmlns:a16="http://schemas.microsoft.com/office/drawing/2014/main" id="{3028298F-1326-422E-ADCF-135ABAB86F96}"/>
              </a:ext>
            </a:extLst>
          </p:cNvPr>
          <p:cNvSpPr/>
          <p:nvPr/>
        </p:nvSpPr>
        <p:spPr>
          <a:xfrm>
            <a:off x="7257384" y="525284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11">
            <a:extLst>
              <a:ext uri="{FF2B5EF4-FFF2-40B4-BE49-F238E27FC236}">
                <a16:creationId xmlns:a16="http://schemas.microsoft.com/office/drawing/2014/main" id="{C202B747-BC06-42AD-BB20-6FFBA0905C6E}"/>
              </a:ext>
            </a:extLst>
          </p:cNvPr>
          <p:cNvSpPr/>
          <p:nvPr/>
        </p:nvSpPr>
        <p:spPr>
          <a:xfrm>
            <a:off x="7257384" y="5708311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13">
            <a:extLst>
              <a:ext uri="{FF2B5EF4-FFF2-40B4-BE49-F238E27FC236}">
                <a16:creationId xmlns:a16="http://schemas.microsoft.com/office/drawing/2014/main" id="{F1C5A4FD-9CC7-4BD7-A298-13DB37DBC6D1}"/>
              </a:ext>
            </a:extLst>
          </p:cNvPr>
          <p:cNvSpPr/>
          <p:nvPr/>
        </p:nvSpPr>
        <p:spPr>
          <a:xfrm>
            <a:off x="7257384" y="6163779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10">
            <a:extLst>
              <a:ext uri="{FF2B5EF4-FFF2-40B4-BE49-F238E27FC236}">
                <a16:creationId xmlns:a16="http://schemas.microsoft.com/office/drawing/2014/main" id="{8A213205-47B0-489D-A9CF-7B70160EAABB}"/>
              </a:ext>
            </a:extLst>
          </p:cNvPr>
          <p:cNvSpPr/>
          <p:nvPr/>
        </p:nvSpPr>
        <p:spPr>
          <a:xfrm>
            <a:off x="6795309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Oval 10">
            <a:extLst>
              <a:ext uri="{FF2B5EF4-FFF2-40B4-BE49-F238E27FC236}">
                <a16:creationId xmlns:a16="http://schemas.microsoft.com/office/drawing/2014/main" id="{4480287B-8DA3-4C10-9CF2-47AC6E956213}"/>
              </a:ext>
            </a:extLst>
          </p:cNvPr>
          <p:cNvSpPr/>
          <p:nvPr/>
        </p:nvSpPr>
        <p:spPr>
          <a:xfrm>
            <a:off x="7719459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Oval 4">
            <a:extLst>
              <a:ext uri="{FF2B5EF4-FFF2-40B4-BE49-F238E27FC236}">
                <a16:creationId xmlns:a16="http://schemas.microsoft.com/office/drawing/2014/main" id="{5F0A753E-7CC2-4F19-877C-284CB18C97A1}"/>
              </a:ext>
            </a:extLst>
          </p:cNvPr>
          <p:cNvSpPr/>
          <p:nvPr/>
        </p:nvSpPr>
        <p:spPr>
          <a:xfrm>
            <a:off x="8186559" y="25200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Oval 5">
            <a:extLst>
              <a:ext uri="{FF2B5EF4-FFF2-40B4-BE49-F238E27FC236}">
                <a16:creationId xmlns:a16="http://schemas.microsoft.com/office/drawing/2014/main" id="{07B0DD25-B8EB-466C-8E33-6BEA404D1B90}"/>
              </a:ext>
            </a:extLst>
          </p:cNvPr>
          <p:cNvSpPr/>
          <p:nvPr/>
        </p:nvSpPr>
        <p:spPr>
          <a:xfrm>
            <a:off x="8186559" y="29755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6">
            <a:extLst>
              <a:ext uri="{FF2B5EF4-FFF2-40B4-BE49-F238E27FC236}">
                <a16:creationId xmlns:a16="http://schemas.microsoft.com/office/drawing/2014/main" id="{E1D6559A-759F-4468-9A03-BEA0FA52DD6A}"/>
              </a:ext>
            </a:extLst>
          </p:cNvPr>
          <p:cNvSpPr/>
          <p:nvPr/>
        </p:nvSpPr>
        <p:spPr>
          <a:xfrm>
            <a:off x="8186559" y="34309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7">
            <a:extLst>
              <a:ext uri="{FF2B5EF4-FFF2-40B4-BE49-F238E27FC236}">
                <a16:creationId xmlns:a16="http://schemas.microsoft.com/office/drawing/2014/main" id="{34981093-7DFB-400C-9E2F-2D5C917E8A21}"/>
              </a:ext>
            </a:extLst>
          </p:cNvPr>
          <p:cNvSpPr/>
          <p:nvPr/>
        </p:nvSpPr>
        <p:spPr>
          <a:xfrm>
            <a:off x="8186559" y="38864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8">
            <a:extLst>
              <a:ext uri="{FF2B5EF4-FFF2-40B4-BE49-F238E27FC236}">
                <a16:creationId xmlns:a16="http://schemas.microsoft.com/office/drawing/2014/main" id="{FE514794-44F3-4C69-A80D-5B23B81EDBCD}"/>
              </a:ext>
            </a:extLst>
          </p:cNvPr>
          <p:cNvSpPr/>
          <p:nvPr/>
        </p:nvSpPr>
        <p:spPr>
          <a:xfrm>
            <a:off x="8186559" y="43419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9">
            <a:extLst>
              <a:ext uri="{FF2B5EF4-FFF2-40B4-BE49-F238E27FC236}">
                <a16:creationId xmlns:a16="http://schemas.microsoft.com/office/drawing/2014/main" id="{B84F50F2-5785-4AD6-B5D2-BF9AA6EC98AD}"/>
              </a:ext>
            </a:extLst>
          </p:cNvPr>
          <p:cNvSpPr/>
          <p:nvPr/>
        </p:nvSpPr>
        <p:spPr>
          <a:xfrm>
            <a:off x="8186559" y="479737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10">
            <a:extLst>
              <a:ext uri="{FF2B5EF4-FFF2-40B4-BE49-F238E27FC236}">
                <a16:creationId xmlns:a16="http://schemas.microsoft.com/office/drawing/2014/main" id="{2122C36B-6634-4E53-B082-27A25366A888}"/>
              </a:ext>
            </a:extLst>
          </p:cNvPr>
          <p:cNvSpPr/>
          <p:nvPr/>
        </p:nvSpPr>
        <p:spPr>
          <a:xfrm>
            <a:off x="8186559" y="525284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11">
            <a:extLst>
              <a:ext uri="{FF2B5EF4-FFF2-40B4-BE49-F238E27FC236}">
                <a16:creationId xmlns:a16="http://schemas.microsoft.com/office/drawing/2014/main" id="{016475CC-809B-4486-804A-32ED9ADD4274}"/>
              </a:ext>
            </a:extLst>
          </p:cNvPr>
          <p:cNvSpPr/>
          <p:nvPr/>
        </p:nvSpPr>
        <p:spPr>
          <a:xfrm>
            <a:off x="8186559" y="5708311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13">
            <a:extLst>
              <a:ext uri="{FF2B5EF4-FFF2-40B4-BE49-F238E27FC236}">
                <a16:creationId xmlns:a16="http://schemas.microsoft.com/office/drawing/2014/main" id="{64C2965E-421A-4AA6-AE24-9D6C333A3A7C}"/>
              </a:ext>
            </a:extLst>
          </p:cNvPr>
          <p:cNvSpPr/>
          <p:nvPr/>
        </p:nvSpPr>
        <p:spPr>
          <a:xfrm>
            <a:off x="8186559" y="6163779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10">
            <a:extLst>
              <a:ext uri="{FF2B5EF4-FFF2-40B4-BE49-F238E27FC236}">
                <a16:creationId xmlns:a16="http://schemas.microsoft.com/office/drawing/2014/main" id="{0B9AE4B8-1C5C-4D03-B358-15EB20B71D23}"/>
              </a:ext>
            </a:extLst>
          </p:cNvPr>
          <p:cNvSpPr/>
          <p:nvPr/>
        </p:nvSpPr>
        <p:spPr>
          <a:xfrm>
            <a:off x="7724484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Oval 10">
            <a:extLst>
              <a:ext uri="{FF2B5EF4-FFF2-40B4-BE49-F238E27FC236}">
                <a16:creationId xmlns:a16="http://schemas.microsoft.com/office/drawing/2014/main" id="{BDF06143-9694-4689-8F74-BAAD5C6D3D7D}"/>
              </a:ext>
            </a:extLst>
          </p:cNvPr>
          <p:cNvSpPr/>
          <p:nvPr/>
        </p:nvSpPr>
        <p:spPr>
          <a:xfrm>
            <a:off x="8648634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7" name="Oval 10">
            <a:extLst>
              <a:ext uri="{FF2B5EF4-FFF2-40B4-BE49-F238E27FC236}">
                <a16:creationId xmlns:a16="http://schemas.microsoft.com/office/drawing/2014/main" id="{891F33D3-1937-47B1-A822-A7B436717B0C}"/>
              </a:ext>
            </a:extLst>
          </p:cNvPr>
          <p:cNvSpPr/>
          <p:nvPr/>
        </p:nvSpPr>
        <p:spPr>
          <a:xfrm>
            <a:off x="8641307" y="4340224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598B76-3A2A-4275-80EB-2A3CAC80F98D}"/>
                  </a:ext>
                </a:extLst>
              </p:cNvPr>
              <p:cNvSpPr txBox="1"/>
              <p:nvPr/>
            </p:nvSpPr>
            <p:spPr>
              <a:xfrm>
                <a:off x="857226" y="1802663"/>
                <a:ext cx="6286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Pick optimal colors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generate the optimal path edges 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green</a:t>
                </a:r>
                <a:r>
                  <a:rPr lang="en-US" altLang="zh-CN" dirty="0"/>
                  <a:t> edges)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598B76-3A2A-4275-80EB-2A3CAC80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26" y="1802663"/>
                <a:ext cx="6286524" cy="646331"/>
              </a:xfrm>
              <a:prstGeom prst="rect">
                <a:avLst/>
              </a:prstGeom>
              <a:blipFill>
                <a:blip r:embed="rId2"/>
                <a:stretch>
                  <a:fillRect l="-87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260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88F32727-1AED-483C-B4ED-B093323AB9C3}"/>
              </a:ext>
            </a:extLst>
          </p:cNvPr>
          <p:cNvCxnSpPr>
            <a:stCxn id="476" idx="6"/>
            <a:endCxn id="487" idx="4"/>
          </p:cNvCxnSpPr>
          <p:nvPr/>
        </p:nvCxnSpPr>
        <p:spPr>
          <a:xfrm flipV="1">
            <a:off x="8415025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4FD62D0-F520-4F6E-B1C1-549EB22E6A50}"/>
              </a:ext>
            </a:extLst>
          </p:cNvPr>
          <p:cNvCxnSpPr>
            <a:stCxn id="475" idx="6"/>
            <a:endCxn id="487" idx="4"/>
          </p:cNvCxnSpPr>
          <p:nvPr/>
        </p:nvCxnSpPr>
        <p:spPr>
          <a:xfrm flipV="1">
            <a:off x="8415025" y="4570373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6D30F7F6-B0B9-4F17-8BCB-FAE5E863BE09}"/>
              </a:ext>
            </a:extLst>
          </p:cNvPr>
          <p:cNvCxnSpPr>
            <a:stCxn id="474" idx="7"/>
            <a:endCxn id="487" idx="3"/>
          </p:cNvCxnSpPr>
          <p:nvPr/>
        </p:nvCxnSpPr>
        <p:spPr>
          <a:xfrm flipV="1">
            <a:off x="8381567" y="4536915"/>
            <a:ext cx="300525" cy="74938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F6DC20DF-2787-4D31-9164-6199328853C8}"/>
              </a:ext>
            </a:extLst>
          </p:cNvPr>
          <p:cNvCxnSpPr>
            <a:stCxn id="473" idx="6"/>
            <a:endCxn id="487" idx="3"/>
          </p:cNvCxnSpPr>
          <p:nvPr/>
        </p:nvCxnSpPr>
        <p:spPr>
          <a:xfrm flipV="1">
            <a:off x="8415025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A93EE8F1-7E98-4BC8-9777-E51F3BE513F3}"/>
              </a:ext>
            </a:extLst>
          </p:cNvPr>
          <p:cNvCxnSpPr>
            <a:cxnSpLocks/>
            <a:stCxn id="472" idx="6"/>
            <a:endCxn id="487" idx="2"/>
          </p:cNvCxnSpPr>
          <p:nvPr/>
        </p:nvCxnSpPr>
        <p:spPr>
          <a:xfrm>
            <a:off x="8415025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箭头连接符 490">
            <a:extLst>
              <a:ext uri="{FF2B5EF4-FFF2-40B4-BE49-F238E27FC236}">
                <a16:creationId xmlns:a16="http://schemas.microsoft.com/office/drawing/2014/main" id="{A96242DD-40A5-40E3-9DE3-E8702E3B9716}"/>
              </a:ext>
            </a:extLst>
          </p:cNvPr>
          <p:cNvCxnSpPr>
            <a:stCxn id="471" idx="5"/>
            <a:endCxn id="487" idx="1"/>
          </p:cNvCxnSpPr>
          <p:nvPr/>
        </p:nvCxnSpPr>
        <p:spPr>
          <a:xfrm>
            <a:off x="8381567" y="4081447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AFFA29B8-2449-496B-A350-8E2D31E0D067}"/>
              </a:ext>
            </a:extLst>
          </p:cNvPr>
          <p:cNvCxnSpPr>
            <a:stCxn id="470" idx="5"/>
            <a:endCxn id="487" idx="1"/>
          </p:cNvCxnSpPr>
          <p:nvPr/>
        </p:nvCxnSpPr>
        <p:spPr>
          <a:xfrm>
            <a:off x="8381567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CEE0DC52-AA6D-4A57-B312-F45336F374C2}"/>
              </a:ext>
            </a:extLst>
          </p:cNvPr>
          <p:cNvCxnSpPr>
            <a:cxnSpLocks/>
            <a:stCxn id="469" idx="5"/>
            <a:endCxn id="487" idx="0"/>
          </p:cNvCxnSpPr>
          <p:nvPr/>
        </p:nvCxnSpPr>
        <p:spPr>
          <a:xfrm>
            <a:off x="8381567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63851A97-A3D9-4469-A9BE-F913D4AD6608}"/>
              </a:ext>
            </a:extLst>
          </p:cNvPr>
          <p:cNvCxnSpPr>
            <a:stCxn id="468" idx="5"/>
            <a:endCxn id="487" idx="0"/>
          </p:cNvCxnSpPr>
          <p:nvPr/>
        </p:nvCxnSpPr>
        <p:spPr>
          <a:xfrm>
            <a:off x="8381567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箭头连接符 485">
            <a:extLst>
              <a:ext uri="{FF2B5EF4-FFF2-40B4-BE49-F238E27FC236}">
                <a16:creationId xmlns:a16="http://schemas.microsoft.com/office/drawing/2014/main" id="{0CF1A0C1-6D5A-48AE-929F-0A4ED4DC91C8}"/>
              </a:ext>
            </a:extLst>
          </p:cNvPr>
          <p:cNvCxnSpPr>
            <a:stCxn id="477" idx="4"/>
            <a:endCxn id="476" idx="2"/>
          </p:cNvCxnSpPr>
          <p:nvPr/>
        </p:nvCxnSpPr>
        <p:spPr>
          <a:xfrm>
            <a:off x="7838717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2937B0E4-4A43-49E1-8772-7BE7FC88DD76}"/>
              </a:ext>
            </a:extLst>
          </p:cNvPr>
          <p:cNvCxnSpPr>
            <a:stCxn id="477" idx="4"/>
            <a:endCxn id="475" idx="2"/>
          </p:cNvCxnSpPr>
          <p:nvPr/>
        </p:nvCxnSpPr>
        <p:spPr>
          <a:xfrm>
            <a:off x="7838717" y="4570373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>
            <a:extLst>
              <a:ext uri="{FF2B5EF4-FFF2-40B4-BE49-F238E27FC236}">
                <a16:creationId xmlns:a16="http://schemas.microsoft.com/office/drawing/2014/main" id="{7729C78B-1B02-4991-BC69-94F88830C518}"/>
              </a:ext>
            </a:extLst>
          </p:cNvPr>
          <p:cNvCxnSpPr>
            <a:stCxn id="477" idx="5"/>
            <a:endCxn id="474" idx="2"/>
          </p:cNvCxnSpPr>
          <p:nvPr/>
        </p:nvCxnSpPr>
        <p:spPr>
          <a:xfrm>
            <a:off x="7919492" y="4536915"/>
            <a:ext cx="267067" cy="83016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D61D4BA4-B676-4377-B3C0-F37EA9D3FF32}"/>
              </a:ext>
            </a:extLst>
          </p:cNvPr>
          <p:cNvCxnSpPr>
            <a:stCxn id="477" idx="5"/>
            <a:endCxn id="473" idx="2"/>
          </p:cNvCxnSpPr>
          <p:nvPr/>
        </p:nvCxnSpPr>
        <p:spPr>
          <a:xfrm>
            <a:off x="7919492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箭头连接符 481">
            <a:extLst>
              <a:ext uri="{FF2B5EF4-FFF2-40B4-BE49-F238E27FC236}">
                <a16:creationId xmlns:a16="http://schemas.microsoft.com/office/drawing/2014/main" id="{41F4A5BA-2234-42A1-A313-6D3B3CA0717D}"/>
              </a:ext>
            </a:extLst>
          </p:cNvPr>
          <p:cNvCxnSpPr>
            <a:stCxn id="477" idx="7"/>
            <a:endCxn id="471" idx="3"/>
          </p:cNvCxnSpPr>
          <p:nvPr/>
        </p:nvCxnSpPr>
        <p:spPr>
          <a:xfrm flipV="1">
            <a:off x="7919492" y="4081447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BBDA98DE-4202-463D-B466-DFBBD9496AD1}"/>
              </a:ext>
            </a:extLst>
          </p:cNvPr>
          <p:cNvCxnSpPr>
            <a:stCxn id="477" idx="6"/>
            <a:endCxn id="472" idx="2"/>
          </p:cNvCxnSpPr>
          <p:nvPr/>
        </p:nvCxnSpPr>
        <p:spPr>
          <a:xfrm>
            <a:off x="7952950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40A88C61-19FF-406C-B791-87ADD838D691}"/>
              </a:ext>
            </a:extLst>
          </p:cNvPr>
          <p:cNvCxnSpPr>
            <a:cxnSpLocks/>
            <a:stCxn id="477" idx="7"/>
            <a:endCxn id="470" idx="3"/>
          </p:cNvCxnSpPr>
          <p:nvPr/>
        </p:nvCxnSpPr>
        <p:spPr>
          <a:xfrm flipV="1">
            <a:off x="7919492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箭头连接符 478">
            <a:extLst>
              <a:ext uri="{FF2B5EF4-FFF2-40B4-BE49-F238E27FC236}">
                <a16:creationId xmlns:a16="http://schemas.microsoft.com/office/drawing/2014/main" id="{A7F5A428-A963-4632-BBFE-A7A1F4A08BC7}"/>
              </a:ext>
            </a:extLst>
          </p:cNvPr>
          <p:cNvCxnSpPr>
            <a:stCxn id="477" idx="0"/>
            <a:endCxn id="469" idx="3"/>
          </p:cNvCxnSpPr>
          <p:nvPr/>
        </p:nvCxnSpPr>
        <p:spPr>
          <a:xfrm flipV="1">
            <a:off x="7838717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箭头连接符 477">
            <a:extLst>
              <a:ext uri="{FF2B5EF4-FFF2-40B4-BE49-F238E27FC236}">
                <a16:creationId xmlns:a16="http://schemas.microsoft.com/office/drawing/2014/main" id="{5A916258-EA70-42B6-9869-38C83D4E0F8C}"/>
              </a:ext>
            </a:extLst>
          </p:cNvPr>
          <p:cNvCxnSpPr>
            <a:cxnSpLocks/>
            <a:stCxn id="477" idx="0"/>
            <a:endCxn id="468" idx="3"/>
          </p:cNvCxnSpPr>
          <p:nvPr/>
        </p:nvCxnSpPr>
        <p:spPr>
          <a:xfrm flipV="1">
            <a:off x="7838717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5ED8B986-3A68-4875-8D76-F6B19A696A27}"/>
              </a:ext>
            </a:extLst>
          </p:cNvPr>
          <p:cNvCxnSpPr>
            <a:stCxn id="391" idx="6"/>
            <a:endCxn id="402" idx="4"/>
          </p:cNvCxnSpPr>
          <p:nvPr/>
        </p:nvCxnSpPr>
        <p:spPr>
          <a:xfrm flipV="1">
            <a:off x="7485850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3206434C-F3A2-48D8-A47F-D4F8EE2220A8}"/>
              </a:ext>
            </a:extLst>
          </p:cNvPr>
          <p:cNvCxnSpPr>
            <a:stCxn id="390" idx="6"/>
            <a:endCxn id="402" idx="4"/>
          </p:cNvCxnSpPr>
          <p:nvPr/>
        </p:nvCxnSpPr>
        <p:spPr>
          <a:xfrm flipV="1">
            <a:off x="7485850" y="4570373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>
            <a:extLst>
              <a:ext uri="{FF2B5EF4-FFF2-40B4-BE49-F238E27FC236}">
                <a16:creationId xmlns:a16="http://schemas.microsoft.com/office/drawing/2014/main" id="{EB1AE14E-6D51-4D04-AE53-E4F9920252EC}"/>
              </a:ext>
            </a:extLst>
          </p:cNvPr>
          <p:cNvCxnSpPr>
            <a:stCxn id="389" idx="7"/>
            <a:endCxn id="402" idx="3"/>
          </p:cNvCxnSpPr>
          <p:nvPr/>
        </p:nvCxnSpPr>
        <p:spPr>
          <a:xfrm flipV="1">
            <a:off x="7452392" y="4536915"/>
            <a:ext cx="300525" cy="74938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E98109D2-A188-4E8D-9C9A-99AE785E5BCD}"/>
              </a:ext>
            </a:extLst>
          </p:cNvPr>
          <p:cNvCxnSpPr>
            <a:stCxn id="388" idx="6"/>
            <a:endCxn id="402" idx="3"/>
          </p:cNvCxnSpPr>
          <p:nvPr/>
        </p:nvCxnSpPr>
        <p:spPr>
          <a:xfrm flipV="1">
            <a:off x="7485850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E5C58DF4-2ED5-4D3B-8536-4454A7265FF2}"/>
              </a:ext>
            </a:extLst>
          </p:cNvPr>
          <p:cNvCxnSpPr>
            <a:cxnSpLocks/>
            <a:stCxn id="387" idx="6"/>
            <a:endCxn id="402" idx="2"/>
          </p:cNvCxnSpPr>
          <p:nvPr/>
        </p:nvCxnSpPr>
        <p:spPr>
          <a:xfrm>
            <a:off x="7485850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9FA759B6-5C1A-4F2E-9EF9-50B9516962EC}"/>
              </a:ext>
            </a:extLst>
          </p:cNvPr>
          <p:cNvCxnSpPr>
            <a:stCxn id="386" idx="5"/>
            <a:endCxn id="402" idx="1"/>
          </p:cNvCxnSpPr>
          <p:nvPr/>
        </p:nvCxnSpPr>
        <p:spPr>
          <a:xfrm>
            <a:off x="7452392" y="4081447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0100E41B-EA96-43E5-92F1-25A1D807DB6D}"/>
              </a:ext>
            </a:extLst>
          </p:cNvPr>
          <p:cNvCxnSpPr>
            <a:stCxn id="385" idx="5"/>
            <a:endCxn id="402" idx="1"/>
          </p:cNvCxnSpPr>
          <p:nvPr/>
        </p:nvCxnSpPr>
        <p:spPr>
          <a:xfrm>
            <a:off x="7452392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566CAFF1-E2A3-4C65-858E-EACEF37F0750}"/>
              </a:ext>
            </a:extLst>
          </p:cNvPr>
          <p:cNvCxnSpPr>
            <a:cxnSpLocks/>
            <a:stCxn id="384" idx="5"/>
            <a:endCxn id="402" idx="0"/>
          </p:cNvCxnSpPr>
          <p:nvPr/>
        </p:nvCxnSpPr>
        <p:spPr>
          <a:xfrm>
            <a:off x="7452392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44BE8F67-D812-454B-BB49-5A6A8BB2EFB6}"/>
              </a:ext>
            </a:extLst>
          </p:cNvPr>
          <p:cNvCxnSpPr>
            <a:stCxn id="383" idx="5"/>
            <a:endCxn id="402" idx="0"/>
          </p:cNvCxnSpPr>
          <p:nvPr/>
        </p:nvCxnSpPr>
        <p:spPr>
          <a:xfrm>
            <a:off x="7452392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435BA3E8-75EE-4DBC-B36D-0FD4A45EC611}"/>
              </a:ext>
            </a:extLst>
          </p:cNvPr>
          <p:cNvCxnSpPr>
            <a:stCxn id="392" idx="4"/>
            <a:endCxn id="391" idx="2"/>
          </p:cNvCxnSpPr>
          <p:nvPr/>
        </p:nvCxnSpPr>
        <p:spPr>
          <a:xfrm>
            <a:off x="6909542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F8B404EE-0FC9-410B-BCBA-FC4284DCC4A2}"/>
              </a:ext>
            </a:extLst>
          </p:cNvPr>
          <p:cNvCxnSpPr>
            <a:stCxn id="392" idx="4"/>
            <a:endCxn id="390" idx="2"/>
          </p:cNvCxnSpPr>
          <p:nvPr/>
        </p:nvCxnSpPr>
        <p:spPr>
          <a:xfrm>
            <a:off x="6909542" y="4570373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97587A56-594F-43E6-8960-83806054D688}"/>
              </a:ext>
            </a:extLst>
          </p:cNvPr>
          <p:cNvCxnSpPr>
            <a:stCxn id="392" idx="5"/>
            <a:endCxn id="389" idx="2"/>
          </p:cNvCxnSpPr>
          <p:nvPr/>
        </p:nvCxnSpPr>
        <p:spPr>
          <a:xfrm>
            <a:off x="6990317" y="4536915"/>
            <a:ext cx="267067" cy="83016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C1D43C02-5CD3-4BD1-B450-280A71065D59}"/>
              </a:ext>
            </a:extLst>
          </p:cNvPr>
          <p:cNvCxnSpPr>
            <a:stCxn id="392" idx="5"/>
            <a:endCxn id="388" idx="2"/>
          </p:cNvCxnSpPr>
          <p:nvPr/>
        </p:nvCxnSpPr>
        <p:spPr>
          <a:xfrm>
            <a:off x="6990317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74A2BE40-F0EB-4D26-9829-874F6890F848}"/>
              </a:ext>
            </a:extLst>
          </p:cNvPr>
          <p:cNvCxnSpPr>
            <a:stCxn id="392" idx="7"/>
            <a:endCxn id="386" idx="3"/>
          </p:cNvCxnSpPr>
          <p:nvPr/>
        </p:nvCxnSpPr>
        <p:spPr>
          <a:xfrm flipV="1">
            <a:off x="6990317" y="4081447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5BCC449D-BA95-4EC3-A644-1822C05194BD}"/>
              </a:ext>
            </a:extLst>
          </p:cNvPr>
          <p:cNvCxnSpPr>
            <a:stCxn id="392" idx="6"/>
            <a:endCxn id="387" idx="2"/>
          </p:cNvCxnSpPr>
          <p:nvPr/>
        </p:nvCxnSpPr>
        <p:spPr>
          <a:xfrm>
            <a:off x="7023775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12693E0D-0A85-4F6C-AFD8-B2D5C817D39B}"/>
              </a:ext>
            </a:extLst>
          </p:cNvPr>
          <p:cNvCxnSpPr>
            <a:cxnSpLocks/>
            <a:stCxn id="392" idx="7"/>
            <a:endCxn id="385" idx="3"/>
          </p:cNvCxnSpPr>
          <p:nvPr/>
        </p:nvCxnSpPr>
        <p:spPr>
          <a:xfrm flipV="1">
            <a:off x="6990317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A20961C5-C83F-42FC-AF89-2FC42860D6AF}"/>
              </a:ext>
            </a:extLst>
          </p:cNvPr>
          <p:cNvCxnSpPr>
            <a:stCxn id="392" idx="0"/>
            <a:endCxn id="384" idx="3"/>
          </p:cNvCxnSpPr>
          <p:nvPr/>
        </p:nvCxnSpPr>
        <p:spPr>
          <a:xfrm flipV="1">
            <a:off x="6909542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6A11BF75-D89F-423D-B17F-98F8718CE3B3}"/>
              </a:ext>
            </a:extLst>
          </p:cNvPr>
          <p:cNvCxnSpPr>
            <a:cxnSpLocks/>
            <a:stCxn id="392" idx="0"/>
            <a:endCxn id="383" idx="3"/>
          </p:cNvCxnSpPr>
          <p:nvPr/>
        </p:nvCxnSpPr>
        <p:spPr>
          <a:xfrm flipV="1">
            <a:off x="6909542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5045286D-481D-4AEC-8F20-774BE436EA37}"/>
              </a:ext>
            </a:extLst>
          </p:cNvPr>
          <p:cNvCxnSpPr>
            <a:stCxn id="362" idx="6"/>
            <a:endCxn id="373" idx="4"/>
          </p:cNvCxnSpPr>
          <p:nvPr/>
        </p:nvCxnSpPr>
        <p:spPr>
          <a:xfrm flipV="1">
            <a:off x="6569027" y="4572056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008A0CD4-0015-4209-8B00-5512E99E4549}"/>
              </a:ext>
            </a:extLst>
          </p:cNvPr>
          <p:cNvCxnSpPr>
            <a:stCxn id="361" idx="6"/>
            <a:endCxn id="373" idx="4"/>
          </p:cNvCxnSpPr>
          <p:nvPr/>
        </p:nvCxnSpPr>
        <p:spPr>
          <a:xfrm flipV="1">
            <a:off x="6569027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6370C092-9035-4F4A-83B0-44A9AC64ECD8}"/>
              </a:ext>
            </a:extLst>
          </p:cNvPr>
          <p:cNvCxnSpPr>
            <a:stCxn id="360" idx="7"/>
            <a:endCxn id="373" idx="3"/>
          </p:cNvCxnSpPr>
          <p:nvPr/>
        </p:nvCxnSpPr>
        <p:spPr>
          <a:xfrm flipV="1">
            <a:off x="6535569" y="4538598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5BFFEF11-0085-4B5A-9FAA-6780A2757B70}"/>
              </a:ext>
            </a:extLst>
          </p:cNvPr>
          <p:cNvCxnSpPr>
            <a:stCxn id="359" idx="6"/>
            <a:endCxn id="373" idx="3"/>
          </p:cNvCxnSpPr>
          <p:nvPr/>
        </p:nvCxnSpPr>
        <p:spPr>
          <a:xfrm flipV="1">
            <a:off x="6569027" y="4538598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4B73AE47-DD0C-4CF2-84A6-BA08F75F2889}"/>
              </a:ext>
            </a:extLst>
          </p:cNvPr>
          <p:cNvCxnSpPr>
            <a:cxnSpLocks/>
            <a:stCxn id="358" idx="6"/>
            <a:endCxn id="373" idx="2"/>
          </p:cNvCxnSpPr>
          <p:nvPr/>
        </p:nvCxnSpPr>
        <p:spPr>
          <a:xfrm>
            <a:off x="6569027" y="4457823"/>
            <a:ext cx="233609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4E0C1667-E323-4E53-B090-3388BA10F980}"/>
              </a:ext>
            </a:extLst>
          </p:cNvPr>
          <p:cNvCxnSpPr>
            <a:stCxn id="357" idx="5"/>
            <a:endCxn id="373" idx="1"/>
          </p:cNvCxnSpPr>
          <p:nvPr/>
        </p:nvCxnSpPr>
        <p:spPr>
          <a:xfrm>
            <a:off x="6535569" y="4083130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EB2B08A4-7A1B-4ED2-8FF1-D12CFDB39D0D}"/>
              </a:ext>
            </a:extLst>
          </p:cNvPr>
          <p:cNvCxnSpPr>
            <a:stCxn id="356" idx="5"/>
            <a:endCxn id="373" idx="1"/>
          </p:cNvCxnSpPr>
          <p:nvPr/>
        </p:nvCxnSpPr>
        <p:spPr>
          <a:xfrm>
            <a:off x="6535569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37BBC946-8AA3-4AD2-84A4-B399345C94C4}"/>
              </a:ext>
            </a:extLst>
          </p:cNvPr>
          <p:cNvCxnSpPr>
            <a:cxnSpLocks/>
            <a:stCxn id="355" idx="5"/>
            <a:endCxn id="373" idx="0"/>
          </p:cNvCxnSpPr>
          <p:nvPr/>
        </p:nvCxnSpPr>
        <p:spPr>
          <a:xfrm>
            <a:off x="6535569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D14552C4-DE27-43C3-8875-A50162B419CC}"/>
              </a:ext>
            </a:extLst>
          </p:cNvPr>
          <p:cNvCxnSpPr>
            <a:stCxn id="354" idx="5"/>
            <a:endCxn id="373" idx="0"/>
          </p:cNvCxnSpPr>
          <p:nvPr/>
        </p:nvCxnSpPr>
        <p:spPr>
          <a:xfrm>
            <a:off x="6535569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2E7A4839-E0C3-4DD3-BB20-BA4C78E52C71}"/>
              </a:ext>
            </a:extLst>
          </p:cNvPr>
          <p:cNvCxnSpPr>
            <a:stCxn id="363" idx="4"/>
            <a:endCxn id="362" idx="2"/>
          </p:cNvCxnSpPr>
          <p:nvPr/>
        </p:nvCxnSpPr>
        <p:spPr>
          <a:xfrm>
            <a:off x="5992719" y="4572056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61F2ECBD-8883-4F43-89D6-92804031EFBE}"/>
              </a:ext>
            </a:extLst>
          </p:cNvPr>
          <p:cNvCxnSpPr>
            <a:stCxn id="363" idx="4"/>
            <a:endCxn id="361" idx="2"/>
          </p:cNvCxnSpPr>
          <p:nvPr/>
        </p:nvCxnSpPr>
        <p:spPr>
          <a:xfrm>
            <a:off x="5992719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9C7A459D-3093-4221-910B-DD4811D528BA}"/>
              </a:ext>
            </a:extLst>
          </p:cNvPr>
          <p:cNvCxnSpPr>
            <a:stCxn id="363" idx="5"/>
            <a:endCxn id="360" idx="2"/>
          </p:cNvCxnSpPr>
          <p:nvPr/>
        </p:nvCxnSpPr>
        <p:spPr>
          <a:xfrm>
            <a:off x="6073494" y="4538598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C181EC5B-7F12-4879-AA15-EDE333B8FC7D}"/>
              </a:ext>
            </a:extLst>
          </p:cNvPr>
          <p:cNvCxnSpPr>
            <a:stCxn id="363" idx="5"/>
            <a:endCxn id="359" idx="2"/>
          </p:cNvCxnSpPr>
          <p:nvPr/>
        </p:nvCxnSpPr>
        <p:spPr>
          <a:xfrm>
            <a:off x="6073494" y="4538598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720D8E0D-4026-4E41-88D1-77B9F708B834}"/>
              </a:ext>
            </a:extLst>
          </p:cNvPr>
          <p:cNvCxnSpPr>
            <a:stCxn id="363" idx="7"/>
            <a:endCxn id="357" idx="3"/>
          </p:cNvCxnSpPr>
          <p:nvPr/>
        </p:nvCxnSpPr>
        <p:spPr>
          <a:xfrm flipV="1">
            <a:off x="6073494" y="4083130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EE10C881-15C6-4875-8639-912A80950B11}"/>
              </a:ext>
            </a:extLst>
          </p:cNvPr>
          <p:cNvCxnSpPr>
            <a:stCxn id="363" idx="6"/>
            <a:endCxn id="358" idx="2"/>
          </p:cNvCxnSpPr>
          <p:nvPr/>
        </p:nvCxnSpPr>
        <p:spPr>
          <a:xfrm>
            <a:off x="6106952" y="4457823"/>
            <a:ext cx="233609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B9A8D705-A338-474D-9A85-9B0D4DC77C4C}"/>
              </a:ext>
            </a:extLst>
          </p:cNvPr>
          <p:cNvCxnSpPr>
            <a:cxnSpLocks/>
            <a:stCxn id="363" idx="7"/>
            <a:endCxn id="356" idx="3"/>
          </p:cNvCxnSpPr>
          <p:nvPr/>
        </p:nvCxnSpPr>
        <p:spPr>
          <a:xfrm flipV="1">
            <a:off x="6073494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D9386F46-AF86-4DBE-A06D-D0B970B6028F}"/>
              </a:ext>
            </a:extLst>
          </p:cNvPr>
          <p:cNvCxnSpPr>
            <a:stCxn id="363" idx="0"/>
            <a:endCxn id="355" idx="3"/>
          </p:cNvCxnSpPr>
          <p:nvPr/>
        </p:nvCxnSpPr>
        <p:spPr>
          <a:xfrm flipV="1">
            <a:off x="5992719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89F7BFC-40C7-4C2E-8ABD-AD501CC12FC4}"/>
              </a:ext>
            </a:extLst>
          </p:cNvPr>
          <p:cNvCxnSpPr>
            <a:cxnSpLocks/>
            <a:stCxn id="363" idx="0"/>
            <a:endCxn id="354" idx="3"/>
          </p:cNvCxnSpPr>
          <p:nvPr/>
        </p:nvCxnSpPr>
        <p:spPr>
          <a:xfrm flipV="1">
            <a:off x="5992719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D4BF9C34-5C0E-4533-AF0C-1F93ABE74DA0}"/>
              </a:ext>
            </a:extLst>
          </p:cNvPr>
          <p:cNvCxnSpPr>
            <a:stCxn id="333" idx="6"/>
            <a:endCxn id="344" idx="4"/>
          </p:cNvCxnSpPr>
          <p:nvPr/>
        </p:nvCxnSpPr>
        <p:spPr>
          <a:xfrm flipV="1">
            <a:off x="5636180" y="4572056"/>
            <a:ext cx="347842" cy="170763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92D9C1A9-4CF3-49AF-8716-483A1398A62C}"/>
              </a:ext>
            </a:extLst>
          </p:cNvPr>
          <p:cNvCxnSpPr>
            <a:stCxn id="332" idx="6"/>
            <a:endCxn id="344" idx="4"/>
          </p:cNvCxnSpPr>
          <p:nvPr/>
        </p:nvCxnSpPr>
        <p:spPr>
          <a:xfrm flipV="1">
            <a:off x="5636180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9C1F3549-1C81-46B8-81DD-44E798E47771}"/>
              </a:ext>
            </a:extLst>
          </p:cNvPr>
          <p:cNvCxnSpPr>
            <a:stCxn id="331" idx="7"/>
            <a:endCxn id="344" idx="3"/>
          </p:cNvCxnSpPr>
          <p:nvPr/>
        </p:nvCxnSpPr>
        <p:spPr>
          <a:xfrm flipV="1">
            <a:off x="5602722" y="4538598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6C8B2117-8403-41BE-A463-BD6D5472040A}"/>
              </a:ext>
            </a:extLst>
          </p:cNvPr>
          <p:cNvCxnSpPr>
            <a:stCxn id="330" idx="6"/>
            <a:endCxn id="344" idx="3"/>
          </p:cNvCxnSpPr>
          <p:nvPr/>
        </p:nvCxnSpPr>
        <p:spPr>
          <a:xfrm flipV="1">
            <a:off x="5636180" y="4538598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EBFADBF6-622E-4F84-BE83-07D4E8AECB99}"/>
              </a:ext>
            </a:extLst>
          </p:cNvPr>
          <p:cNvCxnSpPr>
            <a:cxnSpLocks/>
            <a:stCxn id="329" idx="6"/>
            <a:endCxn id="344" idx="2"/>
          </p:cNvCxnSpPr>
          <p:nvPr/>
        </p:nvCxnSpPr>
        <p:spPr>
          <a:xfrm>
            <a:off x="5636180" y="4457823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C47257F0-B885-4AF8-9BA8-03F31CA47C5E}"/>
              </a:ext>
            </a:extLst>
          </p:cNvPr>
          <p:cNvCxnSpPr>
            <a:stCxn id="328" idx="5"/>
            <a:endCxn id="344" idx="1"/>
          </p:cNvCxnSpPr>
          <p:nvPr/>
        </p:nvCxnSpPr>
        <p:spPr>
          <a:xfrm>
            <a:off x="5602722" y="4083130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069078ED-C0AA-410F-B049-E28D4E97424C}"/>
              </a:ext>
            </a:extLst>
          </p:cNvPr>
          <p:cNvCxnSpPr>
            <a:stCxn id="327" idx="5"/>
            <a:endCxn id="344" idx="1"/>
          </p:cNvCxnSpPr>
          <p:nvPr/>
        </p:nvCxnSpPr>
        <p:spPr>
          <a:xfrm>
            <a:off x="5602722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51E3F538-9C6A-4E4A-9348-5EDC59BCF5BA}"/>
              </a:ext>
            </a:extLst>
          </p:cNvPr>
          <p:cNvCxnSpPr>
            <a:cxnSpLocks/>
            <a:stCxn id="326" idx="5"/>
            <a:endCxn id="344" idx="0"/>
          </p:cNvCxnSpPr>
          <p:nvPr/>
        </p:nvCxnSpPr>
        <p:spPr>
          <a:xfrm>
            <a:off x="5602722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CBE54EDF-76D2-4369-BB73-83E2C84268B8}"/>
              </a:ext>
            </a:extLst>
          </p:cNvPr>
          <p:cNvCxnSpPr>
            <a:stCxn id="325" idx="5"/>
            <a:endCxn id="344" idx="0"/>
          </p:cNvCxnSpPr>
          <p:nvPr/>
        </p:nvCxnSpPr>
        <p:spPr>
          <a:xfrm>
            <a:off x="5602722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C9A27A08-4785-407F-9E2F-ECDD01281CB5}"/>
              </a:ext>
            </a:extLst>
          </p:cNvPr>
          <p:cNvCxnSpPr>
            <a:stCxn id="334" idx="4"/>
            <a:endCxn id="333" idx="2"/>
          </p:cNvCxnSpPr>
          <p:nvPr/>
        </p:nvCxnSpPr>
        <p:spPr>
          <a:xfrm>
            <a:off x="5059872" y="4572056"/>
            <a:ext cx="347842" cy="170763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4A8591F0-0879-4945-868D-6383FBEB70F7}"/>
              </a:ext>
            </a:extLst>
          </p:cNvPr>
          <p:cNvCxnSpPr>
            <a:stCxn id="334" idx="4"/>
            <a:endCxn id="332" idx="2"/>
          </p:cNvCxnSpPr>
          <p:nvPr/>
        </p:nvCxnSpPr>
        <p:spPr>
          <a:xfrm>
            <a:off x="5059872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6D824CA2-20CD-4050-8CEE-CE16430D9592}"/>
              </a:ext>
            </a:extLst>
          </p:cNvPr>
          <p:cNvCxnSpPr>
            <a:stCxn id="334" idx="5"/>
            <a:endCxn id="331" idx="2"/>
          </p:cNvCxnSpPr>
          <p:nvPr/>
        </p:nvCxnSpPr>
        <p:spPr>
          <a:xfrm>
            <a:off x="5140647" y="4538598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66D50E22-1CC5-4A5E-B43F-F39DB9EA13A9}"/>
              </a:ext>
            </a:extLst>
          </p:cNvPr>
          <p:cNvCxnSpPr>
            <a:stCxn id="334" idx="5"/>
            <a:endCxn id="330" idx="2"/>
          </p:cNvCxnSpPr>
          <p:nvPr/>
        </p:nvCxnSpPr>
        <p:spPr>
          <a:xfrm>
            <a:off x="5140647" y="4538598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84ED7C86-FABB-4F40-99AA-8BC24166D9EA}"/>
              </a:ext>
            </a:extLst>
          </p:cNvPr>
          <p:cNvCxnSpPr>
            <a:stCxn id="334" idx="7"/>
            <a:endCxn id="328" idx="3"/>
          </p:cNvCxnSpPr>
          <p:nvPr/>
        </p:nvCxnSpPr>
        <p:spPr>
          <a:xfrm flipV="1">
            <a:off x="5140647" y="4083130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3DF1C7CD-31EB-4F80-9EE8-4B0BC20A0113}"/>
              </a:ext>
            </a:extLst>
          </p:cNvPr>
          <p:cNvCxnSpPr>
            <a:stCxn id="334" idx="6"/>
            <a:endCxn id="329" idx="2"/>
          </p:cNvCxnSpPr>
          <p:nvPr/>
        </p:nvCxnSpPr>
        <p:spPr>
          <a:xfrm>
            <a:off x="5174105" y="4457823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16B18DD9-2C4C-4742-9333-1D66103F1CC5}"/>
              </a:ext>
            </a:extLst>
          </p:cNvPr>
          <p:cNvCxnSpPr>
            <a:cxnSpLocks/>
            <a:stCxn id="334" idx="7"/>
            <a:endCxn id="327" idx="3"/>
          </p:cNvCxnSpPr>
          <p:nvPr/>
        </p:nvCxnSpPr>
        <p:spPr>
          <a:xfrm flipV="1">
            <a:off x="5140647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F6FCB02A-5AF3-4A54-9D0C-FAAD077634C0}"/>
              </a:ext>
            </a:extLst>
          </p:cNvPr>
          <p:cNvCxnSpPr>
            <a:stCxn id="334" idx="0"/>
            <a:endCxn id="326" idx="3"/>
          </p:cNvCxnSpPr>
          <p:nvPr/>
        </p:nvCxnSpPr>
        <p:spPr>
          <a:xfrm flipV="1">
            <a:off x="5059872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1691D024-BEAF-4E8A-9713-9F8CC461A48D}"/>
              </a:ext>
            </a:extLst>
          </p:cNvPr>
          <p:cNvCxnSpPr>
            <a:cxnSpLocks/>
            <a:stCxn id="334" idx="0"/>
            <a:endCxn id="325" idx="3"/>
          </p:cNvCxnSpPr>
          <p:nvPr/>
        </p:nvCxnSpPr>
        <p:spPr>
          <a:xfrm flipV="1">
            <a:off x="5059872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CB65BD9-ECD2-44F1-A82D-4C24C5E9B9B5}"/>
              </a:ext>
            </a:extLst>
          </p:cNvPr>
          <p:cNvCxnSpPr>
            <a:stCxn id="304" idx="6"/>
            <a:endCxn id="315" idx="4"/>
          </p:cNvCxnSpPr>
          <p:nvPr/>
        </p:nvCxnSpPr>
        <p:spPr>
          <a:xfrm flipV="1">
            <a:off x="4719357" y="4573739"/>
            <a:ext cx="347842" cy="170763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77D18437-933A-4245-8CE7-8B176578F49E}"/>
              </a:ext>
            </a:extLst>
          </p:cNvPr>
          <p:cNvCxnSpPr>
            <a:stCxn id="303" idx="6"/>
            <a:endCxn id="315" idx="4"/>
          </p:cNvCxnSpPr>
          <p:nvPr/>
        </p:nvCxnSpPr>
        <p:spPr>
          <a:xfrm flipV="1">
            <a:off x="4719357" y="4573739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F7DEA401-AA4B-440A-AC58-195DDC8A94D0}"/>
              </a:ext>
            </a:extLst>
          </p:cNvPr>
          <p:cNvCxnSpPr>
            <a:stCxn id="302" idx="7"/>
            <a:endCxn id="315" idx="3"/>
          </p:cNvCxnSpPr>
          <p:nvPr/>
        </p:nvCxnSpPr>
        <p:spPr>
          <a:xfrm flipV="1">
            <a:off x="4685899" y="4540281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57472202-174B-409A-8A72-638C0AA0A2C2}"/>
              </a:ext>
            </a:extLst>
          </p:cNvPr>
          <p:cNvCxnSpPr>
            <a:stCxn id="301" idx="6"/>
            <a:endCxn id="315" idx="3"/>
          </p:cNvCxnSpPr>
          <p:nvPr/>
        </p:nvCxnSpPr>
        <p:spPr>
          <a:xfrm flipV="1">
            <a:off x="4719357" y="4540281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24743EDE-CFA3-4CE4-BC24-AC73399F79B8}"/>
              </a:ext>
            </a:extLst>
          </p:cNvPr>
          <p:cNvCxnSpPr>
            <a:cxnSpLocks/>
            <a:stCxn id="300" idx="6"/>
            <a:endCxn id="315" idx="2"/>
          </p:cNvCxnSpPr>
          <p:nvPr/>
        </p:nvCxnSpPr>
        <p:spPr>
          <a:xfrm>
            <a:off x="4719357" y="4459506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FBF58EF7-3A2B-45DC-857B-E31FEF695A7B}"/>
              </a:ext>
            </a:extLst>
          </p:cNvPr>
          <p:cNvCxnSpPr>
            <a:stCxn id="299" idx="5"/>
            <a:endCxn id="315" idx="1"/>
          </p:cNvCxnSpPr>
          <p:nvPr/>
        </p:nvCxnSpPr>
        <p:spPr>
          <a:xfrm>
            <a:off x="4685899" y="4084813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29A895EB-55F9-48DF-885D-F0E018D0A339}"/>
              </a:ext>
            </a:extLst>
          </p:cNvPr>
          <p:cNvCxnSpPr>
            <a:stCxn id="298" idx="5"/>
            <a:endCxn id="315" idx="1"/>
          </p:cNvCxnSpPr>
          <p:nvPr/>
        </p:nvCxnSpPr>
        <p:spPr>
          <a:xfrm>
            <a:off x="4685899" y="3629345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81205D03-EF46-4950-B38D-4FFD99D571B0}"/>
              </a:ext>
            </a:extLst>
          </p:cNvPr>
          <p:cNvCxnSpPr>
            <a:cxnSpLocks/>
            <a:stCxn id="297" idx="5"/>
            <a:endCxn id="315" idx="0"/>
          </p:cNvCxnSpPr>
          <p:nvPr/>
        </p:nvCxnSpPr>
        <p:spPr>
          <a:xfrm>
            <a:off x="4685899" y="3173877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F1EB49C2-E7E4-4CA9-92FE-4C09157B17B1}"/>
              </a:ext>
            </a:extLst>
          </p:cNvPr>
          <p:cNvCxnSpPr>
            <a:stCxn id="296" idx="5"/>
            <a:endCxn id="315" idx="0"/>
          </p:cNvCxnSpPr>
          <p:nvPr/>
        </p:nvCxnSpPr>
        <p:spPr>
          <a:xfrm>
            <a:off x="4685899" y="2718409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9560EBE5-7688-4881-BDDE-F15F4995C334}"/>
              </a:ext>
            </a:extLst>
          </p:cNvPr>
          <p:cNvCxnSpPr>
            <a:stCxn id="305" idx="4"/>
            <a:endCxn id="304" idx="2"/>
          </p:cNvCxnSpPr>
          <p:nvPr/>
        </p:nvCxnSpPr>
        <p:spPr>
          <a:xfrm>
            <a:off x="4143049" y="4573739"/>
            <a:ext cx="347842" cy="170763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EF5F6C7B-2477-4C42-A19D-6E2376F26AEE}"/>
              </a:ext>
            </a:extLst>
          </p:cNvPr>
          <p:cNvCxnSpPr>
            <a:stCxn id="305" idx="4"/>
            <a:endCxn id="303" idx="2"/>
          </p:cNvCxnSpPr>
          <p:nvPr/>
        </p:nvCxnSpPr>
        <p:spPr>
          <a:xfrm>
            <a:off x="4143049" y="4573739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F95C5916-44AB-4142-85F7-7046CEDBB51F}"/>
              </a:ext>
            </a:extLst>
          </p:cNvPr>
          <p:cNvCxnSpPr>
            <a:stCxn id="305" idx="5"/>
            <a:endCxn id="302" idx="2"/>
          </p:cNvCxnSpPr>
          <p:nvPr/>
        </p:nvCxnSpPr>
        <p:spPr>
          <a:xfrm>
            <a:off x="4223824" y="4540281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1AD1BC6-06F8-4D88-B93E-BF126B931CD1}"/>
              </a:ext>
            </a:extLst>
          </p:cNvPr>
          <p:cNvCxnSpPr>
            <a:stCxn id="305" idx="5"/>
            <a:endCxn id="301" idx="2"/>
          </p:cNvCxnSpPr>
          <p:nvPr/>
        </p:nvCxnSpPr>
        <p:spPr>
          <a:xfrm>
            <a:off x="4223824" y="4540281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C82754E-9351-485C-9114-E8FC95B1705B}"/>
              </a:ext>
            </a:extLst>
          </p:cNvPr>
          <p:cNvCxnSpPr>
            <a:stCxn id="305" idx="7"/>
            <a:endCxn id="299" idx="3"/>
          </p:cNvCxnSpPr>
          <p:nvPr/>
        </p:nvCxnSpPr>
        <p:spPr>
          <a:xfrm flipV="1">
            <a:off x="4223824" y="4084813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42B9E580-0F84-46EA-AB97-B0F22CF06C4C}"/>
              </a:ext>
            </a:extLst>
          </p:cNvPr>
          <p:cNvCxnSpPr>
            <a:stCxn id="305" idx="6"/>
            <a:endCxn id="300" idx="2"/>
          </p:cNvCxnSpPr>
          <p:nvPr/>
        </p:nvCxnSpPr>
        <p:spPr>
          <a:xfrm>
            <a:off x="4257282" y="4459506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5B58D140-5C43-407B-8F1A-3ED51C32E107}"/>
              </a:ext>
            </a:extLst>
          </p:cNvPr>
          <p:cNvCxnSpPr>
            <a:cxnSpLocks/>
            <a:stCxn id="305" idx="7"/>
            <a:endCxn id="298" idx="3"/>
          </p:cNvCxnSpPr>
          <p:nvPr/>
        </p:nvCxnSpPr>
        <p:spPr>
          <a:xfrm flipV="1">
            <a:off x="4223824" y="3629345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0C1EF6B0-E732-4A0A-B351-09A3A986E641}"/>
              </a:ext>
            </a:extLst>
          </p:cNvPr>
          <p:cNvCxnSpPr>
            <a:stCxn id="305" idx="0"/>
            <a:endCxn id="297" idx="3"/>
          </p:cNvCxnSpPr>
          <p:nvPr/>
        </p:nvCxnSpPr>
        <p:spPr>
          <a:xfrm flipV="1">
            <a:off x="4143049" y="3173877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DC0DCA1C-6C6D-46C2-98BE-CB5A5AE78D70}"/>
              </a:ext>
            </a:extLst>
          </p:cNvPr>
          <p:cNvCxnSpPr>
            <a:cxnSpLocks/>
            <a:stCxn id="305" idx="0"/>
            <a:endCxn id="296" idx="3"/>
          </p:cNvCxnSpPr>
          <p:nvPr/>
        </p:nvCxnSpPr>
        <p:spPr>
          <a:xfrm flipV="1">
            <a:off x="4143049" y="2718409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B2FF23AA-646A-4C1E-830C-507B19B02095}"/>
              </a:ext>
            </a:extLst>
          </p:cNvPr>
          <p:cNvCxnSpPr>
            <a:stCxn id="275" idx="6"/>
            <a:endCxn id="286" idx="4"/>
          </p:cNvCxnSpPr>
          <p:nvPr/>
        </p:nvCxnSpPr>
        <p:spPr>
          <a:xfrm flipV="1">
            <a:off x="3790476" y="4577854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538C040F-B5B2-4572-9F5C-8A83E0B3834B}"/>
              </a:ext>
            </a:extLst>
          </p:cNvPr>
          <p:cNvCxnSpPr>
            <a:stCxn id="274" idx="6"/>
            <a:endCxn id="286" idx="4"/>
          </p:cNvCxnSpPr>
          <p:nvPr/>
        </p:nvCxnSpPr>
        <p:spPr>
          <a:xfrm flipV="1">
            <a:off x="3790476" y="4577854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ED71EF4C-037F-4F86-B3C8-9B85F523DE23}"/>
              </a:ext>
            </a:extLst>
          </p:cNvPr>
          <p:cNvCxnSpPr>
            <a:stCxn id="273" idx="7"/>
            <a:endCxn id="286" idx="3"/>
          </p:cNvCxnSpPr>
          <p:nvPr/>
        </p:nvCxnSpPr>
        <p:spPr>
          <a:xfrm flipV="1">
            <a:off x="3757018" y="4544396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428C7B30-EF33-46D0-98B6-7F27FDCE48D1}"/>
              </a:ext>
            </a:extLst>
          </p:cNvPr>
          <p:cNvCxnSpPr>
            <a:stCxn id="272" idx="6"/>
            <a:endCxn id="286" idx="3"/>
          </p:cNvCxnSpPr>
          <p:nvPr/>
        </p:nvCxnSpPr>
        <p:spPr>
          <a:xfrm flipV="1">
            <a:off x="3790476" y="4544396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2FE48268-1236-424E-97FB-D8BCE8BD6126}"/>
              </a:ext>
            </a:extLst>
          </p:cNvPr>
          <p:cNvCxnSpPr>
            <a:cxnSpLocks/>
            <a:stCxn id="271" idx="6"/>
            <a:endCxn id="286" idx="2"/>
          </p:cNvCxnSpPr>
          <p:nvPr/>
        </p:nvCxnSpPr>
        <p:spPr>
          <a:xfrm>
            <a:off x="3790476" y="4463621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C30C79E-8BD6-402A-BF14-A30FB54620D1}"/>
              </a:ext>
            </a:extLst>
          </p:cNvPr>
          <p:cNvCxnSpPr>
            <a:stCxn id="270" idx="5"/>
            <a:endCxn id="286" idx="1"/>
          </p:cNvCxnSpPr>
          <p:nvPr/>
        </p:nvCxnSpPr>
        <p:spPr>
          <a:xfrm>
            <a:off x="3757018" y="4088928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D3DE0B66-891A-4EDD-8EBE-D29DAAE02735}"/>
              </a:ext>
            </a:extLst>
          </p:cNvPr>
          <p:cNvCxnSpPr>
            <a:stCxn id="269" idx="5"/>
            <a:endCxn id="286" idx="1"/>
          </p:cNvCxnSpPr>
          <p:nvPr/>
        </p:nvCxnSpPr>
        <p:spPr>
          <a:xfrm>
            <a:off x="3757018" y="3633460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3F88FE23-BBBC-41D2-9B13-0F3A2FFAFEAF}"/>
              </a:ext>
            </a:extLst>
          </p:cNvPr>
          <p:cNvCxnSpPr>
            <a:cxnSpLocks/>
            <a:stCxn id="268" idx="5"/>
            <a:endCxn id="286" idx="0"/>
          </p:cNvCxnSpPr>
          <p:nvPr/>
        </p:nvCxnSpPr>
        <p:spPr>
          <a:xfrm>
            <a:off x="3757018" y="3177992"/>
            <a:ext cx="381300" cy="117139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F95B56EB-2B1F-4E09-9F5E-D1AEB70830D1}"/>
              </a:ext>
            </a:extLst>
          </p:cNvPr>
          <p:cNvCxnSpPr>
            <a:stCxn id="267" idx="5"/>
            <a:endCxn id="286" idx="0"/>
          </p:cNvCxnSpPr>
          <p:nvPr/>
        </p:nvCxnSpPr>
        <p:spPr>
          <a:xfrm>
            <a:off x="3757018" y="2722524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EE35CBC5-4B44-4FA1-8650-E250A830859F}"/>
              </a:ext>
            </a:extLst>
          </p:cNvPr>
          <p:cNvCxnSpPr>
            <a:stCxn id="276" idx="4"/>
            <a:endCxn id="275" idx="2"/>
          </p:cNvCxnSpPr>
          <p:nvPr/>
        </p:nvCxnSpPr>
        <p:spPr>
          <a:xfrm>
            <a:off x="3214168" y="4577854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C636E5BC-2188-47DB-BD57-9D011C373B31}"/>
              </a:ext>
            </a:extLst>
          </p:cNvPr>
          <p:cNvCxnSpPr>
            <a:stCxn id="276" idx="4"/>
            <a:endCxn id="274" idx="2"/>
          </p:cNvCxnSpPr>
          <p:nvPr/>
        </p:nvCxnSpPr>
        <p:spPr>
          <a:xfrm>
            <a:off x="3214168" y="4577854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28869290-136E-4A2F-9392-CEF8C362DA40}"/>
              </a:ext>
            </a:extLst>
          </p:cNvPr>
          <p:cNvCxnSpPr>
            <a:stCxn id="276" idx="5"/>
            <a:endCxn id="273" idx="2"/>
          </p:cNvCxnSpPr>
          <p:nvPr/>
        </p:nvCxnSpPr>
        <p:spPr>
          <a:xfrm>
            <a:off x="3294943" y="4544396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3932868C-5B8B-4A67-8E07-3CF4A5E0C98C}"/>
              </a:ext>
            </a:extLst>
          </p:cNvPr>
          <p:cNvCxnSpPr>
            <a:stCxn id="276" idx="5"/>
            <a:endCxn id="272" idx="2"/>
          </p:cNvCxnSpPr>
          <p:nvPr/>
        </p:nvCxnSpPr>
        <p:spPr>
          <a:xfrm>
            <a:off x="3294943" y="4544396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3391C347-4982-4DEB-A82E-33A0F86F4E70}"/>
              </a:ext>
            </a:extLst>
          </p:cNvPr>
          <p:cNvCxnSpPr>
            <a:stCxn id="276" idx="7"/>
            <a:endCxn id="270" idx="3"/>
          </p:cNvCxnSpPr>
          <p:nvPr/>
        </p:nvCxnSpPr>
        <p:spPr>
          <a:xfrm flipV="1">
            <a:off x="3294943" y="4088928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A3A6C2A-509A-4ABD-9836-5B8285A2B02E}"/>
              </a:ext>
            </a:extLst>
          </p:cNvPr>
          <p:cNvCxnSpPr>
            <a:stCxn id="276" idx="6"/>
            <a:endCxn id="271" idx="2"/>
          </p:cNvCxnSpPr>
          <p:nvPr/>
        </p:nvCxnSpPr>
        <p:spPr>
          <a:xfrm>
            <a:off x="3328401" y="4463621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5C13A3DD-1A57-4B44-9FD0-95AE26EAF60D}"/>
              </a:ext>
            </a:extLst>
          </p:cNvPr>
          <p:cNvCxnSpPr>
            <a:cxnSpLocks/>
            <a:stCxn id="276" idx="7"/>
            <a:endCxn id="269" idx="3"/>
          </p:cNvCxnSpPr>
          <p:nvPr/>
        </p:nvCxnSpPr>
        <p:spPr>
          <a:xfrm flipV="1">
            <a:off x="3294943" y="3633460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318B1605-4B11-488A-8D00-2694FF271B54}"/>
              </a:ext>
            </a:extLst>
          </p:cNvPr>
          <p:cNvCxnSpPr>
            <a:stCxn id="276" idx="0"/>
            <a:endCxn id="268" idx="3"/>
          </p:cNvCxnSpPr>
          <p:nvPr/>
        </p:nvCxnSpPr>
        <p:spPr>
          <a:xfrm flipV="1">
            <a:off x="3214168" y="3177992"/>
            <a:ext cx="381300" cy="117139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E6C6346E-D7BB-40F5-8105-486B5B4E4407}"/>
              </a:ext>
            </a:extLst>
          </p:cNvPr>
          <p:cNvCxnSpPr>
            <a:cxnSpLocks/>
            <a:stCxn id="276" idx="0"/>
            <a:endCxn id="267" idx="3"/>
          </p:cNvCxnSpPr>
          <p:nvPr/>
        </p:nvCxnSpPr>
        <p:spPr>
          <a:xfrm flipV="1">
            <a:off x="3214168" y="2722524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661C4394-E6EB-47B5-9CF8-D39F2783E92A}"/>
              </a:ext>
            </a:extLst>
          </p:cNvPr>
          <p:cNvCxnSpPr>
            <a:stCxn id="246" idx="6"/>
            <a:endCxn id="257" idx="4"/>
          </p:cNvCxnSpPr>
          <p:nvPr/>
        </p:nvCxnSpPr>
        <p:spPr>
          <a:xfrm flipV="1">
            <a:off x="2873653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65C145DB-ACFD-441D-96BA-10F256CA9350}"/>
              </a:ext>
            </a:extLst>
          </p:cNvPr>
          <p:cNvCxnSpPr>
            <a:stCxn id="245" idx="6"/>
            <a:endCxn id="257" idx="4"/>
          </p:cNvCxnSpPr>
          <p:nvPr/>
        </p:nvCxnSpPr>
        <p:spPr>
          <a:xfrm flipV="1">
            <a:off x="2873653" y="4579537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68CD7E54-B7C5-49C9-AC56-5701A588A02A}"/>
              </a:ext>
            </a:extLst>
          </p:cNvPr>
          <p:cNvCxnSpPr>
            <a:stCxn id="244" idx="7"/>
            <a:endCxn id="257" idx="3"/>
          </p:cNvCxnSpPr>
          <p:nvPr/>
        </p:nvCxnSpPr>
        <p:spPr>
          <a:xfrm flipV="1">
            <a:off x="2840195" y="45460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45F3162-7C31-47A5-9C1A-E9B0BA549991}"/>
              </a:ext>
            </a:extLst>
          </p:cNvPr>
          <p:cNvCxnSpPr>
            <a:stCxn id="243" idx="6"/>
            <a:endCxn id="257" idx="3"/>
          </p:cNvCxnSpPr>
          <p:nvPr/>
        </p:nvCxnSpPr>
        <p:spPr>
          <a:xfrm flipV="1">
            <a:off x="2873653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CBE3135-FB01-4BC8-97AA-49EB4EDE7A0A}"/>
              </a:ext>
            </a:extLst>
          </p:cNvPr>
          <p:cNvCxnSpPr>
            <a:cxnSpLocks/>
            <a:stCxn id="242" idx="6"/>
            <a:endCxn id="257" idx="2"/>
          </p:cNvCxnSpPr>
          <p:nvPr/>
        </p:nvCxnSpPr>
        <p:spPr>
          <a:xfrm>
            <a:off x="2873653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CB00BAC2-CB39-45F8-93B2-17934170EDA2}"/>
              </a:ext>
            </a:extLst>
          </p:cNvPr>
          <p:cNvCxnSpPr>
            <a:stCxn id="241" idx="5"/>
            <a:endCxn id="257" idx="1"/>
          </p:cNvCxnSpPr>
          <p:nvPr/>
        </p:nvCxnSpPr>
        <p:spPr>
          <a:xfrm>
            <a:off x="2840195" y="4090611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A039FB7-8C22-43E0-B965-82A1C1AFF868}"/>
              </a:ext>
            </a:extLst>
          </p:cNvPr>
          <p:cNvCxnSpPr>
            <a:stCxn id="240" idx="5"/>
            <a:endCxn id="257" idx="1"/>
          </p:cNvCxnSpPr>
          <p:nvPr/>
        </p:nvCxnSpPr>
        <p:spPr>
          <a:xfrm>
            <a:off x="2840195" y="3635143"/>
            <a:ext cx="300525" cy="74938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23AE2968-89AB-4D6A-B27F-B94C466E686F}"/>
              </a:ext>
            </a:extLst>
          </p:cNvPr>
          <p:cNvCxnSpPr>
            <a:cxnSpLocks/>
            <a:stCxn id="239" idx="5"/>
            <a:endCxn id="257" idx="0"/>
          </p:cNvCxnSpPr>
          <p:nvPr/>
        </p:nvCxnSpPr>
        <p:spPr>
          <a:xfrm>
            <a:off x="2840195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C42440FD-2CD0-4D2B-B2F3-7842EE2FA60B}"/>
              </a:ext>
            </a:extLst>
          </p:cNvPr>
          <p:cNvCxnSpPr>
            <a:stCxn id="238" idx="5"/>
            <a:endCxn id="257" idx="0"/>
          </p:cNvCxnSpPr>
          <p:nvPr/>
        </p:nvCxnSpPr>
        <p:spPr>
          <a:xfrm>
            <a:off x="2840195" y="2724207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3478C8BB-5428-48BF-A405-E0109FDA9AD2}"/>
              </a:ext>
            </a:extLst>
          </p:cNvPr>
          <p:cNvCxnSpPr>
            <a:stCxn id="247" idx="4"/>
            <a:endCxn id="246" idx="2"/>
          </p:cNvCxnSpPr>
          <p:nvPr/>
        </p:nvCxnSpPr>
        <p:spPr>
          <a:xfrm>
            <a:off x="2297345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E2D4E91-604C-4AD1-8BC4-9E572BFAC2C2}"/>
              </a:ext>
            </a:extLst>
          </p:cNvPr>
          <p:cNvCxnSpPr>
            <a:stCxn id="247" idx="4"/>
            <a:endCxn id="245" idx="2"/>
          </p:cNvCxnSpPr>
          <p:nvPr/>
        </p:nvCxnSpPr>
        <p:spPr>
          <a:xfrm>
            <a:off x="2297345" y="4579537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57856AE6-8A3D-494C-BC1B-7BD1B65CCB30}"/>
              </a:ext>
            </a:extLst>
          </p:cNvPr>
          <p:cNvCxnSpPr>
            <a:stCxn id="247" idx="5"/>
            <a:endCxn id="244" idx="2"/>
          </p:cNvCxnSpPr>
          <p:nvPr/>
        </p:nvCxnSpPr>
        <p:spPr>
          <a:xfrm>
            <a:off x="2378120" y="4546079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E339F2ED-4B08-462E-BB35-D51EFFE051BF}"/>
              </a:ext>
            </a:extLst>
          </p:cNvPr>
          <p:cNvCxnSpPr>
            <a:stCxn id="247" idx="5"/>
            <a:endCxn id="243" idx="2"/>
          </p:cNvCxnSpPr>
          <p:nvPr/>
        </p:nvCxnSpPr>
        <p:spPr>
          <a:xfrm>
            <a:off x="2378120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71BB6794-20E3-4281-865E-89A5E691D9C6}"/>
              </a:ext>
            </a:extLst>
          </p:cNvPr>
          <p:cNvCxnSpPr>
            <a:stCxn id="247" idx="7"/>
            <a:endCxn id="241" idx="3"/>
          </p:cNvCxnSpPr>
          <p:nvPr/>
        </p:nvCxnSpPr>
        <p:spPr>
          <a:xfrm flipV="1">
            <a:off x="2378120" y="4090611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8646671B-7DB3-41F1-A5C8-B3FEB0084B36}"/>
              </a:ext>
            </a:extLst>
          </p:cNvPr>
          <p:cNvCxnSpPr>
            <a:stCxn id="247" idx="6"/>
            <a:endCxn id="242" idx="2"/>
          </p:cNvCxnSpPr>
          <p:nvPr/>
        </p:nvCxnSpPr>
        <p:spPr>
          <a:xfrm>
            <a:off x="2411578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BB53534-E3D6-4F6C-A40D-AFA5F4E8E933}"/>
              </a:ext>
            </a:extLst>
          </p:cNvPr>
          <p:cNvCxnSpPr>
            <a:cxnSpLocks/>
            <a:stCxn id="247" idx="7"/>
            <a:endCxn id="240" idx="3"/>
          </p:cNvCxnSpPr>
          <p:nvPr/>
        </p:nvCxnSpPr>
        <p:spPr>
          <a:xfrm flipV="1">
            <a:off x="2378120" y="3635143"/>
            <a:ext cx="300525" cy="74938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3E419BD8-FF24-415E-8753-DD53F57E9E94}"/>
              </a:ext>
            </a:extLst>
          </p:cNvPr>
          <p:cNvCxnSpPr>
            <a:stCxn id="247" idx="0"/>
            <a:endCxn id="239" idx="3"/>
          </p:cNvCxnSpPr>
          <p:nvPr/>
        </p:nvCxnSpPr>
        <p:spPr>
          <a:xfrm flipV="1">
            <a:off x="2297345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FBD28D4C-3F61-4CF0-BD93-B4A015AF9204}"/>
              </a:ext>
            </a:extLst>
          </p:cNvPr>
          <p:cNvCxnSpPr>
            <a:cxnSpLocks/>
            <a:stCxn id="247" idx="0"/>
            <a:endCxn id="238" idx="3"/>
          </p:cNvCxnSpPr>
          <p:nvPr/>
        </p:nvCxnSpPr>
        <p:spPr>
          <a:xfrm flipV="1">
            <a:off x="2297345" y="2724207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6855FD88-C334-48B4-8835-283F4686F70A}"/>
              </a:ext>
            </a:extLst>
          </p:cNvPr>
          <p:cNvCxnSpPr>
            <a:stCxn id="217" idx="6"/>
            <a:endCxn id="228" idx="4"/>
          </p:cNvCxnSpPr>
          <p:nvPr/>
        </p:nvCxnSpPr>
        <p:spPr>
          <a:xfrm flipV="1">
            <a:off x="1940806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644403B0-7FF2-448A-B14D-64FC9F459DAA}"/>
              </a:ext>
            </a:extLst>
          </p:cNvPr>
          <p:cNvCxnSpPr>
            <a:stCxn id="216" idx="6"/>
            <a:endCxn id="228" idx="4"/>
          </p:cNvCxnSpPr>
          <p:nvPr/>
        </p:nvCxnSpPr>
        <p:spPr>
          <a:xfrm flipV="1">
            <a:off x="1940806" y="4579537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372A0CA1-8895-4E88-B039-B24D90F46C89}"/>
              </a:ext>
            </a:extLst>
          </p:cNvPr>
          <p:cNvCxnSpPr>
            <a:stCxn id="215" idx="7"/>
            <a:endCxn id="228" idx="3"/>
          </p:cNvCxnSpPr>
          <p:nvPr/>
        </p:nvCxnSpPr>
        <p:spPr>
          <a:xfrm flipV="1">
            <a:off x="1907348" y="45460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8498D25-DD8F-4672-A4D1-BB55A63C4ACE}"/>
              </a:ext>
            </a:extLst>
          </p:cNvPr>
          <p:cNvCxnSpPr>
            <a:stCxn id="214" idx="6"/>
            <a:endCxn id="228" idx="3"/>
          </p:cNvCxnSpPr>
          <p:nvPr/>
        </p:nvCxnSpPr>
        <p:spPr>
          <a:xfrm flipV="1">
            <a:off x="1940806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61C498CC-8B1B-41C7-BC75-9BC058CD5195}"/>
              </a:ext>
            </a:extLst>
          </p:cNvPr>
          <p:cNvCxnSpPr>
            <a:cxnSpLocks/>
            <a:stCxn id="213" idx="6"/>
            <a:endCxn id="228" idx="2"/>
          </p:cNvCxnSpPr>
          <p:nvPr/>
        </p:nvCxnSpPr>
        <p:spPr>
          <a:xfrm>
            <a:off x="1940806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E209C687-A430-4166-B869-315BF237463D}"/>
              </a:ext>
            </a:extLst>
          </p:cNvPr>
          <p:cNvCxnSpPr>
            <a:stCxn id="212" idx="5"/>
            <a:endCxn id="228" idx="1"/>
          </p:cNvCxnSpPr>
          <p:nvPr/>
        </p:nvCxnSpPr>
        <p:spPr>
          <a:xfrm>
            <a:off x="1907348" y="4090611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52629B53-0AAC-4EDC-873A-036DDD696AF7}"/>
              </a:ext>
            </a:extLst>
          </p:cNvPr>
          <p:cNvCxnSpPr>
            <a:stCxn id="211" idx="5"/>
            <a:endCxn id="228" idx="1"/>
          </p:cNvCxnSpPr>
          <p:nvPr/>
        </p:nvCxnSpPr>
        <p:spPr>
          <a:xfrm>
            <a:off x="1907348" y="3635143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83D4012E-9915-45A1-B1DF-75554597C5AD}"/>
              </a:ext>
            </a:extLst>
          </p:cNvPr>
          <p:cNvCxnSpPr>
            <a:cxnSpLocks/>
            <a:stCxn id="210" idx="5"/>
            <a:endCxn id="228" idx="0"/>
          </p:cNvCxnSpPr>
          <p:nvPr/>
        </p:nvCxnSpPr>
        <p:spPr>
          <a:xfrm>
            <a:off x="1907348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737DF863-2AFD-407C-877A-A183D60DD92B}"/>
              </a:ext>
            </a:extLst>
          </p:cNvPr>
          <p:cNvCxnSpPr>
            <a:stCxn id="209" idx="5"/>
            <a:endCxn id="228" idx="0"/>
          </p:cNvCxnSpPr>
          <p:nvPr/>
        </p:nvCxnSpPr>
        <p:spPr>
          <a:xfrm>
            <a:off x="1907348" y="2724207"/>
            <a:ext cx="381300" cy="162686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3191D0AE-D769-4391-8C2F-7A86BD044681}"/>
              </a:ext>
            </a:extLst>
          </p:cNvPr>
          <p:cNvCxnSpPr>
            <a:stCxn id="218" idx="4"/>
            <a:endCxn id="217" idx="2"/>
          </p:cNvCxnSpPr>
          <p:nvPr/>
        </p:nvCxnSpPr>
        <p:spPr>
          <a:xfrm>
            <a:off x="1364498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601A139-CBC4-4432-8B2E-8FD00A9DECB0}"/>
              </a:ext>
            </a:extLst>
          </p:cNvPr>
          <p:cNvCxnSpPr>
            <a:stCxn id="218" idx="4"/>
            <a:endCxn id="216" idx="2"/>
          </p:cNvCxnSpPr>
          <p:nvPr/>
        </p:nvCxnSpPr>
        <p:spPr>
          <a:xfrm>
            <a:off x="1364498" y="4579537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1B1F8FA8-177C-407B-B782-7A32329F7065}"/>
              </a:ext>
            </a:extLst>
          </p:cNvPr>
          <p:cNvCxnSpPr>
            <a:stCxn id="218" idx="5"/>
            <a:endCxn id="215" idx="2"/>
          </p:cNvCxnSpPr>
          <p:nvPr/>
        </p:nvCxnSpPr>
        <p:spPr>
          <a:xfrm>
            <a:off x="1445273" y="4546079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9D161DA4-2D23-42AB-AB1A-847B19E0CA1B}"/>
              </a:ext>
            </a:extLst>
          </p:cNvPr>
          <p:cNvCxnSpPr>
            <a:stCxn id="218" idx="5"/>
            <a:endCxn id="214" idx="2"/>
          </p:cNvCxnSpPr>
          <p:nvPr/>
        </p:nvCxnSpPr>
        <p:spPr>
          <a:xfrm>
            <a:off x="1445273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A72DE5B7-ACFE-448E-827A-A092900E1DA8}"/>
              </a:ext>
            </a:extLst>
          </p:cNvPr>
          <p:cNvCxnSpPr>
            <a:stCxn id="218" idx="7"/>
            <a:endCxn id="212" idx="3"/>
          </p:cNvCxnSpPr>
          <p:nvPr/>
        </p:nvCxnSpPr>
        <p:spPr>
          <a:xfrm flipV="1">
            <a:off x="1445273" y="4090611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219A54B-43CC-45BD-8E26-AB4DF4200E1E}"/>
              </a:ext>
            </a:extLst>
          </p:cNvPr>
          <p:cNvCxnSpPr>
            <a:stCxn id="218" idx="6"/>
            <a:endCxn id="213" idx="2"/>
          </p:cNvCxnSpPr>
          <p:nvPr/>
        </p:nvCxnSpPr>
        <p:spPr>
          <a:xfrm>
            <a:off x="1478731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A3CD57B3-3500-428C-855C-BA9FF9DA5D47}"/>
              </a:ext>
            </a:extLst>
          </p:cNvPr>
          <p:cNvCxnSpPr>
            <a:cxnSpLocks/>
            <a:stCxn id="218" idx="7"/>
            <a:endCxn id="211" idx="3"/>
          </p:cNvCxnSpPr>
          <p:nvPr/>
        </p:nvCxnSpPr>
        <p:spPr>
          <a:xfrm flipV="1">
            <a:off x="1445273" y="3635143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B4B1533-B809-42EC-BEF3-6E2C2A07E1F7}"/>
              </a:ext>
            </a:extLst>
          </p:cNvPr>
          <p:cNvCxnSpPr>
            <a:stCxn id="218" idx="0"/>
            <a:endCxn id="210" idx="3"/>
          </p:cNvCxnSpPr>
          <p:nvPr/>
        </p:nvCxnSpPr>
        <p:spPr>
          <a:xfrm flipV="1">
            <a:off x="1364498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9CB3BA-7994-4892-BF28-CCB912CEA1C4}"/>
              </a:ext>
            </a:extLst>
          </p:cNvPr>
          <p:cNvCxnSpPr>
            <a:cxnSpLocks/>
            <a:stCxn id="218" idx="0"/>
            <a:endCxn id="209" idx="3"/>
          </p:cNvCxnSpPr>
          <p:nvPr/>
        </p:nvCxnSpPr>
        <p:spPr>
          <a:xfrm flipV="1">
            <a:off x="1364498" y="2724207"/>
            <a:ext cx="381300" cy="162686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AABF48F4-2937-41EE-941C-23B1B19FC718}"/>
              </a:ext>
            </a:extLst>
          </p:cNvPr>
          <p:cNvCxnSpPr>
            <a:stCxn id="14" idx="6"/>
            <a:endCxn id="175" idx="4"/>
          </p:cNvCxnSpPr>
          <p:nvPr/>
        </p:nvCxnSpPr>
        <p:spPr>
          <a:xfrm flipV="1">
            <a:off x="1023983" y="4581220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921E367-E0DE-4637-B634-22A1EFF3F5E7}"/>
              </a:ext>
            </a:extLst>
          </p:cNvPr>
          <p:cNvCxnSpPr>
            <a:stCxn id="12" idx="6"/>
            <a:endCxn id="175" idx="4"/>
          </p:cNvCxnSpPr>
          <p:nvPr/>
        </p:nvCxnSpPr>
        <p:spPr>
          <a:xfrm flipV="1">
            <a:off x="1023983" y="4581220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4C1AD02-DF27-4392-9138-E05A0C9A2133}"/>
              </a:ext>
            </a:extLst>
          </p:cNvPr>
          <p:cNvCxnSpPr>
            <a:stCxn id="11" idx="7"/>
            <a:endCxn id="175" idx="3"/>
          </p:cNvCxnSpPr>
          <p:nvPr/>
        </p:nvCxnSpPr>
        <p:spPr>
          <a:xfrm flipV="1">
            <a:off x="990525" y="45477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C427564B-7367-4B29-BA6E-BD297851D315}"/>
              </a:ext>
            </a:extLst>
          </p:cNvPr>
          <p:cNvCxnSpPr>
            <a:stCxn id="10" idx="6"/>
            <a:endCxn id="175" idx="3"/>
          </p:cNvCxnSpPr>
          <p:nvPr/>
        </p:nvCxnSpPr>
        <p:spPr>
          <a:xfrm flipV="1">
            <a:off x="1023983" y="4547762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691F5135-28E2-48D0-B3AE-608E11303F8B}"/>
              </a:ext>
            </a:extLst>
          </p:cNvPr>
          <p:cNvCxnSpPr>
            <a:cxnSpLocks/>
            <a:stCxn id="9" idx="6"/>
            <a:endCxn id="175" idx="2"/>
          </p:cNvCxnSpPr>
          <p:nvPr/>
        </p:nvCxnSpPr>
        <p:spPr>
          <a:xfrm>
            <a:off x="1023983" y="4466987"/>
            <a:ext cx="233609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AA9F498-84EB-4340-BFF8-D02D86FFE2E7}"/>
              </a:ext>
            </a:extLst>
          </p:cNvPr>
          <p:cNvCxnSpPr>
            <a:stCxn id="8" idx="5"/>
            <a:endCxn id="175" idx="1"/>
          </p:cNvCxnSpPr>
          <p:nvPr/>
        </p:nvCxnSpPr>
        <p:spPr>
          <a:xfrm>
            <a:off x="990525" y="4092294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1CA9757A-44C0-4024-9ED6-B44A9F069E71}"/>
              </a:ext>
            </a:extLst>
          </p:cNvPr>
          <p:cNvCxnSpPr>
            <a:stCxn id="7" idx="5"/>
            <a:endCxn id="175" idx="1"/>
          </p:cNvCxnSpPr>
          <p:nvPr/>
        </p:nvCxnSpPr>
        <p:spPr>
          <a:xfrm>
            <a:off x="990525" y="3636826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8586B7A-6575-4161-AB4A-E8D44E877514}"/>
              </a:ext>
            </a:extLst>
          </p:cNvPr>
          <p:cNvCxnSpPr>
            <a:cxnSpLocks/>
            <a:stCxn id="6" idx="5"/>
            <a:endCxn id="175" idx="0"/>
          </p:cNvCxnSpPr>
          <p:nvPr/>
        </p:nvCxnSpPr>
        <p:spPr>
          <a:xfrm>
            <a:off x="990525" y="3181358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27F591F-0601-480F-8501-347A446B6DE9}"/>
              </a:ext>
            </a:extLst>
          </p:cNvPr>
          <p:cNvCxnSpPr>
            <a:stCxn id="5" idx="5"/>
            <a:endCxn id="175" idx="0"/>
          </p:cNvCxnSpPr>
          <p:nvPr/>
        </p:nvCxnSpPr>
        <p:spPr>
          <a:xfrm>
            <a:off x="990525" y="2725890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43DCB972-15DE-4710-92C0-30CC8AA96CAD}"/>
              </a:ext>
            </a:extLst>
          </p:cNvPr>
          <p:cNvCxnSpPr>
            <a:stCxn id="13" idx="4"/>
            <a:endCxn id="14" idx="2"/>
          </p:cNvCxnSpPr>
          <p:nvPr/>
        </p:nvCxnSpPr>
        <p:spPr>
          <a:xfrm>
            <a:off x="447675" y="4581220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FCF0D96-AFD1-4C9B-83D7-ADB8A3F59CED}"/>
              </a:ext>
            </a:extLst>
          </p:cNvPr>
          <p:cNvCxnSpPr>
            <a:stCxn id="13" idx="4"/>
            <a:endCxn id="12" idx="2"/>
          </p:cNvCxnSpPr>
          <p:nvPr/>
        </p:nvCxnSpPr>
        <p:spPr>
          <a:xfrm>
            <a:off x="447675" y="4581220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0546767-893F-4659-9471-FBF9E4B9C48B}"/>
              </a:ext>
            </a:extLst>
          </p:cNvPr>
          <p:cNvCxnSpPr>
            <a:stCxn id="13" idx="5"/>
            <a:endCxn id="11" idx="2"/>
          </p:cNvCxnSpPr>
          <p:nvPr/>
        </p:nvCxnSpPr>
        <p:spPr>
          <a:xfrm>
            <a:off x="528450" y="4547762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F962FFF-4A05-4F97-A234-0B0989AB5B89}"/>
              </a:ext>
            </a:extLst>
          </p:cNvPr>
          <p:cNvCxnSpPr>
            <a:stCxn id="13" idx="5"/>
            <a:endCxn id="10" idx="2"/>
          </p:cNvCxnSpPr>
          <p:nvPr/>
        </p:nvCxnSpPr>
        <p:spPr>
          <a:xfrm>
            <a:off x="528450" y="4547762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2F48CE2-7B79-4149-A311-83A8E5D32549}"/>
              </a:ext>
            </a:extLst>
          </p:cNvPr>
          <p:cNvCxnSpPr>
            <a:stCxn id="13" idx="7"/>
            <a:endCxn id="8" idx="3"/>
          </p:cNvCxnSpPr>
          <p:nvPr/>
        </p:nvCxnSpPr>
        <p:spPr>
          <a:xfrm flipV="1">
            <a:off x="528450" y="4092294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096F647D-C336-4B2E-9523-51921C209314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561908" y="4466987"/>
            <a:ext cx="233609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AAC07A5-4319-46F9-9C90-C3A498F7516C}"/>
              </a:ext>
            </a:extLst>
          </p:cNvPr>
          <p:cNvCxnSpPr>
            <a:cxnSpLocks/>
            <a:stCxn id="13" idx="7"/>
            <a:endCxn id="7" idx="3"/>
          </p:cNvCxnSpPr>
          <p:nvPr/>
        </p:nvCxnSpPr>
        <p:spPr>
          <a:xfrm flipV="1">
            <a:off x="528450" y="3636826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41B69144-6CCD-4D30-AF91-B7A19679D848}"/>
              </a:ext>
            </a:extLst>
          </p:cNvPr>
          <p:cNvCxnSpPr>
            <a:stCxn id="13" idx="0"/>
            <a:endCxn id="6" idx="3"/>
          </p:cNvCxnSpPr>
          <p:nvPr/>
        </p:nvCxnSpPr>
        <p:spPr>
          <a:xfrm flipV="1">
            <a:off x="447675" y="3181358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F0F7C4-C0E6-4F0D-A360-B445CA7BEE3B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447675" y="2725890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5921FDE-75C7-4193-AB71-9E2A6D03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Example (cont’d)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A6732F-BE5C-4D86-912D-26E0D671E83B}"/>
              </a:ext>
            </a:extLst>
          </p:cNvPr>
          <p:cNvSpPr/>
          <p:nvPr/>
        </p:nvSpPr>
        <p:spPr>
          <a:xfrm>
            <a:off x="795517" y="253088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425542-5D76-438E-83EA-45B8FB7EB27B}"/>
              </a:ext>
            </a:extLst>
          </p:cNvPr>
          <p:cNvSpPr/>
          <p:nvPr/>
        </p:nvSpPr>
        <p:spPr>
          <a:xfrm>
            <a:off x="795517" y="298635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C549E9-90FE-4085-A213-FA6DAF059981}"/>
              </a:ext>
            </a:extLst>
          </p:cNvPr>
          <p:cNvSpPr/>
          <p:nvPr/>
        </p:nvSpPr>
        <p:spPr>
          <a:xfrm>
            <a:off x="795517" y="344181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6E6B35-72A6-4CF8-B934-430074D72FBE}"/>
              </a:ext>
            </a:extLst>
          </p:cNvPr>
          <p:cNvSpPr/>
          <p:nvPr/>
        </p:nvSpPr>
        <p:spPr>
          <a:xfrm>
            <a:off x="795517" y="389728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C82087-4B55-425E-A421-E8357B620211}"/>
              </a:ext>
            </a:extLst>
          </p:cNvPr>
          <p:cNvSpPr/>
          <p:nvPr/>
        </p:nvSpPr>
        <p:spPr>
          <a:xfrm>
            <a:off x="795517" y="435275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13EBD-E1AE-423F-9B1A-AA181CA094BD}"/>
              </a:ext>
            </a:extLst>
          </p:cNvPr>
          <p:cNvSpPr/>
          <p:nvPr/>
        </p:nvSpPr>
        <p:spPr>
          <a:xfrm>
            <a:off x="795517" y="480822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407F44-98DF-416D-914E-93A8746008B9}"/>
              </a:ext>
            </a:extLst>
          </p:cNvPr>
          <p:cNvSpPr/>
          <p:nvPr/>
        </p:nvSpPr>
        <p:spPr>
          <a:xfrm>
            <a:off x="795517" y="526369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DA40F3-AA4A-4572-9A34-510CCA68035B}"/>
              </a:ext>
            </a:extLst>
          </p:cNvPr>
          <p:cNvSpPr/>
          <p:nvPr/>
        </p:nvSpPr>
        <p:spPr>
          <a:xfrm>
            <a:off x="795517" y="5719158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2DEC3D-7F9B-4160-88DF-599016081D63}"/>
              </a:ext>
            </a:extLst>
          </p:cNvPr>
          <p:cNvSpPr/>
          <p:nvPr/>
        </p:nvSpPr>
        <p:spPr>
          <a:xfrm>
            <a:off x="795517" y="6174626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FBD75D09-9C32-44B5-AB56-5B00BE8CED8A}"/>
              </a:ext>
            </a:extLst>
          </p:cNvPr>
          <p:cNvSpPr/>
          <p:nvPr/>
        </p:nvSpPr>
        <p:spPr>
          <a:xfrm>
            <a:off x="333442" y="4352754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0">
            <a:extLst>
              <a:ext uri="{FF2B5EF4-FFF2-40B4-BE49-F238E27FC236}">
                <a16:creationId xmlns:a16="http://schemas.microsoft.com/office/drawing/2014/main" id="{4548E989-2319-48EC-9911-362493EA9424}"/>
              </a:ext>
            </a:extLst>
          </p:cNvPr>
          <p:cNvSpPr/>
          <p:nvPr/>
        </p:nvSpPr>
        <p:spPr>
          <a:xfrm>
            <a:off x="1257592" y="4352754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4">
            <a:extLst>
              <a:ext uri="{FF2B5EF4-FFF2-40B4-BE49-F238E27FC236}">
                <a16:creationId xmlns:a16="http://schemas.microsoft.com/office/drawing/2014/main" id="{19B03F69-3A89-4C34-A897-7CE4CAA89BEE}"/>
              </a:ext>
            </a:extLst>
          </p:cNvPr>
          <p:cNvSpPr/>
          <p:nvPr/>
        </p:nvSpPr>
        <p:spPr>
          <a:xfrm>
            <a:off x="1712340" y="252919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5">
            <a:extLst>
              <a:ext uri="{FF2B5EF4-FFF2-40B4-BE49-F238E27FC236}">
                <a16:creationId xmlns:a16="http://schemas.microsoft.com/office/drawing/2014/main" id="{656F9926-FA58-4E59-BCA0-CA5D0F36F4BB}"/>
              </a:ext>
            </a:extLst>
          </p:cNvPr>
          <p:cNvSpPr/>
          <p:nvPr/>
        </p:nvSpPr>
        <p:spPr>
          <a:xfrm>
            <a:off x="1712340" y="298466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6">
            <a:extLst>
              <a:ext uri="{FF2B5EF4-FFF2-40B4-BE49-F238E27FC236}">
                <a16:creationId xmlns:a16="http://schemas.microsoft.com/office/drawing/2014/main" id="{8E0F681E-66E2-42D1-918E-C47E6A109400}"/>
              </a:ext>
            </a:extLst>
          </p:cNvPr>
          <p:cNvSpPr/>
          <p:nvPr/>
        </p:nvSpPr>
        <p:spPr>
          <a:xfrm>
            <a:off x="1712340" y="34401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7">
            <a:extLst>
              <a:ext uri="{FF2B5EF4-FFF2-40B4-BE49-F238E27FC236}">
                <a16:creationId xmlns:a16="http://schemas.microsoft.com/office/drawing/2014/main" id="{449846A2-B142-44F8-9D78-FCB12225022A}"/>
              </a:ext>
            </a:extLst>
          </p:cNvPr>
          <p:cNvSpPr/>
          <p:nvPr/>
        </p:nvSpPr>
        <p:spPr>
          <a:xfrm>
            <a:off x="1712340" y="38956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8">
            <a:extLst>
              <a:ext uri="{FF2B5EF4-FFF2-40B4-BE49-F238E27FC236}">
                <a16:creationId xmlns:a16="http://schemas.microsoft.com/office/drawing/2014/main" id="{2B95CAA1-A686-4E65-802D-1601B9A3CEA8}"/>
              </a:ext>
            </a:extLst>
          </p:cNvPr>
          <p:cNvSpPr/>
          <p:nvPr/>
        </p:nvSpPr>
        <p:spPr>
          <a:xfrm>
            <a:off x="1712340" y="43510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9">
            <a:extLst>
              <a:ext uri="{FF2B5EF4-FFF2-40B4-BE49-F238E27FC236}">
                <a16:creationId xmlns:a16="http://schemas.microsoft.com/office/drawing/2014/main" id="{256064BB-19D8-49D9-BDD7-D69AEA9F6EE3}"/>
              </a:ext>
            </a:extLst>
          </p:cNvPr>
          <p:cNvSpPr/>
          <p:nvPr/>
        </p:nvSpPr>
        <p:spPr>
          <a:xfrm>
            <a:off x="1712340" y="48065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10">
            <a:extLst>
              <a:ext uri="{FF2B5EF4-FFF2-40B4-BE49-F238E27FC236}">
                <a16:creationId xmlns:a16="http://schemas.microsoft.com/office/drawing/2014/main" id="{A6A4640E-314C-4648-96AF-D5FE1DFCE1CF}"/>
              </a:ext>
            </a:extLst>
          </p:cNvPr>
          <p:cNvSpPr/>
          <p:nvPr/>
        </p:nvSpPr>
        <p:spPr>
          <a:xfrm>
            <a:off x="1712340" y="52620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11">
            <a:extLst>
              <a:ext uri="{FF2B5EF4-FFF2-40B4-BE49-F238E27FC236}">
                <a16:creationId xmlns:a16="http://schemas.microsoft.com/office/drawing/2014/main" id="{2EE5C1F4-D0CA-4320-89A5-9243F2102E3D}"/>
              </a:ext>
            </a:extLst>
          </p:cNvPr>
          <p:cNvSpPr/>
          <p:nvPr/>
        </p:nvSpPr>
        <p:spPr>
          <a:xfrm>
            <a:off x="1712340" y="5717475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13">
            <a:extLst>
              <a:ext uri="{FF2B5EF4-FFF2-40B4-BE49-F238E27FC236}">
                <a16:creationId xmlns:a16="http://schemas.microsoft.com/office/drawing/2014/main" id="{13F54AF3-3C89-4E80-9D75-72CFBD9B9213}"/>
              </a:ext>
            </a:extLst>
          </p:cNvPr>
          <p:cNvSpPr/>
          <p:nvPr/>
        </p:nvSpPr>
        <p:spPr>
          <a:xfrm>
            <a:off x="1712340" y="6172943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10">
            <a:extLst>
              <a:ext uri="{FF2B5EF4-FFF2-40B4-BE49-F238E27FC236}">
                <a16:creationId xmlns:a16="http://schemas.microsoft.com/office/drawing/2014/main" id="{F0F7342C-0164-4789-AC7B-9531BB2E90C8}"/>
              </a:ext>
            </a:extLst>
          </p:cNvPr>
          <p:cNvSpPr/>
          <p:nvPr/>
        </p:nvSpPr>
        <p:spPr>
          <a:xfrm>
            <a:off x="1250265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10">
            <a:extLst>
              <a:ext uri="{FF2B5EF4-FFF2-40B4-BE49-F238E27FC236}">
                <a16:creationId xmlns:a16="http://schemas.microsoft.com/office/drawing/2014/main" id="{367E153A-B55D-40BB-A71B-53AC3D1B46A5}"/>
              </a:ext>
            </a:extLst>
          </p:cNvPr>
          <p:cNvSpPr/>
          <p:nvPr/>
        </p:nvSpPr>
        <p:spPr>
          <a:xfrm>
            <a:off x="2174415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4">
            <a:extLst>
              <a:ext uri="{FF2B5EF4-FFF2-40B4-BE49-F238E27FC236}">
                <a16:creationId xmlns:a16="http://schemas.microsoft.com/office/drawing/2014/main" id="{83521CE6-FF1C-41C4-A42A-F8EA5EFABCB0}"/>
              </a:ext>
            </a:extLst>
          </p:cNvPr>
          <p:cNvSpPr/>
          <p:nvPr/>
        </p:nvSpPr>
        <p:spPr>
          <a:xfrm>
            <a:off x="2645187" y="252919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5">
            <a:extLst>
              <a:ext uri="{FF2B5EF4-FFF2-40B4-BE49-F238E27FC236}">
                <a16:creationId xmlns:a16="http://schemas.microsoft.com/office/drawing/2014/main" id="{18FB141C-C521-433A-9556-39524DB4BC60}"/>
              </a:ext>
            </a:extLst>
          </p:cNvPr>
          <p:cNvSpPr/>
          <p:nvPr/>
        </p:nvSpPr>
        <p:spPr>
          <a:xfrm>
            <a:off x="2645187" y="298466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6">
            <a:extLst>
              <a:ext uri="{FF2B5EF4-FFF2-40B4-BE49-F238E27FC236}">
                <a16:creationId xmlns:a16="http://schemas.microsoft.com/office/drawing/2014/main" id="{44BAA503-4DCC-4FA3-85D0-EE818F1FA741}"/>
              </a:ext>
            </a:extLst>
          </p:cNvPr>
          <p:cNvSpPr/>
          <p:nvPr/>
        </p:nvSpPr>
        <p:spPr>
          <a:xfrm>
            <a:off x="2645187" y="34401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7">
            <a:extLst>
              <a:ext uri="{FF2B5EF4-FFF2-40B4-BE49-F238E27FC236}">
                <a16:creationId xmlns:a16="http://schemas.microsoft.com/office/drawing/2014/main" id="{D220A131-8074-418C-BE4D-468A9D37DD5F}"/>
              </a:ext>
            </a:extLst>
          </p:cNvPr>
          <p:cNvSpPr/>
          <p:nvPr/>
        </p:nvSpPr>
        <p:spPr>
          <a:xfrm>
            <a:off x="2645187" y="38956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8">
            <a:extLst>
              <a:ext uri="{FF2B5EF4-FFF2-40B4-BE49-F238E27FC236}">
                <a16:creationId xmlns:a16="http://schemas.microsoft.com/office/drawing/2014/main" id="{68689FC8-CAAA-4EB5-9319-97959200F69E}"/>
              </a:ext>
            </a:extLst>
          </p:cNvPr>
          <p:cNvSpPr/>
          <p:nvPr/>
        </p:nvSpPr>
        <p:spPr>
          <a:xfrm>
            <a:off x="2645187" y="43510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BBF99584-AFD4-4072-98DD-B8809385CFC6}"/>
              </a:ext>
            </a:extLst>
          </p:cNvPr>
          <p:cNvSpPr/>
          <p:nvPr/>
        </p:nvSpPr>
        <p:spPr>
          <a:xfrm>
            <a:off x="2645187" y="48065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10">
            <a:extLst>
              <a:ext uri="{FF2B5EF4-FFF2-40B4-BE49-F238E27FC236}">
                <a16:creationId xmlns:a16="http://schemas.microsoft.com/office/drawing/2014/main" id="{CB2B909B-91DC-4C93-BC8F-0025601D01AE}"/>
              </a:ext>
            </a:extLst>
          </p:cNvPr>
          <p:cNvSpPr/>
          <p:nvPr/>
        </p:nvSpPr>
        <p:spPr>
          <a:xfrm>
            <a:off x="2645187" y="52620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11">
            <a:extLst>
              <a:ext uri="{FF2B5EF4-FFF2-40B4-BE49-F238E27FC236}">
                <a16:creationId xmlns:a16="http://schemas.microsoft.com/office/drawing/2014/main" id="{CE97149A-C862-4212-B188-255276D79F97}"/>
              </a:ext>
            </a:extLst>
          </p:cNvPr>
          <p:cNvSpPr/>
          <p:nvPr/>
        </p:nvSpPr>
        <p:spPr>
          <a:xfrm>
            <a:off x="2645187" y="5717475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13">
            <a:extLst>
              <a:ext uri="{FF2B5EF4-FFF2-40B4-BE49-F238E27FC236}">
                <a16:creationId xmlns:a16="http://schemas.microsoft.com/office/drawing/2014/main" id="{0DD9ECB4-E905-462C-9FEB-679561D545C9}"/>
              </a:ext>
            </a:extLst>
          </p:cNvPr>
          <p:cNvSpPr/>
          <p:nvPr/>
        </p:nvSpPr>
        <p:spPr>
          <a:xfrm>
            <a:off x="2645187" y="6172943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10">
            <a:extLst>
              <a:ext uri="{FF2B5EF4-FFF2-40B4-BE49-F238E27FC236}">
                <a16:creationId xmlns:a16="http://schemas.microsoft.com/office/drawing/2014/main" id="{2AF05AEA-8801-4508-BEC3-58B4256A39ED}"/>
              </a:ext>
            </a:extLst>
          </p:cNvPr>
          <p:cNvSpPr/>
          <p:nvPr/>
        </p:nvSpPr>
        <p:spPr>
          <a:xfrm>
            <a:off x="2183112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10">
            <a:extLst>
              <a:ext uri="{FF2B5EF4-FFF2-40B4-BE49-F238E27FC236}">
                <a16:creationId xmlns:a16="http://schemas.microsoft.com/office/drawing/2014/main" id="{9B33A825-0023-45C3-BCA7-45357C266573}"/>
              </a:ext>
            </a:extLst>
          </p:cNvPr>
          <p:cNvSpPr/>
          <p:nvPr/>
        </p:nvSpPr>
        <p:spPr>
          <a:xfrm>
            <a:off x="3107262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Oval 4">
            <a:extLst>
              <a:ext uri="{FF2B5EF4-FFF2-40B4-BE49-F238E27FC236}">
                <a16:creationId xmlns:a16="http://schemas.microsoft.com/office/drawing/2014/main" id="{54792194-6F23-4621-90D1-3CCC76E536E2}"/>
              </a:ext>
            </a:extLst>
          </p:cNvPr>
          <p:cNvSpPr/>
          <p:nvPr/>
        </p:nvSpPr>
        <p:spPr>
          <a:xfrm>
            <a:off x="3562010" y="252751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Oval 5">
            <a:extLst>
              <a:ext uri="{FF2B5EF4-FFF2-40B4-BE49-F238E27FC236}">
                <a16:creationId xmlns:a16="http://schemas.microsoft.com/office/drawing/2014/main" id="{D10149B2-507D-44D5-8FF0-7E865F96C1A3}"/>
              </a:ext>
            </a:extLst>
          </p:cNvPr>
          <p:cNvSpPr/>
          <p:nvPr/>
        </p:nvSpPr>
        <p:spPr>
          <a:xfrm>
            <a:off x="3562010" y="298298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6">
            <a:extLst>
              <a:ext uri="{FF2B5EF4-FFF2-40B4-BE49-F238E27FC236}">
                <a16:creationId xmlns:a16="http://schemas.microsoft.com/office/drawing/2014/main" id="{664F8CE9-FA84-4A2D-9984-90007C403D02}"/>
              </a:ext>
            </a:extLst>
          </p:cNvPr>
          <p:cNvSpPr/>
          <p:nvPr/>
        </p:nvSpPr>
        <p:spPr>
          <a:xfrm>
            <a:off x="3562010" y="343845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7">
            <a:extLst>
              <a:ext uri="{FF2B5EF4-FFF2-40B4-BE49-F238E27FC236}">
                <a16:creationId xmlns:a16="http://schemas.microsoft.com/office/drawing/2014/main" id="{FE94BFF3-BF59-4F7A-8F84-CBBBB060856E}"/>
              </a:ext>
            </a:extLst>
          </p:cNvPr>
          <p:cNvSpPr/>
          <p:nvPr/>
        </p:nvSpPr>
        <p:spPr>
          <a:xfrm>
            <a:off x="3562010" y="389392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8">
            <a:extLst>
              <a:ext uri="{FF2B5EF4-FFF2-40B4-BE49-F238E27FC236}">
                <a16:creationId xmlns:a16="http://schemas.microsoft.com/office/drawing/2014/main" id="{1339A2BF-21FC-4C6E-A87C-8B56684ECA35}"/>
              </a:ext>
            </a:extLst>
          </p:cNvPr>
          <p:cNvSpPr/>
          <p:nvPr/>
        </p:nvSpPr>
        <p:spPr>
          <a:xfrm>
            <a:off x="3562010" y="434938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EE609603-FC29-47FB-8BC9-F2D88F43994D}"/>
              </a:ext>
            </a:extLst>
          </p:cNvPr>
          <p:cNvSpPr/>
          <p:nvPr/>
        </p:nvSpPr>
        <p:spPr>
          <a:xfrm>
            <a:off x="3562010" y="480485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10">
            <a:extLst>
              <a:ext uri="{FF2B5EF4-FFF2-40B4-BE49-F238E27FC236}">
                <a16:creationId xmlns:a16="http://schemas.microsoft.com/office/drawing/2014/main" id="{89E21087-D87B-402E-B511-3211139E2ECD}"/>
              </a:ext>
            </a:extLst>
          </p:cNvPr>
          <p:cNvSpPr/>
          <p:nvPr/>
        </p:nvSpPr>
        <p:spPr>
          <a:xfrm>
            <a:off x="3562010" y="526032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1">
            <a:extLst>
              <a:ext uri="{FF2B5EF4-FFF2-40B4-BE49-F238E27FC236}">
                <a16:creationId xmlns:a16="http://schemas.microsoft.com/office/drawing/2014/main" id="{A8675247-C4AD-473C-A885-873F5510E19B}"/>
              </a:ext>
            </a:extLst>
          </p:cNvPr>
          <p:cNvSpPr/>
          <p:nvPr/>
        </p:nvSpPr>
        <p:spPr>
          <a:xfrm>
            <a:off x="3562010" y="5715792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13">
            <a:extLst>
              <a:ext uri="{FF2B5EF4-FFF2-40B4-BE49-F238E27FC236}">
                <a16:creationId xmlns:a16="http://schemas.microsoft.com/office/drawing/2014/main" id="{CA79D127-EF6C-49F3-B90A-421DC9833145}"/>
              </a:ext>
            </a:extLst>
          </p:cNvPr>
          <p:cNvSpPr/>
          <p:nvPr/>
        </p:nvSpPr>
        <p:spPr>
          <a:xfrm>
            <a:off x="3562010" y="6171260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10">
            <a:extLst>
              <a:ext uri="{FF2B5EF4-FFF2-40B4-BE49-F238E27FC236}">
                <a16:creationId xmlns:a16="http://schemas.microsoft.com/office/drawing/2014/main" id="{F470BF11-4B11-4061-9B6A-73DD893B64C7}"/>
              </a:ext>
            </a:extLst>
          </p:cNvPr>
          <p:cNvSpPr/>
          <p:nvPr/>
        </p:nvSpPr>
        <p:spPr>
          <a:xfrm>
            <a:off x="3099935" y="4349388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10">
            <a:extLst>
              <a:ext uri="{FF2B5EF4-FFF2-40B4-BE49-F238E27FC236}">
                <a16:creationId xmlns:a16="http://schemas.microsoft.com/office/drawing/2014/main" id="{789DA39F-E741-4882-949E-BCF3BBCC9617}"/>
              </a:ext>
            </a:extLst>
          </p:cNvPr>
          <p:cNvSpPr/>
          <p:nvPr/>
        </p:nvSpPr>
        <p:spPr>
          <a:xfrm>
            <a:off x="4024085" y="4349388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Oval 4">
            <a:extLst>
              <a:ext uri="{FF2B5EF4-FFF2-40B4-BE49-F238E27FC236}">
                <a16:creationId xmlns:a16="http://schemas.microsoft.com/office/drawing/2014/main" id="{EF5DBFFD-07E8-4689-A213-0C519B97F97B}"/>
              </a:ext>
            </a:extLst>
          </p:cNvPr>
          <p:cNvSpPr/>
          <p:nvPr/>
        </p:nvSpPr>
        <p:spPr>
          <a:xfrm>
            <a:off x="4490891" y="252340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Oval 5">
            <a:extLst>
              <a:ext uri="{FF2B5EF4-FFF2-40B4-BE49-F238E27FC236}">
                <a16:creationId xmlns:a16="http://schemas.microsoft.com/office/drawing/2014/main" id="{6AD80987-48E9-4605-A875-86F9DF1975EE}"/>
              </a:ext>
            </a:extLst>
          </p:cNvPr>
          <p:cNvSpPr/>
          <p:nvPr/>
        </p:nvSpPr>
        <p:spPr>
          <a:xfrm>
            <a:off x="4490891" y="297886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6">
            <a:extLst>
              <a:ext uri="{FF2B5EF4-FFF2-40B4-BE49-F238E27FC236}">
                <a16:creationId xmlns:a16="http://schemas.microsoft.com/office/drawing/2014/main" id="{2694E986-BC39-4327-B70B-4F8C9127E031}"/>
              </a:ext>
            </a:extLst>
          </p:cNvPr>
          <p:cNvSpPr/>
          <p:nvPr/>
        </p:nvSpPr>
        <p:spPr>
          <a:xfrm>
            <a:off x="4490891" y="343433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7">
            <a:extLst>
              <a:ext uri="{FF2B5EF4-FFF2-40B4-BE49-F238E27FC236}">
                <a16:creationId xmlns:a16="http://schemas.microsoft.com/office/drawing/2014/main" id="{C1EAC8E7-35F2-4167-AB58-8C4065587F77}"/>
              </a:ext>
            </a:extLst>
          </p:cNvPr>
          <p:cNvSpPr/>
          <p:nvPr/>
        </p:nvSpPr>
        <p:spPr>
          <a:xfrm>
            <a:off x="4490891" y="388980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8">
            <a:extLst>
              <a:ext uri="{FF2B5EF4-FFF2-40B4-BE49-F238E27FC236}">
                <a16:creationId xmlns:a16="http://schemas.microsoft.com/office/drawing/2014/main" id="{1ACE6A70-CA9A-4ED4-9A80-B111DF2DD028}"/>
              </a:ext>
            </a:extLst>
          </p:cNvPr>
          <p:cNvSpPr/>
          <p:nvPr/>
        </p:nvSpPr>
        <p:spPr>
          <a:xfrm>
            <a:off x="4490891" y="434527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9">
            <a:extLst>
              <a:ext uri="{FF2B5EF4-FFF2-40B4-BE49-F238E27FC236}">
                <a16:creationId xmlns:a16="http://schemas.microsoft.com/office/drawing/2014/main" id="{E55270FF-3BFF-4D06-BCAD-3D0F7AA84705}"/>
              </a:ext>
            </a:extLst>
          </p:cNvPr>
          <p:cNvSpPr/>
          <p:nvPr/>
        </p:nvSpPr>
        <p:spPr>
          <a:xfrm>
            <a:off x="4490891" y="480074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10">
            <a:extLst>
              <a:ext uri="{FF2B5EF4-FFF2-40B4-BE49-F238E27FC236}">
                <a16:creationId xmlns:a16="http://schemas.microsoft.com/office/drawing/2014/main" id="{E947A144-D57A-471D-A3FF-D379E167AD1A}"/>
              </a:ext>
            </a:extLst>
          </p:cNvPr>
          <p:cNvSpPr/>
          <p:nvPr/>
        </p:nvSpPr>
        <p:spPr>
          <a:xfrm>
            <a:off x="4490891" y="525620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11">
            <a:extLst>
              <a:ext uri="{FF2B5EF4-FFF2-40B4-BE49-F238E27FC236}">
                <a16:creationId xmlns:a16="http://schemas.microsoft.com/office/drawing/2014/main" id="{7969C0D7-9420-46B7-A527-E1C47A671B35}"/>
              </a:ext>
            </a:extLst>
          </p:cNvPr>
          <p:cNvSpPr/>
          <p:nvPr/>
        </p:nvSpPr>
        <p:spPr>
          <a:xfrm>
            <a:off x="4490891" y="5711677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13">
            <a:extLst>
              <a:ext uri="{FF2B5EF4-FFF2-40B4-BE49-F238E27FC236}">
                <a16:creationId xmlns:a16="http://schemas.microsoft.com/office/drawing/2014/main" id="{FF8DA5BB-9A63-4053-BFAD-5CD0310CDAA4}"/>
              </a:ext>
            </a:extLst>
          </p:cNvPr>
          <p:cNvSpPr/>
          <p:nvPr/>
        </p:nvSpPr>
        <p:spPr>
          <a:xfrm>
            <a:off x="4490891" y="6167145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10">
            <a:extLst>
              <a:ext uri="{FF2B5EF4-FFF2-40B4-BE49-F238E27FC236}">
                <a16:creationId xmlns:a16="http://schemas.microsoft.com/office/drawing/2014/main" id="{C8605504-C7E6-4AB1-A0B3-ABB6358F8A1C}"/>
              </a:ext>
            </a:extLst>
          </p:cNvPr>
          <p:cNvSpPr/>
          <p:nvPr/>
        </p:nvSpPr>
        <p:spPr>
          <a:xfrm>
            <a:off x="4028816" y="4345273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Oval 10">
            <a:extLst>
              <a:ext uri="{FF2B5EF4-FFF2-40B4-BE49-F238E27FC236}">
                <a16:creationId xmlns:a16="http://schemas.microsoft.com/office/drawing/2014/main" id="{76A71AE2-54F8-4D86-A260-411FF2D83BB8}"/>
              </a:ext>
            </a:extLst>
          </p:cNvPr>
          <p:cNvSpPr/>
          <p:nvPr/>
        </p:nvSpPr>
        <p:spPr>
          <a:xfrm>
            <a:off x="4952966" y="4345273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4">
            <a:extLst>
              <a:ext uri="{FF2B5EF4-FFF2-40B4-BE49-F238E27FC236}">
                <a16:creationId xmlns:a16="http://schemas.microsoft.com/office/drawing/2014/main" id="{3FBBEAAB-6AFD-4D17-BCC0-E4CF5F7E79BE}"/>
              </a:ext>
            </a:extLst>
          </p:cNvPr>
          <p:cNvSpPr/>
          <p:nvPr/>
        </p:nvSpPr>
        <p:spPr>
          <a:xfrm>
            <a:off x="5407714" y="252171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5">
            <a:extLst>
              <a:ext uri="{FF2B5EF4-FFF2-40B4-BE49-F238E27FC236}">
                <a16:creationId xmlns:a16="http://schemas.microsoft.com/office/drawing/2014/main" id="{C6BA852D-F8B6-4E89-85E5-1936EA9B65A9}"/>
              </a:ext>
            </a:extLst>
          </p:cNvPr>
          <p:cNvSpPr/>
          <p:nvPr/>
        </p:nvSpPr>
        <p:spPr>
          <a:xfrm>
            <a:off x="5407714" y="297718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6">
            <a:extLst>
              <a:ext uri="{FF2B5EF4-FFF2-40B4-BE49-F238E27FC236}">
                <a16:creationId xmlns:a16="http://schemas.microsoft.com/office/drawing/2014/main" id="{2CA92AAA-48A1-42B6-A9F2-F815EC4A3589}"/>
              </a:ext>
            </a:extLst>
          </p:cNvPr>
          <p:cNvSpPr/>
          <p:nvPr/>
        </p:nvSpPr>
        <p:spPr>
          <a:xfrm>
            <a:off x="5407714" y="343265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7">
            <a:extLst>
              <a:ext uri="{FF2B5EF4-FFF2-40B4-BE49-F238E27FC236}">
                <a16:creationId xmlns:a16="http://schemas.microsoft.com/office/drawing/2014/main" id="{C6883B44-9DA5-452A-A46B-8E7979817360}"/>
              </a:ext>
            </a:extLst>
          </p:cNvPr>
          <p:cNvSpPr/>
          <p:nvPr/>
        </p:nvSpPr>
        <p:spPr>
          <a:xfrm>
            <a:off x="5407714" y="388812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8">
            <a:extLst>
              <a:ext uri="{FF2B5EF4-FFF2-40B4-BE49-F238E27FC236}">
                <a16:creationId xmlns:a16="http://schemas.microsoft.com/office/drawing/2014/main" id="{ABF27C5F-8D97-4688-A65C-E177C90F329D}"/>
              </a:ext>
            </a:extLst>
          </p:cNvPr>
          <p:cNvSpPr/>
          <p:nvPr/>
        </p:nvSpPr>
        <p:spPr>
          <a:xfrm>
            <a:off x="5407714" y="434359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9">
            <a:extLst>
              <a:ext uri="{FF2B5EF4-FFF2-40B4-BE49-F238E27FC236}">
                <a16:creationId xmlns:a16="http://schemas.microsoft.com/office/drawing/2014/main" id="{81599CD4-9A96-4656-894D-900F9F0663E4}"/>
              </a:ext>
            </a:extLst>
          </p:cNvPr>
          <p:cNvSpPr/>
          <p:nvPr/>
        </p:nvSpPr>
        <p:spPr>
          <a:xfrm>
            <a:off x="5407714" y="479905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10">
            <a:extLst>
              <a:ext uri="{FF2B5EF4-FFF2-40B4-BE49-F238E27FC236}">
                <a16:creationId xmlns:a16="http://schemas.microsoft.com/office/drawing/2014/main" id="{B4E99917-6A7C-42B4-86F0-40F20D580984}"/>
              </a:ext>
            </a:extLst>
          </p:cNvPr>
          <p:cNvSpPr/>
          <p:nvPr/>
        </p:nvSpPr>
        <p:spPr>
          <a:xfrm>
            <a:off x="5407714" y="525452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11">
            <a:extLst>
              <a:ext uri="{FF2B5EF4-FFF2-40B4-BE49-F238E27FC236}">
                <a16:creationId xmlns:a16="http://schemas.microsoft.com/office/drawing/2014/main" id="{0FCD4BE0-8746-4D54-B96E-9F489003BCC0}"/>
              </a:ext>
            </a:extLst>
          </p:cNvPr>
          <p:cNvSpPr/>
          <p:nvPr/>
        </p:nvSpPr>
        <p:spPr>
          <a:xfrm>
            <a:off x="5407714" y="5709994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13">
            <a:extLst>
              <a:ext uri="{FF2B5EF4-FFF2-40B4-BE49-F238E27FC236}">
                <a16:creationId xmlns:a16="http://schemas.microsoft.com/office/drawing/2014/main" id="{5594BBB4-9AF9-4CA5-BFC1-D71785DFC6D0}"/>
              </a:ext>
            </a:extLst>
          </p:cNvPr>
          <p:cNvSpPr/>
          <p:nvPr/>
        </p:nvSpPr>
        <p:spPr>
          <a:xfrm>
            <a:off x="5407714" y="6165462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10">
            <a:extLst>
              <a:ext uri="{FF2B5EF4-FFF2-40B4-BE49-F238E27FC236}">
                <a16:creationId xmlns:a16="http://schemas.microsoft.com/office/drawing/2014/main" id="{7E175E64-F87B-449A-839F-3E14E7C12D14}"/>
              </a:ext>
            </a:extLst>
          </p:cNvPr>
          <p:cNvSpPr/>
          <p:nvPr/>
        </p:nvSpPr>
        <p:spPr>
          <a:xfrm>
            <a:off x="4945639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Oval 10">
            <a:extLst>
              <a:ext uri="{FF2B5EF4-FFF2-40B4-BE49-F238E27FC236}">
                <a16:creationId xmlns:a16="http://schemas.microsoft.com/office/drawing/2014/main" id="{16392CD8-6ADD-48B9-8B5D-39F73D9C4186}"/>
              </a:ext>
            </a:extLst>
          </p:cNvPr>
          <p:cNvSpPr/>
          <p:nvPr/>
        </p:nvSpPr>
        <p:spPr>
          <a:xfrm>
            <a:off x="5869789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Oval 4">
            <a:extLst>
              <a:ext uri="{FF2B5EF4-FFF2-40B4-BE49-F238E27FC236}">
                <a16:creationId xmlns:a16="http://schemas.microsoft.com/office/drawing/2014/main" id="{1EA66661-EFB6-4C96-98B7-4C6F8408DD58}"/>
              </a:ext>
            </a:extLst>
          </p:cNvPr>
          <p:cNvSpPr/>
          <p:nvPr/>
        </p:nvSpPr>
        <p:spPr>
          <a:xfrm>
            <a:off x="6340561" y="252171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Oval 5">
            <a:extLst>
              <a:ext uri="{FF2B5EF4-FFF2-40B4-BE49-F238E27FC236}">
                <a16:creationId xmlns:a16="http://schemas.microsoft.com/office/drawing/2014/main" id="{E09D3272-C316-450A-9CB1-9FA920A56903}"/>
              </a:ext>
            </a:extLst>
          </p:cNvPr>
          <p:cNvSpPr/>
          <p:nvPr/>
        </p:nvSpPr>
        <p:spPr>
          <a:xfrm>
            <a:off x="6340561" y="297718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6">
            <a:extLst>
              <a:ext uri="{FF2B5EF4-FFF2-40B4-BE49-F238E27FC236}">
                <a16:creationId xmlns:a16="http://schemas.microsoft.com/office/drawing/2014/main" id="{356B532A-C5FB-4FD0-8A61-F455F924B97B}"/>
              </a:ext>
            </a:extLst>
          </p:cNvPr>
          <p:cNvSpPr/>
          <p:nvPr/>
        </p:nvSpPr>
        <p:spPr>
          <a:xfrm>
            <a:off x="6340561" y="343265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7">
            <a:extLst>
              <a:ext uri="{FF2B5EF4-FFF2-40B4-BE49-F238E27FC236}">
                <a16:creationId xmlns:a16="http://schemas.microsoft.com/office/drawing/2014/main" id="{CD3432D7-F24E-4E16-8A84-C13AFF408B88}"/>
              </a:ext>
            </a:extLst>
          </p:cNvPr>
          <p:cNvSpPr/>
          <p:nvPr/>
        </p:nvSpPr>
        <p:spPr>
          <a:xfrm>
            <a:off x="6340561" y="388812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8">
            <a:extLst>
              <a:ext uri="{FF2B5EF4-FFF2-40B4-BE49-F238E27FC236}">
                <a16:creationId xmlns:a16="http://schemas.microsoft.com/office/drawing/2014/main" id="{188759E6-DB4C-49E1-AE9B-75535232C01C}"/>
              </a:ext>
            </a:extLst>
          </p:cNvPr>
          <p:cNvSpPr/>
          <p:nvPr/>
        </p:nvSpPr>
        <p:spPr>
          <a:xfrm>
            <a:off x="6340561" y="434359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9">
            <a:extLst>
              <a:ext uri="{FF2B5EF4-FFF2-40B4-BE49-F238E27FC236}">
                <a16:creationId xmlns:a16="http://schemas.microsoft.com/office/drawing/2014/main" id="{ABFE653E-BCB8-48FB-A5D3-00C5C99F2EDF}"/>
              </a:ext>
            </a:extLst>
          </p:cNvPr>
          <p:cNvSpPr/>
          <p:nvPr/>
        </p:nvSpPr>
        <p:spPr>
          <a:xfrm>
            <a:off x="6340561" y="479905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10">
            <a:extLst>
              <a:ext uri="{FF2B5EF4-FFF2-40B4-BE49-F238E27FC236}">
                <a16:creationId xmlns:a16="http://schemas.microsoft.com/office/drawing/2014/main" id="{6537E2B2-E20E-4DB1-AF73-9BE8452B7D59}"/>
              </a:ext>
            </a:extLst>
          </p:cNvPr>
          <p:cNvSpPr/>
          <p:nvPr/>
        </p:nvSpPr>
        <p:spPr>
          <a:xfrm>
            <a:off x="6340561" y="525452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11">
            <a:extLst>
              <a:ext uri="{FF2B5EF4-FFF2-40B4-BE49-F238E27FC236}">
                <a16:creationId xmlns:a16="http://schemas.microsoft.com/office/drawing/2014/main" id="{670841E9-10EF-4D92-975A-D1A2D43AFFCA}"/>
              </a:ext>
            </a:extLst>
          </p:cNvPr>
          <p:cNvSpPr/>
          <p:nvPr/>
        </p:nvSpPr>
        <p:spPr>
          <a:xfrm>
            <a:off x="6340561" y="5709994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3">
            <a:extLst>
              <a:ext uri="{FF2B5EF4-FFF2-40B4-BE49-F238E27FC236}">
                <a16:creationId xmlns:a16="http://schemas.microsoft.com/office/drawing/2014/main" id="{36E2462B-3B31-4D00-9807-B11E70134F60}"/>
              </a:ext>
            </a:extLst>
          </p:cNvPr>
          <p:cNvSpPr/>
          <p:nvPr/>
        </p:nvSpPr>
        <p:spPr>
          <a:xfrm>
            <a:off x="6340561" y="6165462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10">
            <a:extLst>
              <a:ext uri="{FF2B5EF4-FFF2-40B4-BE49-F238E27FC236}">
                <a16:creationId xmlns:a16="http://schemas.microsoft.com/office/drawing/2014/main" id="{B3FE8F97-06C9-48DB-95DE-4FA80173757A}"/>
              </a:ext>
            </a:extLst>
          </p:cNvPr>
          <p:cNvSpPr/>
          <p:nvPr/>
        </p:nvSpPr>
        <p:spPr>
          <a:xfrm>
            <a:off x="5878486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10">
            <a:extLst>
              <a:ext uri="{FF2B5EF4-FFF2-40B4-BE49-F238E27FC236}">
                <a16:creationId xmlns:a16="http://schemas.microsoft.com/office/drawing/2014/main" id="{3460392B-CCB3-4698-BA02-BCF30D2FF6D4}"/>
              </a:ext>
            </a:extLst>
          </p:cNvPr>
          <p:cNvSpPr/>
          <p:nvPr/>
        </p:nvSpPr>
        <p:spPr>
          <a:xfrm>
            <a:off x="6802636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4">
            <a:extLst>
              <a:ext uri="{FF2B5EF4-FFF2-40B4-BE49-F238E27FC236}">
                <a16:creationId xmlns:a16="http://schemas.microsoft.com/office/drawing/2014/main" id="{4B67496F-1E17-430C-B2FA-B8FF419E5B11}"/>
              </a:ext>
            </a:extLst>
          </p:cNvPr>
          <p:cNvSpPr/>
          <p:nvPr/>
        </p:nvSpPr>
        <p:spPr>
          <a:xfrm>
            <a:off x="7257384" y="25200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5">
            <a:extLst>
              <a:ext uri="{FF2B5EF4-FFF2-40B4-BE49-F238E27FC236}">
                <a16:creationId xmlns:a16="http://schemas.microsoft.com/office/drawing/2014/main" id="{D74EF937-D5B4-455B-B27B-951A8F7F921A}"/>
              </a:ext>
            </a:extLst>
          </p:cNvPr>
          <p:cNvSpPr/>
          <p:nvPr/>
        </p:nvSpPr>
        <p:spPr>
          <a:xfrm>
            <a:off x="7257384" y="29755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6">
            <a:extLst>
              <a:ext uri="{FF2B5EF4-FFF2-40B4-BE49-F238E27FC236}">
                <a16:creationId xmlns:a16="http://schemas.microsoft.com/office/drawing/2014/main" id="{1939C2AC-849C-4DAF-8904-03AE39C25AB5}"/>
              </a:ext>
            </a:extLst>
          </p:cNvPr>
          <p:cNvSpPr/>
          <p:nvPr/>
        </p:nvSpPr>
        <p:spPr>
          <a:xfrm>
            <a:off x="7257384" y="34309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7">
            <a:extLst>
              <a:ext uri="{FF2B5EF4-FFF2-40B4-BE49-F238E27FC236}">
                <a16:creationId xmlns:a16="http://schemas.microsoft.com/office/drawing/2014/main" id="{D9359BE6-AC7F-4CF4-9195-B9BCE2B6A09C}"/>
              </a:ext>
            </a:extLst>
          </p:cNvPr>
          <p:cNvSpPr/>
          <p:nvPr/>
        </p:nvSpPr>
        <p:spPr>
          <a:xfrm>
            <a:off x="7257384" y="38864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8">
            <a:extLst>
              <a:ext uri="{FF2B5EF4-FFF2-40B4-BE49-F238E27FC236}">
                <a16:creationId xmlns:a16="http://schemas.microsoft.com/office/drawing/2014/main" id="{A50B1617-61E4-45CD-A5AE-B1F6851B208A}"/>
              </a:ext>
            </a:extLst>
          </p:cNvPr>
          <p:cNvSpPr/>
          <p:nvPr/>
        </p:nvSpPr>
        <p:spPr>
          <a:xfrm>
            <a:off x="7257384" y="43419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9">
            <a:extLst>
              <a:ext uri="{FF2B5EF4-FFF2-40B4-BE49-F238E27FC236}">
                <a16:creationId xmlns:a16="http://schemas.microsoft.com/office/drawing/2014/main" id="{7FDE02EE-1262-4A60-8404-64ECFDCDB6DA}"/>
              </a:ext>
            </a:extLst>
          </p:cNvPr>
          <p:cNvSpPr/>
          <p:nvPr/>
        </p:nvSpPr>
        <p:spPr>
          <a:xfrm>
            <a:off x="7257384" y="479737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10">
            <a:extLst>
              <a:ext uri="{FF2B5EF4-FFF2-40B4-BE49-F238E27FC236}">
                <a16:creationId xmlns:a16="http://schemas.microsoft.com/office/drawing/2014/main" id="{3028298F-1326-422E-ADCF-135ABAB86F96}"/>
              </a:ext>
            </a:extLst>
          </p:cNvPr>
          <p:cNvSpPr/>
          <p:nvPr/>
        </p:nvSpPr>
        <p:spPr>
          <a:xfrm>
            <a:off x="7257384" y="525284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11">
            <a:extLst>
              <a:ext uri="{FF2B5EF4-FFF2-40B4-BE49-F238E27FC236}">
                <a16:creationId xmlns:a16="http://schemas.microsoft.com/office/drawing/2014/main" id="{C202B747-BC06-42AD-BB20-6FFBA0905C6E}"/>
              </a:ext>
            </a:extLst>
          </p:cNvPr>
          <p:cNvSpPr/>
          <p:nvPr/>
        </p:nvSpPr>
        <p:spPr>
          <a:xfrm>
            <a:off x="7257384" y="5708311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13">
            <a:extLst>
              <a:ext uri="{FF2B5EF4-FFF2-40B4-BE49-F238E27FC236}">
                <a16:creationId xmlns:a16="http://schemas.microsoft.com/office/drawing/2014/main" id="{F1C5A4FD-9CC7-4BD7-A298-13DB37DBC6D1}"/>
              </a:ext>
            </a:extLst>
          </p:cNvPr>
          <p:cNvSpPr/>
          <p:nvPr/>
        </p:nvSpPr>
        <p:spPr>
          <a:xfrm>
            <a:off x="7257384" y="6163779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10">
            <a:extLst>
              <a:ext uri="{FF2B5EF4-FFF2-40B4-BE49-F238E27FC236}">
                <a16:creationId xmlns:a16="http://schemas.microsoft.com/office/drawing/2014/main" id="{8A213205-47B0-489D-A9CF-7B70160EAABB}"/>
              </a:ext>
            </a:extLst>
          </p:cNvPr>
          <p:cNvSpPr/>
          <p:nvPr/>
        </p:nvSpPr>
        <p:spPr>
          <a:xfrm>
            <a:off x="6795309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Oval 10">
            <a:extLst>
              <a:ext uri="{FF2B5EF4-FFF2-40B4-BE49-F238E27FC236}">
                <a16:creationId xmlns:a16="http://schemas.microsoft.com/office/drawing/2014/main" id="{4480287B-8DA3-4C10-9CF2-47AC6E956213}"/>
              </a:ext>
            </a:extLst>
          </p:cNvPr>
          <p:cNvSpPr/>
          <p:nvPr/>
        </p:nvSpPr>
        <p:spPr>
          <a:xfrm>
            <a:off x="7719459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Oval 4">
            <a:extLst>
              <a:ext uri="{FF2B5EF4-FFF2-40B4-BE49-F238E27FC236}">
                <a16:creationId xmlns:a16="http://schemas.microsoft.com/office/drawing/2014/main" id="{5F0A753E-7CC2-4F19-877C-284CB18C97A1}"/>
              </a:ext>
            </a:extLst>
          </p:cNvPr>
          <p:cNvSpPr/>
          <p:nvPr/>
        </p:nvSpPr>
        <p:spPr>
          <a:xfrm>
            <a:off x="8186559" y="25200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Oval 5">
            <a:extLst>
              <a:ext uri="{FF2B5EF4-FFF2-40B4-BE49-F238E27FC236}">
                <a16:creationId xmlns:a16="http://schemas.microsoft.com/office/drawing/2014/main" id="{07B0DD25-B8EB-466C-8E33-6BEA404D1B90}"/>
              </a:ext>
            </a:extLst>
          </p:cNvPr>
          <p:cNvSpPr/>
          <p:nvPr/>
        </p:nvSpPr>
        <p:spPr>
          <a:xfrm>
            <a:off x="8186559" y="29755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6">
            <a:extLst>
              <a:ext uri="{FF2B5EF4-FFF2-40B4-BE49-F238E27FC236}">
                <a16:creationId xmlns:a16="http://schemas.microsoft.com/office/drawing/2014/main" id="{E1D6559A-759F-4468-9A03-BEA0FA52DD6A}"/>
              </a:ext>
            </a:extLst>
          </p:cNvPr>
          <p:cNvSpPr/>
          <p:nvPr/>
        </p:nvSpPr>
        <p:spPr>
          <a:xfrm>
            <a:off x="8186559" y="34309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7">
            <a:extLst>
              <a:ext uri="{FF2B5EF4-FFF2-40B4-BE49-F238E27FC236}">
                <a16:creationId xmlns:a16="http://schemas.microsoft.com/office/drawing/2014/main" id="{34981093-7DFB-400C-9E2F-2D5C917E8A21}"/>
              </a:ext>
            </a:extLst>
          </p:cNvPr>
          <p:cNvSpPr/>
          <p:nvPr/>
        </p:nvSpPr>
        <p:spPr>
          <a:xfrm>
            <a:off x="8186559" y="38864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8">
            <a:extLst>
              <a:ext uri="{FF2B5EF4-FFF2-40B4-BE49-F238E27FC236}">
                <a16:creationId xmlns:a16="http://schemas.microsoft.com/office/drawing/2014/main" id="{FE514794-44F3-4C69-A80D-5B23B81EDBCD}"/>
              </a:ext>
            </a:extLst>
          </p:cNvPr>
          <p:cNvSpPr/>
          <p:nvPr/>
        </p:nvSpPr>
        <p:spPr>
          <a:xfrm>
            <a:off x="8186559" y="43419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9">
            <a:extLst>
              <a:ext uri="{FF2B5EF4-FFF2-40B4-BE49-F238E27FC236}">
                <a16:creationId xmlns:a16="http://schemas.microsoft.com/office/drawing/2014/main" id="{B84F50F2-5785-4AD6-B5D2-BF9AA6EC98AD}"/>
              </a:ext>
            </a:extLst>
          </p:cNvPr>
          <p:cNvSpPr/>
          <p:nvPr/>
        </p:nvSpPr>
        <p:spPr>
          <a:xfrm>
            <a:off x="8186559" y="479737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10">
            <a:extLst>
              <a:ext uri="{FF2B5EF4-FFF2-40B4-BE49-F238E27FC236}">
                <a16:creationId xmlns:a16="http://schemas.microsoft.com/office/drawing/2014/main" id="{2122C36B-6634-4E53-B082-27A25366A888}"/>
              </a:ext>
            </a:extLst>
          </p:cNvPr>
          <p:cNvSpPr/>
          <p:nvPr/>
        </p:nvSpPr>
        <p:spPr>
          <a:xfrm>
            <a:off x="8186559" y="525284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11">
            <a:extLst>
              <a:ext uri="{FF2B5EF4-FFF2-40B4-BE49-F238E27FC236}">
                <a16:creationId xmlns:a16="http://schemas.microsoft.com/office/drawing/2014/main" id="{016475CC-809B-4486-804A-32ED9ADD4274}"/>
              </a:ext>
            </a:extLst>
          </p:cNvPr>
          <p:cNvSpPr/>
          <p:nvPr/>
        </p:nvSpPr>
        <p:spPr>
          <a:xfrm>
            <a:off x="8186559" y="5708311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13">
            <a:extLst>
              <a:ext uri="{FF2B5EF4-FFF2-40B4-BE49-F238E27FC236}">
                <a16:creationId xmlns:a16="http://schemas.microsoft.com/office/drawing/2014/main" id="{64C2965E-421A-4AA6-AE24-9D6C333A3A7C}"/>
              </a:ext>
            </a:extLst>
          </p:cNvPr>
          <p:cNvSpPr/>
          <p:nvPr/>
        </p:nvSpPr>
        <p:spPr>
          <a:xfrm>
            <a:off x="8186559" y="6163779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10">
            <a:extLst>
              <a:ext uri="{FF2B5EF4-FFF2-40B4-BE49-F238E27FC236}">
                <a16:creationId xmlns:a16="http://schemas.microsoft.com/office/drawing/2014/main" id="{0B9AE4B8-1C5C-4D03-B358-15EB20B71D23}"/>
              </a:ext>
            </a:extLst>
          </p:cNvPr>
          <p:cNvSpPr/>
          <p:nvPr/>
        </p:nvSpPr>
        <p:spPr>
          <a:xfrm>
            <a:off x="7724484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Oval 10">
            <a:extLst>
              <a:ext uri="{FF2B5EF4-FFF2-40B4-BE49-F238E27FC236}">
                <a16:creationId xmlns:a16="http://schemas.microsoft.com/office/drawing/2014/main" id="{BDF06143-9694-4689-8F74-BAAD5C6D3D7D}"/>
              </a:ext>
            </a:extLst>
          </p:cNvPr>
          <p:cNvSpPr/>
          <p:nvPr/>
        </p:nvSpPr>
        <p:spPr>
          <a:xfrm>
            <a:off x="8648634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7" name="Oval 10">
            <a:extLst>
              <a:ext uri="{FF2B5EF4-FFF2-40B4-BE49-F238E27FC236}">
                <a16:creationId xmlns:a16="http://schemas.microsoft.com/office/drawing/2014/main" id="{891F33D3-1937-47B1-A822-A7B436717B0C}"/>
              </a:ext>
            </a:extLst>
          </p:cNvPr>
          <p:cNvSpPr/>
          <p:nvPr/>
        </p:nvSpPr>
        <p:spPr>
          <a:xfrm>
            <a:off x="8641307" y="4340224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D5268F06-1C56-4A38-A9BF-D977492549F5}"/>
              </a:ext>
            </a:extLst>
          </p:cNvPr>
          <p:cNvSpPr txBox="1"/>
          <p:nvPr/>
        </p:nvSpPr>
        <p:spPr>
          <a:xfrm>
            <a:off x="857226" y="1802663"/>
            <a:ext cx="628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Randomly pick a color </a:t>
            </a:r>
            <a:r>
              <a:rPr lang="en-US" altLang="zh-CN" b="1" dirty="0"/>
              <a:t>not</a:t>
            </a:r>
            <a:r>
              <a:rPr lang="en-US" altLang="zh-CN" dirty="0"/>
              <a:t> in optimal set and add a confusing edge (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edge) within each layer.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548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88F32727-1AED-483C-B4ED-B093323AB9C3}"/>
              </a:ext>
            </a:extLst>
          </p:cNvPr>
          <p:cNvCxnSpPr>
            <a:stCxn id="476" idx="6"/>
            <a:endCxn id="487" idx="4"/>
          </p:cNvCxnSpPr>
          <p:nvPr/>
        </p:nvCxnSpPr>
        <p:spPr>
          <a:xfrm flipV="1">
            <a:off x="8415025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4FD62D0-F520-4F6E-B1C1-549EB22E6A50}"/>
              </a:ext>
            </a:extLst>
          </p:cNvPr>
          <p:cNvCxnSpPr>
            <a:stCxn id="475" idx="6"/>
            <a:endCxn id="487" idx="4"/>
          </p:cNvCxnSpPr>
          <p:nvPr/>
        </p:nvCxnSpPr>
        <p:spPr>
          <a:xfrm flipV="1">
            <a:off x="8415025" y="4570373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6D30F7F6-B0B9-4F17-8BCB-FAE5E863BE09}"/>
              </a:ext>
            </a:extLst>
          </p:cNvPr>
          <p:cNvCxnSpPr>
            <a:stCxn id="474" idx="7"/>
            <a:endCxn id="487" idx="3"/>
          </p:cNvCxnSpPr>
          <p:nvPr/>
        </p:nvCxnSpPr>
        <p:spPr>
          <a:xfrm flipV="1">
            <a:off x="8381567" y="4536915"/>
            <a:ext cx="300525" cy="74938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F6DC20DF-2787-4D31-9164-6199328853C8}"/>
              </a:ext>
            </a:extLst>
          </p:cNvPr>
          <p:cNvCxnSpPr>
            <a:stCxn id="473" idx="6"/>
            <a:endCxn id="487" idx="3"/>
          </p:cNvCxnSpPr>
          <p:nvPr/>
        </p:nvCxnSpPr>
        <p:spPr>
          <a:xfrm flipV="1">
            <a:off x="8415025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A93EE8F1-7E98-4BC8-9777-E51F3BE513F3}"/>
              </a:ext>
            </a:extLst>
          </p:cNvPr>
          <p:cNvCxnSpPr>
            <a:cxnSpLocks/>
            <a:stCxn id="472" idx="6"/>
            <a:endCxn id="487" idx="2"/>
          </p:cNvCxnSpPr>
          <p:nvPr/>
        </p:nvCxnSpPr>
        <p:spPr>
          <a:xfrm>
            <a:off x="8415025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箭头连接符 490">
            <a:extLst>
              <a:ext uri="{FF2B5EF4-FFF2-40B4-BE49-F238E27FC236}">
                <a16:creationId xmlns:a16="http://schemas.microsoft.com/office/drawing/2014/main" id="{A96242DD-40A5-40E3-9DE3-E8702E3B9716}"/>
              </a:ext>
            </a:extLst>
          </p:cNvPr>
          <p:cNvCxnSpPr>
            <a:stCxn id="471" idx="5"/>
            <a:endCxn id="487" idx="1"/>
          </p:cNvCxnSpPr>
          <p:nvPr/>
        </p:nvCxnSpPr>
        <p:spPr>
          <a:xfrm>
            <a:off x="8381567" y="4081447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AFFA29B8-2449-496B-A350-8E2D31E0D067}"/>
              </a:ext>
            </a:extLst>
          </p:cNvPr>
          <p:cNvCxnSpPr>
            <a:stCxn id="470" idx="5"/>
            <a:endCxn id="487" idx="1"/>
          </p:cNvCxnSpPr>
          <p:nvPr/>
        </p:nvCxnSpPr>
        <p:spPr>
          <a:xfrm>
            <a:off x="8381567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CEE0DC52-AA6D-4A57-B312-F45336F374C2}"/>
              </a:ext>
            </a:extLst>
          </p:cNvPr>
          <p:cNvCxnSpPr>
            <a:cxnSpLocks/>
            <a:stCxn id="469" idx="5"/>
            <a:endCxn id="487" idx="0"/>
          </p:cNvCxnSpPr>
          <p:nvPr/>
        </p:nvCxnSpPr>
        <p:spPr>
          <a:xfrm>
            <a:off x="8381567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63851A97-A3D9-4469-A9BE-F913D4AD6608}"/>
              </a:ext>
            </a:extLst>
          </p:cNvPr>
          <p:cNvCxnSpPr>
            <a:stCxn id="468" idx="5"/>
            <a:endCxn id="487" idx="0"/>
          </p:cNvCxnSpPr>
          <p:nvPr/>
        </p:nvCxnSpPr>
        <p:spPr>
          <a:xfrm>
            <a:off x="8381567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箭头连接符 485">
            <a:extLst>
              <a:ext uri="{FF2B5EF4-FFF2-40B4-BE49-F238E27FC236}">
                <a16:creationId xmlns:a16="http://schemas.microsoft.com/office/drawing/2014/main" id="{0CF1A0C1-6D5A-48AE-929F-0A4ED4DC91C8}"/>
              </a:ext>
            </a:extLst>
          </p:cNvPr>
          <p:cNvCxnSpPr>
            <a:stCxn id="477" idx="4"/>
            <a:endCxn id="476" idx="2"/>
          </p:cNvCxnSpPr>
          <p:nvPr/>
        </p:nvCxnSpPr>
        <p:spPr>
          <a:xfrm>
            <a:off x="7838717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2937B0E4-4A43-49E1-8772-7BE7FC88DD76}"/>
              </a:ext>
            </a:extLst>
          </p:cNvPr>
          <p:cNvCxnSpPr>
            <a:stCxn id="477" idx="4"/>
            <a:endCxn id="475" idx="2"/>
          </p:cNvCxnSpPr>
          <p:nvPr/>
        </p:nvCxnSpPr>
        <p:spPr>
          <a:xfrm>
            <a:off x="7838717" y="4570373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>
            <a:extLst>
              <a:ext uri="{FF2B5EF4-FFF2-40B4-BE49-F238E27FC236}">
                <a16:creationId xmlns:a16="http://schemas.microsoft.com/office/drawing/2014/main" id="{7729C78B-1B02-4991-BC69-94F88830C518}"/>
              </a:ext>
            </a:extLst>
          </p:cNvPr>
          <p:cNvCxnSpPr>
            <a:stCxn id="477" idx="5"/>
            <a:endCxn id="474" idx="2"/>
          </p:cNvCxnSpPr>
          <p:nvPr/>
        </p:nvCxnSpPr>
        <p:spPr>
          <a:xfrm>
            <a:off x="7919492" y="4536915"/>
            <a:ext cx="267067" cy="83016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D61D4BA4-B676-4377-B3C0-F37EA9D3FF32}"/>
              </a:ext>
            </a:extLst>
          </p:cNvPr>
          <p:cNvCxnSpPr>
            <a:stCxn id="477" idx="5"/>
            <a:endCxn id="473" idx="2"/>
          </p:cNvCxnSpPr>
          <p:nvPr/>
        </p:nvCxnSpPr>
        <p:spPr>
          <a:xfrm>
            <a:off x="7919492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箭头连接符 481">
            <a:extLst>
              <a:ext uri="{FF2B5EF4-FFF2-40B4-BE49-F238E27FC236}">
                <a16:creationId xmlns:a16="http://schemas.microsoft.com/office/drawing/2014/main" id="{41F4A5BA-2234-42A1-A313-6D3B3CA0717D}"/>
              </a:ext>
            </a:extLst>
          </p:cNvPr>
          <p:cNvCxnSpPr>
            <a:stCxn id="477" idx="7"/>
            <a:endCxn id="471" idx="3"/>
          </p:cNvCxnSpPr>
          <p:nvPr/>
        </p:nvCxnSpPr>
        <p:spPr>
          <a:xfrm flipV="1">
            <a:off x="7919492" y="4081447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BBDA98DE-4202-463D-B466-DFBBD9496AD1}"/>
              </a:ext>
            </a:extLst>
          </p:cNvPr>
          <p:cNvCxnSpPr>
            <a:stCxn id="477" idx="6"/>
            <a:endCxn id="472" idx="2"/>
          </p:cNvCxnSpPr>
          <p:nvPr/>
        </p:nvCxnSpPr>
        <p:spPr>
          <a:xfrm>
            <a:off x="7952950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40A88C61-19FF-406C-B791-87ADD838D691}"/>
              </a:ext>
            </a:extLst>
          </p:cNvPr>
          <p:cNvCxnSpPr>
            <a:cxnSpLocks/>
            <a:stCxn id="477" idx="7"/>
            <a:endCxn id="470" idx="3"/>
          </p:cNvCxnSpPr>
          <p:nvPr/>
        </p:nvCxnSpPr>
        <p:spPr>
          <a:xfrm flipV="1">
            <a:off x="7919492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箭头连接符 478">
            <a:extLst>
              <a:ext uri="{FF2B5EF4-FFF2-40B4-BE49-F238E27FC236}">
                <a16:creationId xmlns:a16="http://schemas.microsoft.com/office/drawing/2014/main" id="{A7F5A428-A963-4632-BBFE-A7A1F4A08BC7}"/>
              </a:ext>
            </a:extLst>
          </p:cNvPr>
          <p:cNvCxnSpPr>
            <a:stCxn id="477" idx="0"/>
            <a:endCxn id="469" idx="3"/>
          </p:cNvCxnSpPr>
          <p:nvPr/>
        </p:nvCxnSpPr>
        <p:spPr>
          <a:xfrm flipV="1">
            <a:off x="7838717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箭头连接符 477">
            <a:extLst>
              <a:ext uri="{FF2B5EF4-FFF2-40B4-BE49-F238E27FC236}">
                <a16:creationId xmlns:a16="http://schemas.microsoft.com/office/drawing/2014/main" id="{5A916258-EA70-42B6-9869-38C83D4E0F8C}"/>
              </a:ext>
            </a:extLst>
          </p:cNvPr>
          <p:cNvCxnSpPr>
            <a:cxnSpLocks/>
            <a:stCxn id="477" idx="0"/>
            <a:endCxn id="468" idx="3"/>
          </p:cNvCxnSpPr>
          <p:nvPr/>
        </p:nvCxnSpPr>
        <p:spPr>
          <a:xfrm flipV="1">
            <a:off x="7838717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5ED8B986-3A68-4875-8D76-F6B19A696A27}"/>
              </a:ext>
            </a:extLst>
          </p:cNvPr>
          <p:cNvCxnSpPr>
            <a:stCxn id="391" idx="6"/>
            <a:endCxn id="402" idx="4"/>
          </p:cNvCxnSpPr>
          <p:nvPr/>
        </p:nvCxnSpPr>
        <p:spPr>
          <a:xfrm flipV="1">
            <a:off x="7485850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3206434C-F3A2-48D8-A47F-D4F8EE2220A8}"/>
              </a:ext>
            </a:extLst>
          </p:cNvPr>
          <p:cNvCxnSpPr>
            <a:stCxn id="390" idx="6"/>
            <a:endCxn id="402" idx="4"/>
          </p:cNvCxnSpPr>
          <p:nvPr/>
        </p:nvCxnSpPr>
        <p:spPr>
          <a:xfrm flipV="1">
            <a:off x="7485850" y="4570373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>
            <a:extLst>
              <a:ext uri="{FF2B5EF4-FFF2-40B4-BE49-F238E27FC236}">
                <a16:creationId xmlns:a16="http://schemas.microsoft.com/office/drawing/2014/main" id="{EB1AE14E-6D51-4D04-AE53-E4F9920252EC}"/>
              </a:ext>
            </a:extLst>
          </p:cNvPr>
          <p:cNvCxnSpPr>
            <a:stCxn id="389" idx="7"/>
            <a:endCxn id="402" idx="3"/>
          </p:cNvCxnSpPr>
          <p:nvPr/>
        </p:nvCxnSpPr>
        <p:spPr>
          <a:xfrm flipV="1">
            <a:off x="7452392" y="4536915"/>
            <a:ext cx="300525" cy="74938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E98109D2-A188-4E8D-9C9A-99AE785E5BCD}"/>
              </a:ext>
            </a:extLst>
          </p:cNvPr>
          <p:cNvCxnSpPr>
            <a:stCxn id="388" idx="6"/>
            <a:endCxn id="402" idx="3"/>
          </p:cNvCxnSpPr>
          <p:nvPr/>
        </p:nvCxnSpPr>
        <p:spPr>
          <a:xfrm flipV="1">
            <a:off x="7485850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E5C58DF4-2ED5-4D3B-8536-4454A7265FF2}"/>
              </a:ext>
            </a:extLst>
          </p:cNvPr>
          <p:cNvCxnSpPr>
            <a:cxnSpLocks/>
            <a:stCxn id="387" idx="6"/>
            <a:endCxn id="402" idx="2"/>
          </p:cNvCxnSpPr>
          <p:nvPr/>
        </p:nvCxnSpPr>
        <p:spPr>
          <a:xfrm>
            <a:off x="7485850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9FA759B6-5C1A-4F2E-9EF9-50B9516962EC}"/>
              </a:ext>
            </a:extLst>
          </p:cNvPr>
          <p:cNvCxnSpPr>
            <a:stCxn id="386" idx="5"/>
            <a:endCxn id="402" idx="1"/>
          </p:cNvCxnSpPr>
          <p:nvPr/>
        </p:nvCxnSpPr>
        <p:spPr>
          <a:xfrm>
            <a:off x="7452392" y="4081447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0100E41B-EA96-43E5-92F1-25A1D807DB6D}"/>
              </a:ext>
            </a:extLst>
          </p:cNvPr>
          <p:cNvCxnSpPr>
            <a:stCxn id="385" idx="5"/>
            <a:endCxn id="402" idx="1"/>
          </p:cNvCxnSpPr>
          <p:nvPr/>
        </p:nvCxnSpPr>
        <p:spPr>
          <a:xfrm>
            <a:off x="7452392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566CAFF1-E2A3-4C65-858E-EACEF37F0750}"/>
              </a:ext>
            </a:extLst>
          </p:cNvPr>
          <p:cNvCxnSpPr>
            <a:cxnSpLocks/>
            <a:stCxn id="384" idx="5"/>
            <a:endCxn id="402" idx="0"/>
          </p:cNvCxnSpPr>
          <p:nvPr/>
        </p:nvCxnSpPr>
        <p:spPr>
          <a:xfrm>
            <a:off x="7452392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44BE8F67-D812-454B-BB49-5A6A8BB2EFB6}"/>
              </a:ext>
            </a:extLst>
          </p:cNvPr>
          <p:cNvCxnSpPr>
            <a:stCxn id="383" idx="5"/>
            <a:endCxn id="402" idx="0"/>
          </p:cNvCxnSpPr>
          <p:nvPr/>
        </p:nvCxnSpPr>
        <p:spPr>
          <a:xfrm>
            <a:off x="7452392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435BA3E8-75EE-4DBC-B36D-0FD4A45EC611}"/>
              </a:ext>
            </a:extLst>
          </p:cNvPr>
          <p:cNvCxnSpPr>
            <a:stCxn id="392" idx="4"/>
            <a:endCxn id="391" idx="2"/>
          </p:cNvCxnSpPr>
          <p:nvPr/>
        </p:nvCxnSpPr>
        <p:spPr>
          <a:xfrm>
            <a:off x="6909542" y="4570373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F8B404EE-0FC9-410B-BCBA-FC4284DCC4A2}"/>
              </a:ext>
            </a:extLst>
          </p:cNvPr>
          <p:cNvCxnSpPr>
            <a:stCxn id="392" idx="4"/>
            <a:endCxn id="390" idx="2"/>
          </p:cNvCxnSpPr>
          <p:nvPr/>
        </p:nvCxnSpPr>
        <p:spPr>
          <a:xfrm>
            <a:off x="6909542" y="4570373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97587A56-594F-43E6-8960-83806054D688}"/>
              </a:ext>
            </a:extLst>
          </p:cNvPr>
          <p:cNvCxnSpPr>
            <a:stCxn id="392" idx="5"/>
            <a:endCxn id="389" idx="2"/>
          </p:cNvCxnSpPr>
          <p:nvPr/>
        </p:nvCxnSpPr>
        <p:spPr>
          <a:xfrm>
            <a:off x="6990317" y="4536915"/>
            <a:ext cx="267067" cy="83016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C1D43C02-5CD3-4BD1-B450-280A71065D59}"/>
              </a:ext>
            </a:extLst>
          </p:cNvPr>
          <p:cNvCxnSpPr>
            <a:stCxn id="392" idx="5"/>
            <a:endCxn id="388" idx="2"/>
          </p:cNvCxnSpPr>
          <p:nvPr/>
        </p:nvCxnSpPr>
        <p:spPr>
          <a:xfrm>
            <a:off x="6990317" y="4536915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74A2BE40-F0EB-4D26-9829-874F6890F848}"/>
              </a:ext>
            </a:extLst>
          </p:cNvPr>
          <p:cNvCxnSpPr>
            <a:stCxn id="392" idx="7"/>
            <a:endCxn id="386" idx="3"/>
          </p:cNvCxnSpPr>
          <p:nvPr/>
        </p:nvCxnSpPr>
        <p:spPr>
          <a:xfrm flipV="1">
            <a:off x="6990317" y="4081447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5BCC449D-BA95-4EC3-A644-1822C05194BD}"/>
              </a:ext>
            </a:extLst>
          </p:cNvPr>
          <p:cNvCxnSpPr>
            <a:stCxn id="392" idx="6"/>
            <a:endCxn id="387" idx="2"/>
          </p:cNvCxnSpPr>
          <p:nvPr/>
        </p:nvCxnSpPr>
        <p:spPr>
          <a:xfrm>
            <a:off x="7023775" y="4456140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12693E0D-0A85-4F6C-AFD8-B2D5C817D39B}"/>
              </a:ext>
            </a:extLst>
          </p:cNvPr>
          <p:cNvCxnSpPr>
            <a:cxnSpLocks/>
            <a:stCxn id="392" idx="7"/>
            <a:endCxn id="385" idx="3"/>
          </p:cNvCxnSpPr>
          <p:nvPr/>
        </p:nvCxnSpPr>
        <p:spPr>
          <a:xfrm flipV="1">
            <a:off x="6990317" y="36259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A20961C5-C83F-42FC-AF89-2FC42860D6AF}"/>
              </a:ext>
            </a:extLst>
          </p:cNvPr>
          <p:cNvCxnSpPr>
            <a:stCxn id="392" idx="0"/>
            <a:endCxn id="384" idx="3"/>
          </p:cNvCxnSpPr>
          <p:nvPr/>
        </p:nvCxnSpPr>
        <p:spPr>
          <a:xfrm flipV="1">
            <a:off x="6909542" y="3170511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6A11BF75-D89F-423D-B17F-98F8718CE3B3}"/>
              </a:ext>
            </a:extLst>
          </p:cNvPr>
          <p:cNvCxnSpPr>
            <a:cxnSpLocks/>
            <a:stCxn id="392" idx="0"/>
            <a:endCxn id="383" idx="3"/>
          </p:cNvCxnSpPr>
          <p:nvPr/>
        </p:nvCxnSpPr>
        <p:spPr>
          <a:xfrm flipV="1">
            <a:off x="6909542" y="2715043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5045286D-481D-4AEC-8F20-774BE436EA37}"/>
              </a:ext>
            </a:extLst>
          </p:cNvPr>
          <p:cNvCxnSpPr>
            <a:stCxn id="362" idx="6"/>
            <a:endCxn id="373" idx="4"/>
          </p:cNvCxnSpPr>
          <p:nvPr/>
        </p:nvCxnSpPr>
        <p:spPr>
          <a:xfrm flipV="1">
            <a:off x="6569027" y="4572056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008A0CD4-0015-4209-8B00-5512E99E4549}"/>
              </a:ext>
            </a:extLst>
          </p:cNvPr>
          <p:cNvCxnSpPr>
            <a:stCxn id="361" idx="6"/>
            <a:endCxn id="373" idx="4"/>
          </p:cNvCxnSpPr>
          <p:nvPr/>
        </p:nvCxnSpPr>
        <p:spPr>
          <a:xfrm flipV="1">
            <a:off x="6569027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6370C092-9035-4F4A-83B0-44A9AC64ECD8}"/>
              </a:ext>
            </a:extLst>
          </p:cNvPr>
          <p:cNvCxnSpPr>
            <a:stCxn id="360" idx="7"/>
            <a:endCxn id="373" idx="3"/>
          </p:cNvCxnSpPr>
          <p:nvPr/>
        </p:nvCxnSpPr>
        <p:spPr>
          <a:xfrm flipV="1">
            <a:off x="6535569" y="4538598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5BFFEF11-0085-4B5A-9FAA-6780A2757B70}"/>
              </a:ext>
            </a:extLst>
          </p:cNvPr>
          <p:cNvCxnSpPr>
            <a:stCxn id="359" idx="6"/>
            <a:endCxn id="373" idx="3"/>
          </p:cNvCxnSpPr>
          <p:nvPr/>
        </p:nvCxnSpPr>
        <p:spPr>
          <a:xfrm flipV="1">
            <a:off x="6569027" y="4538598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4B73AE47-DD0C-4CF2-84A6-BA08F75F2889}"/>
              </a:ext>
            </a:extLst>
          </p:cNvPr>
          <p:cNvCxnSpPr>
            <a:cxnSpLocks/>
            <a:stCxn id="358" idx="6"/>
            <a:endCxn id="373" idx="2"/>
          </p:cNvCxnSpPr>
          <p:nvPr/>
        </p:nvCxnSpPr>
        <p:spPr>
          <a:xfrm>
            <a:off x="6569027" y="4457823"/>
            <a:ext cx="233609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4E0C1667-E323-4E53-B090-3388BA10F980}"/>
              </a:ext>
            </a:extLst>
          </p:cNvPr>
          <p:cNvCxnSpPr>
            <a:stCxn id="357" idx="5"/>
            <a:endCxn id="373" idx="1"/>
          </p:cNvCxnSpPr>
          <p:nvPr/>
        </p:nvCxnSpPr>
        <p:spPr>
          <a:xfrm>
            <a:off x="6535569" y="4083130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EB2B08A4-7A1B-4ED2-8FF1-D12CFDB39D0D}"/>
              </a:ext>
            </a:extLst>
          </p:cNvPr>
          <p:cNvCxnSpPr>
            <a:stCxn id="356" idx="5"/>
            <a:endCxn id="373" idx="1"/>
          </p:cNvCxnSpPr>
          <p:nvPr/>
        </p:nvCxnSpPr>
        <p:spPr>
          <a:xfrm>
            <a:off x="6535569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37BBC946-8AA3-4AD2-84A4-B399345C94C4}"/>
              </a:ext>
            </a:extLst>
          </p:cNvPr>
          <p:cNvCxnSpPr>
            <a:cxnSpLocks/>
            <a:stCxn id="355" idx="5"/>
            <a:endCxn id="373" idx="0"/>
          </p:cNvCxnSpPr>
          <p:nvPr/>
        </p:nvCxnSpPr>
        <p:spPr>
          <a:xfrm>
            <a:off x="6535569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D14552C4-DE27-43C3-8875-A50162B419CC}"/>
              </a:ext>
            </a:extLst>
          </p:cNvPr>
          <p:cNvCxnSpPr>
            <a:stCxn id="354" idx="5"/>
            <a:endCxn id="373" idx="0"/>
          </p:cNvCxnSpPr>
          <p:nvPr/>
        </p:nvCxnSpPr>
        <p:spPr>
          <a:xfrm>
            <a:off x="6535569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2E7A4839-E0C3-4DD3-BB20-BA4C78E52C71}"/>
              </a:ext>
            </a:extLst>
          </p:cNvPr>
          <p:cNvCxnSpPr>
            <a:stCxn id="363" idx="4"/>
            <a:endCxn id="362" idx="2"/>
          </p:cNvCxnSpPr>
          <p:nvPr/>
        </p:nvCxnSpPr>
        <p:spPr>
          <a:xfrm>
            <a:off x="5992719" y="4572056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61F2ECBD-8883-4F43-89D6-92804031EFBE}"/>
              </a:ext>
            </a:extLst>
          </p:cNvPr>
          <p:cNvCxnSpPr>
            <a:stCxn id="363" idx="4"/>
            <a:endCxn id="361" idx="2"/>
          </p:cNvCxnSpPr>
          <p:nvPr/>
        </p:nvCxnSpPr>
        <p:spPr>
          <a:xfrm>
            <a:off x="5992719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9C7A459D-3093-4221-910B-DD4811D528BA}"/>
              </a:ext>
            </a:extLst>
          </p:cNvPr>
          <p:cNvCxnSpPr>
            <a:stCxn id="363" idx="5"/>
            <a:endCxn id="360" idx="2"/>
          </p:cNvCxnSpPr>
          <p:nvPr/>
        </p:nvCxnSpPr>
        <p:spPr>
          <a:xfrm>
            <a:off x="6073494" y="4538598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C181EC5B-7F12-4879-AA15-EDE333B8FC7D}"/>
              </a:ext>
            </a:extLst>
          </p:cNvPr>
          <p:cNvCxnSpPr>
            <a:stCxn id="363" idx="5"/>
            <a:endCxn id="359" idx="2"/>
          </p:cNvCxnSpPr>
          <p:nvPr/>
        </p:nvCxnSpPr>
        <p:spPr>
          <a:xfrm>
            <a:off x="6073494" y="4538598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720D8E0D-4026-4E41-88D1-77B9F708B834}"/>
              </a:ext>
            </a:extLst>
          </p:cNvPr>
          <p:cNvCxnSpPr>
            <a:stCxn id="363" idx="7"/>
            <a:endCxn id="357" idx="3"/>
          </p:cNvCxnSpPr>
          <p:nvPr/>
        </p:nvCxnSpPr>
        <p:spPr>
          <a:xfrm flipV="1">
            <a:off x="6073494" y="4083130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EE10C881-15C6-4875-8639-912A80950B11}"/>
              </a:ext>
            </a:extLst>
          </p:cNvPr>
          <p:cNvCxnSpPr>
            <a:stCxn id="363" idx="6"/>
            <a:endCxn id="358" idx="2"/>
          </p:cNvCxnSpPr>
          <p:nvPr/>
        </p:nvCxnSpPr>
        <p:spPr>
          <a:xfrm>
            <a:off x="6106952" y="4457823"/>
            <a:ext cx="233609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B9A8D705-A338-474D-9A85-9B0D4DC77C4C}"/>
              </a:ext>
            </a:extLst>
          </p:cNvPr>
          <p:cNvCxnSpPr>
            <a:cxnSpLocks/>
            <a:stCxn id="363" idx="7"/>
            <a:endCxn id="356" idx="3"/>
          </p:cNvCxnSpPr>
          <p:nvPr/>
        </p:nvCxnSpPr>
        <p:spPr>
          <a:xfrm flipV="1">
            <a:off x="6073494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D9386F46-AF86-4DBE-A06D-D0B970B6028F}"/>
              </a:ext>
            </a:extLst>
          </p:cNvPr>
          <p:cNvCxnSpPr>
            <a:stCxn id="363" idx="0"/>
            <a:endCxn id="355" idx="3"/>
          </p:cNvCxnSpPr>
          <p:nvPr/>
        </p:nvCxnSpPr>
        <p:spPr>
          <a:xfrm flipV="1">
            <a:off x="5992719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89F7BFC-40C7-4C2E-8ABD-AD501CC12FC4}"/>
              </a:ext>
            </a:extLst>
          </p:cNvPr>
          <p:cNvCxnSpPr>
            <a:cxnSpLocks/>
            <a:stCxn id="363" idx="0"/>
            <a:endCxn id="354" idx="3"/>
          </p:cNvCxnSpPr>
          <p:nvPr/>
        </p:nvCxnSpPr>
        <p:spPr>
          <a:xfrm flipV="1">
            <a:off x="5992719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D4BF9C34-5C0E-4533-AF0C-1F93ABE74DA0}"/>
              </a:ext>
            </a:extLst>
          </p:cNvPr>
          <p:cNvCxnSpPr>
            <a:stCxn id="333" idx="6"/>
            <a:endCxn id="344" idx="4"/>
          </p:cNvCxnSpPr>
          <p:nvPr/>
        </p:nvCxnSpPr>
        <p:spPr>
          <a:xfrm flipV="1">
            <a:off x="5636180" y="4572056"/>
            <a:ext cx="347842" cy="170763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92D9C1A9-4CF3-49AF-8716-483A1398A62C}"/>
              </a:ext>
            </a:extLst>
          </p:cNvPr>
          <p:cNvCxnSpPr>
            <a:stCxn id="332" idx="6"/>
            <a:endCxn id="344" idx="4"/>
          </p:cNvCxnSpPr>
          <p:nvPr/>
        </p:nvCxnSpPr>
        <p:spPr>
          <a:xfrm flipV="1">
            <a:off x="5636180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9C1F3549-1C81-46B8-81DD-44E798E47771}"/>
              </a:ext>
            </a:extLst>
          </p:cNvPr>
          <p:cNvCxnSpPr>
            <a:stCxn id="331" idx="7"/>
            <a:endCxn id="344" idx="3"/>
          </p:cNvCxnSpPr>
          <p:nvPr/>
        </p:nvCxnSpPr>
        <p:spPr>
          <a:xfrm flipV="1">
            <a:off x="5602722" y="4538598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6C8B2117-8403-41BE-A463-BD6D5472040A}"/>
              </a:ext>
            </a:extLst>
          </p:cNvPr>
          <p:cNvCxnSpPr>
            <a:stCxn id="330" idx="6"/>
            <a:endCxn id="344" idx="3"/>
          </p:cNvCxnSpPr>
          <p:nvPr/>
        </p:nvCxnSpPr>
        <p:spPr>
          <a:xfrm flipV="1">
            <a:off x="5636180" y="4538598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EBFADBF6-622E-4F84-BE83-07D4E8AECB99}"/>
              </a:ext>
            </a:extLst>
          </p:cNvPr>
          <p:cNvCxnSpPr>
            <a:cxnSpLocks/>
            <a:stCxn id="329" idx="6"/>
            <a:endCxn id="344" idx="2"/>
          </p:cNvCxnSpPr>
          <p:nvPr/>
        </p:nvCxnSpPr>
        <p:spPr>
          <a:xfrm>
            <a:off x="5636180" y="4457823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C47257F0-B885-4AF8-9BA8-03F31CA47C5E}"/>
              </a:ext>
            </a:extLst>
          </p:cNvPr>
          <p:cNvCxnSpPr>
            <a:stCxn id="328" idx="5"/>
            <a:endCxn id="344" idx="1"/>
          </p:cNvCxnSpPr>
          <p:nvPr/>
        </p:nvCxnSpPr>
        <p:spPr>
          <a:xfrm>
            <a:off x="5602722" y="4083130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069078ED-C0AA-410F-B049-E28D4E97424C}"/>
              </a:ext>
            </a:extLst>
          </p:cNvPr>
          <p:cNvCxnSpPr>
            <a:stCxn id="327" idx="5"/>
            <a:endCxn id="344" idx="1"/>
          </p:cNvCxnSpPr>
          <p:nvPr/>
        </p:nvCxnSpPr>
        <p:spPr>
          <a:xfrm>
            <a:off x="5602722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51E3F538-9C6A-4E4A-9348-5EDC59BCF5BA}"/>
              </a:ext>
            </a:extLst>
          </p:cNvPr>
          <p:cNvCxnSpPr>
            <a:cxnSpLocks/>
            <a:stCxn id="326" idx="5"/>
            <a:endCxn id="344" idx="0"/>
          </p:cNvCxnSpPr>
          <p:nvPr/>
        </p:nvCxnSpPr>
        <p:spPr>
          <a:xfrm>
            <a:off x="5602722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CBE54EDF-76D2-4369-BB73-83E2C84268B8}"/>
              </a:ext>
            </a:extLst>
          </p:cNvPr>
          <p:cNvCxnSpPr>
            <a:stCxn id="325" idx="5"/>
            <a:endCxn id="344" idx="0"/>
          </p:cNvCxnSpPr>
          <p:nvPr/>
        </p:nvCxnSpPr>
        <p:spPr>
          <a:xfrm>
            <a:off x="5602722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C9A27A08-4785-407F-9E2F-ECDD01281CB5}"/>
              </a:ext>
            </a:extLst>
          </p:cNvPr>
          <p:cNvCxnSpPr>
            <a:stCxn id="334" idx="4"/>
            <a:endCxn id="333" idx="2"/>
          </p:cNvCxnSpPr>
          <p:nvPr/>
        </p:nvCxnSpPr>
        <p:spPr>
          <a:xfrm>
            <a:off x="5059872" y="4572056"/>
            <a:ext cx="347842" cy="170763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4A8591F0-0879-4945-868D-6383FBEB70F7}"/>
              </a:ext>
            </a:extLst>
          </p:cNvPr>
          <p:cNvCxnSpPr>
            <a:stCxn id="334" idx="4"/>
            <a:endCxn id="332" idx="2"/>
          </p:cNvCxnSpPr>
          <p:nvPr/>
        </p:nvCxnSpPr>
        <p:spPr>
          <a:xfrm>
            <a:off x="5059872" y="4572056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6D824CA2-20CD-4050-8CEE-CE16430D9592}"/>
              </a:ext>
            </a:extLst>
          </p:cNvPr>
          <p:cNvCxnSpPr>
            <a:stCxn id="334" idx="5"/>
            <a:endCxn id="331" idx="2"/>
          </p:cNvCxnSpPr>
          <p:nvPr/>
        </p:nvCxnSpPr>
        <p:spPr>
          <a:xfrm>
            <a:off x="5140647" y="4538598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66D50E22-1CC5-4A5E-B43F-F39DB9EA13A9}"/>
              </a:ext>
            </a:extLst>
          </p:cNvPr>
          <p:cNvCxnSpPr>
            <a:stCxn id="334" idx="5"/>
            <a:endCxn id="330" idx="2"/>
          </p:cNvCxnSpPr>
          <p:nvPr/>
        </p:nvCxnSpPr>
        <p:spPr>
          <a:xfrm>
            <a:off x="5140647" y="4538598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84ED7C86-FABB-4F40-99AA-8BC24166D9EA}"/>
              </a:ext>
            </a:extLst>
          </p:cNvPr>
          <p:cNvCxnSpPr>
            <a:stCxn id="334" idx="7"/>
            <a:endCxn id="328" idx="3"/>
          </p:cNvCxnSpPr>
          <p:nvPr/>
        </p:nvCxnSpPr>
        <p:spPr>
          <a:xfrm flipV="1">
            <a:off x="5140647" y="4083130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3DF1C7CD-31EB-4F80-9EE8-4B0BC20A0113}"/>
              </a:ext>
            </a:extLst>
          </p:cNvPr>
          <p:cNvCxnSpPr>
            <a:stCxn id="334" idx="6"/>
            <a:endCxn id="329" idx="2"/>
          </p:cNvCxnSpPr>
          <p:nvPr/>
        </p:nvCxnSpPr>
        <p:spPr>
          <a:xfrm>
            <a:off x="5174105" y="4457823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16B18DD9-2C4C-4742-9333-1D66103F1CC5}"/>
              </a:ext>
            </a:extLst>
          </p:cNvPr>
          <p:cNvCxnSpPr>
            <a:cxnSpLocks/>
            <a:stCxn id="334" idx="7"/>
            <a:endCxn id="327" idx="3"/>
          </p:cNvCxnSpPr>
          <p:nvPr/>
        </p:nvCxnSpPr>
        <p:spPr>
          <a:xfrm flipV="1">
            <a:off x="5140647" y="36276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F6FCB02A-5AF3-4A54-9D0C-FAAD077634C0}"/>
              </a:ext>
            </a:extLst>
          </p:cNvPr>
          <p:cNvCxnSpPr>
            <a:stCxn id="334" idx="0"/>
            <a:endCxn id="326" idx="3"/>
          </p:cNvCxnSpPr>
          <p:nvPr/>
        </p:nvCxnSpPr>
        <p:spPr>
          <a:xfrm flipV="1">
            <a:off x="5059872" y="3172194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1691D024-BEAF-4E8A-9713-9F8CC461A48D}"/>
              </a:ext>
            </a:extLst>
          </p:cNvPr>
          <p:cNvCxnSpPr>
            <a:cxnSpLocks/>
            <a:stCxn id="334" idx="0"/>
            <a:endCxn id="325" idx="3"/>
          </p:cNvCxnSpPr>
          <p:nvPr/>
        </p:nvCxnSpPr>
        <p:spPr>
          <a:xfrm flipV="1">
            <a:off x="5059872" y="2716726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CB65BD9-ECD2-44F1-A82D-4C24C5E9B9B5}"/>
              </a:ext>
            </a:extLst>
          </p:cNvPr>
          <p:cNvCxnSpPr>
            <a:stCxn id="304" idx="6"/>
            <a:endCxn id="315" idx="4"/>
          </p:cNvCxnSpPr>
          <p:nvPr/>
        </p:nvCxnSpPr>
        <p:spPr>
          <a:xfrm flipV="1">
            <a:off x="4719357" y="4573739"/>
            <a:ext cx="347842" cy="170763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77D18437-933A-4245-8CE7-8B176578F49E}"/>
              </a:ext>
            </a:extLst>
          </p:cNvPr>
          <p:cNvCxnSpPr>
            <a:stCxn id="303" idx="6"/>
            <a:endCxn id="315" idx="4"/>
          </p:cNvCxnSpPr>
          <p:nvPr/>
        </p:nvCxnSpPr>
        <p:spPr>
          <a:xfrm flipV="1">
            <a:off x="4719357" y="4573739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F7DEA401-AA4B-440A-AC58-195DDC8A94D0}"/>
              </a:ext>
            </a:extLst>
          </p:cNvPr>
          <p:cNvCxnSpPr>
            <a:stCxn id="302" idx="7"/>
            <a:endCxn id="315" idx="3"/>
          </p:cNvCxnSpPr>
          <p:nvPr/>
        </p:nvCxnSpPr>
        <p:spPr>
          <a:xfrm flipV="1">
            <a:off x="4685899" y="4540281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57472202-174B-409A-8A72-638C0AA0A2C2}"/>
              </a:ext>
            </a:extLst>
          </p:cNvPr>
          <p:cNvCxnSpPr>
            <a:stCxn id="301" idx="6"/>
            <a:endCxn id="315" idx="3"/>
          </p:cNvCxnSpPr>
          <p:nvPr/>
        </p:nvCxnSpPr>
        <p:spPr>
          <a:xfrm flipV="1">
            <a:off x="4719357" y="4540281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24743EDE-CFA3-4CE4-BC24-AC73399F79B8}"/>
              </a:ext>
            </a:extLst>
          </p:cNvPr>
          <p:cNvCxnSpPr>
            <a:cxnSpLocks/>
            <a:stCxn id="300" idx="6"/>
            <a:endCxn id="315" idx="2"/>
          </p:cNvCxnSpPr>
          <p:nvPr/>
        </p:nvCxnSpPr>
        <p:spPr>
          <a:xfrm>
            <a:off x="4719357" y="4459506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FBF58EF7-3A2B-45DC-857B-E31FEF695A7B}"/>
              </a:ext>
            </a:extLst>
          </p:cNvPr>
          <p:cNvCxnSpPr>
            <a:stCxn id="299" idx="5"/>
            <a:endCxn id="315" idx="1"/>
          </p:cNvCxnSpPr>
          <p:nvPr/>
        </p:nvCxnSpPr>
        <p:spPr>
          <a:xfrm>
            <a:off x="4685899" y="4084813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29A895EB-55F9-48DF-885D-F0E018D0A339}"/>
              </a:ext>
            </a:extLst>
          </p:cNvPr>
          <p:cNvCxnSpPr>
            <a:stCxn id="298" idx="5"/>
            <a:endCxn id="315" idx="1"/>
          </p:cNvCxnSpPr>
          <p:nvPr/>
        </p:nvCxnSpPr>
        <p:spPr>
          <a:xfrm>
            <a:off x="4685899" y="3629345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81205D03-EF46-4950-B38D-4FFD99D571B0}"/>
              </a:ext>
            </a:extLst>
          </p:cNvPr>
          <p:cNvCxnSpPr>
            <a:cxnSpLocks/>
            <a:stCxn id="297" idx="5"/>
            <a:endCxn id="315" idx="0"/>
          </p:cNvCxnSpPr>
          <p:nvPr/>
        </p:nvCxnSpPr>
        <p:spPr>
          <a:xfrm>
            <a:off x="4685899" y="3173877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F1EB49C2-E7E4-4CA9-92FE-4C09157B17B1}"/>
              </a:ext>
            </a:extLst>
          </p:cNvPr>
          <p:cNvCxnSpPr>
            <a:stCxn id="296" idx="5"/>
            <a:endCxn id="315" idx="0"/>
          </p:cNvCxnSpPr>
          <p:nvPr/>
        </p:nvCxnSpPr>
        <p:spPr>
          <a:xfrm>
            <a:off x="4685899" y="2718409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9560EBE5-7688-4881-BDDE-F15F4995C334}"/>
              </a:ext>
            </a:extLst>
          </p:cNvPr>
          <p:cNvCxnSpPr>
            <a:stCxn id="305" idx="4"/>
            <a:endCxn id="304" idx="2"/>
          </p:cNvCxnSpPr>
          <p:nvPr/>
        </p:nvCxnSpPr>
        <p:spPr>
          <a:xfrm>
            <a:off x="4143049" y="4573739"/>
            <a:ext cx="347842" cy="170763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EF5F6C7B-2477-4C42-A19D-6E2376F26AEE}"/>
              </a:ext>
            </a:extLst>
          </p:cNvPr>
          <p:cNvCxnSpPr>
            <a:stCxn id="305" idx="4"/>
            <a:endCxn id="303" idx="2"/>
          </p:cNvCxnSpPr>
          <p:nvPr/>
        </p:nvCxnSpPr>
        <p:spPr>
          <a:xfrm>
            <a:off x="4143049" y="4573739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F95C5916-44AB-4142-85F7-7046CEDBB51F}"/>
              </a:ext>
            </a:extLst>
          </p:cNvPr>
          <p:cNvCxnSpPr>
            <a:stCxn id="305" idx="5"/>
            <a:endCxn id="302" idx="2"/>
          </p:cNvCxnSpPr>
          <p:nvPr/>
        </p:nvCxnSpPr>
        <p:spPr>
          <a:xfrm>
            <a:off x="4223824" y="4540281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1AD1BC6-06F8-4D88-B93E-BF126B931CD1}"/>
              </a:ext>
            </a:extLst>
          </p:cNvPr>
          <p:cNvCxnSpPr>
            <a:stCxn id="305" idx="5"/>
            <a:endCxn id="301" idx="2"/>
          </p:cNvCxnSpPr>
          <p:nvPr/>
        </p:nvCxnSpPr>
        <p:spPr>
          <a:xfrm>
            <a:off x="4223824" y="4540281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C82754E-9351-485C-9114-E8FC95B1705B}"/>
              </a:ext>
            </a:extLst>
          </p:cNvPr>
          <p:cNvCxnSpPr>
            <a:stCxn id="305" idx="7"/>
            <a:endCxn id="299" idx="3"/>
          </p:cNvCxnSpPr>
          <p:nvPr/>
        </p:nvCxnSpPr>
        <p:spPr>
          <a:xfrm flipV="1">
            <a:off x="4223824" y="4084813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42B9E580-0F84-46EA-AB97-B0F22CF06C4C}"/>
              </a:ext>
            </a:extLst>
          </p:cNvPr>
          <p:cNvCxnSpPr>
            <a:stCxn id="305" idx="6"/>
            <a:endCxn id="300" idx="2"/>
          </p:cNvCxnSpPr>
          <p:nvPr/>
        </p:nvCxnSpPr>
        <p:spPr>
          <a:xfrm>
            <a:off x="4257282" y="4459506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5B58D140-5C43-407B-8F1A-3ED51C32E107}"/>
              </a:ext>
            </a:extLst>
          </p:cNvPr>
          <p:cNvCxnSpPr>
            <a:cxnSpLocks/>
            <a:stCxn id="305" idx="7"/>
            <a:endCxn id="298" idx="3"/>
          </p:cNvCxnSpPr>
          <p:nvPr/>
        </p:nvCxnSpPr>
        <p:spPr>
          <a:xfrm flipV="1">
            <a:off x="4223824" y="3629345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0C1EF6B0-E732-4A0A-B351-09A3A986E641}"/>
              </a:ext>
            </a:extLst>
          </p:cNvPr>
          <p:cNvCxnSpPr>
            <a:stCxn id="305" idx="0"/>
            <a:endCxn id="297" idx="3"/>
          </p:cNvCxnSpPr>
          <p:nvPr/>
        </p:nvCxnSpPr>
        <p:spPr>
          <a:xfrm flipV="1">
            <a:off x="4143049" y="3173877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DC0DCA1C-6C6D-46C2-98BE-CB5A5AE78D70}"/>
              </a:ext>
            </a:extLst>
          </p:cNvPr>
          <p:cNvCxnSpPr>
            <a:cxnSpLocks/>
            <a:stCxn id="305" idx="0"/>
            <a:endCxn id="296" idx="3"/>
          </p:cNvCxnSpPr>
          <p:nvPr/>
        </p:nvCxnSpPr>
        <p:spPr>
          <a:xfrm flipV="1">
            <a:off x="4143049" y="2718409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B2FF23AA-646A-4C1E-830C-507B19B02095}"/>
              </a:ext>
            </a:extLst>
          </p:cNvPr>
          <p:cNvCxnSpPr>
            <a:stCxn id="275" idx="6"/>
            <a:endCxn id="286" idx="4"/>
          </p:cNvCxnSpPr>
          <p:nvPr/>
        </p:nvCxnSpPr>
        <p:spPr>
          <a:xfrm flipV="1">
            <a:off x="3790476" y="4577854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538C040F-B5B2-4572-9F5C-8A83E0B3834B}"/>
              </a:ext>
            </a:extLst>
          </p:cNvPr>
          <p:cNvCxnSpPr>
            <a:stCxn id="274" idx="6"/>
            <a:endCxn id="286" idx="4"/>
          </p:cNvCxnSpPr>
          <p:nvPr/>
        </p:nvCxnSpPr>
        <p:spPr>
          <a:xfrm flipV="1">
            <a:off x="3790476" y="4577854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ED71EF4C-037F-4F86-B3C8-9B85F523DE23}"/>
              </a:ext>
            </a:extLst>
          </p:cNvPr>
          <p:cNvCxnSpPr>
            <a:stCxn id="273" idx="7"/>
            <a:endCxn id="286" idx="3"/>
          </p:cNvCxnSpPr>
          <p:nvPr/>
        </p:nvCxnSpPr>
        <p:spPr>
          <a:xfrm flipV="1">
            <a:off x="3757018" y="4544396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428C7B30-EF33-46D0-98B6-7F27FDCE48D1}"/>
              </a:ext>
            </a:extLst>
          </p:cNvPr>
          <p:cNvCxnSpPr>
            <a:stCxn id="272" idx="6"/>
            <a:endCxn id="286" idx="3"/>
          </p:cNvCxnSpPr>
          <p:nvPr/>
        </p:nvCxnSpPr>
        <p:spPr>
          <a:xfrm flipV="1">
            <a:off x="3790476" y="4544396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2FE48268-1236-424E-97FB-D8BCE8BD6126}"/>
              </a:ext>
            </a:extLst>
          </p:cNvPr>
          <p:cNvCxnSpPr>
            <a:cxnSpLocks/>
            <a:stCxn id="271" idx="6"/>
            <a:endCxn id="286" idx="2"/>
          </p:cNvCxnSpPr>
          <p:nvPr/>
        </p:nvCxnSpPr>
        <p:spPr>
          <a:xfrm>
            <a:off x="3790476" y="4463621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C30C79E-8BD6-402A-BF14-A30FB54620D1}"/>
              </a:ext>
            </a:extLst>
          </p:cNvPr>
          <p:cNvCxnSpPr>
            <a:stCxn id="270" idx="5"/>
            <a:endCxn id="286" idx="1"/>
          </p:cNvCxnSpPr>
          <p:nvPr/>
        </p:nvCxnSpPr>
        <p:spPr>
          <a:xfrm>
            <a:off x="3757018" y="4088928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D3DE0B66-891A-4EDD-8EBE-D29DAAE02735}"/>
              </a:ext>
            </a:extLst>
          </p:cNvPr>
          <p:cNvCxnSpPr>
            <a:stCxn id="269" idx="5"/>
            <a:endCxn id="286" idx="1"/>
          </p:cNvCxnSpPr>
          <p:nvPr/>
        </p:nvCxnSpPr>
        <p:spPr>
          <a:xfrm>
            <a:off x="3757018" y="3633460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3F88FE23-BBBC-41D2-9B13-0F3A2FFAFEAF}"/>
              </a:ext>
            </a:extLst>
          </p:cNvPr>
          <p:cNvCxnSpPr>
            <a:cxnSpLocks/>
            <a:stCxn id="268" idx="5"/>
            <a:endCxn id="286" idx="0"/>
          </p:cNvCxnSpPr>
          <p:nvPr/>
        </p:nvCxnSpPr>
        <p:spPr>
          <a:xfrm>
            <a:off x="3757018" y="3177992"/>
            <a:ext cx="381300" cy="117139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F95B56EB-2B1F-4E09-9F5E-D1AEB70830D1}"/>
              </a:ext>
            </a:extLst>
          </p:cNvPr>
          <p:cNvCxnSpPr>
            <a:stCxn id="267" idx="5"/>
            <a:endCxn id="286" idx="0"/>
          </p:cNvCxnSpPr>
          <p:nvPr/>
        </p:nvCxnSpPr>
        <p:spPr>
          <a:xfrm>
            <a:off x="3757018" y="2722524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EE35CBC5-4B44-4FA1-8650-E250A830859F}"/>
              </a:ext>
            </a:extLst>
          </p:cNvPr>
          <p:cNvCxnSpPr>
            <a:stCxn id="276" idx="4"/>
            <a:endCxn id="275" idx="2"/>
          </p:cNvCxnSpPr>
          <p:nvPr/>
        </p:nvCxnSpPr>
        <p:spPr>
          <a:xfrm>
            <a:off x="3214168" y="4577854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C636E5BC-2188-47DB-BD57-9D011C373B31}"/>
              </a:ext>
            </a:extLst>
          </p:cNvPr>
          <p:cNvCxnSpPr>
            <a:stCxn id="276" idx="4"/>
            <a:endCxn id="274" idx="2"/>
          </p:cNvCxnSpPr>
          <p:nvPr/>
        </p:nvCxnSpPr>
        <p:spPr>
          <a:xfrm>
            <a:off x="3214168" y="4577854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28869290-136E-4A2F-9392-CEF8C362DA40}"/>
              </a:ext>
            </a:extLst>
          </p:cNvPr>
          <p:cNvCxnSpPr>
            <a:stCxn id="276" idx="5"/>
            <a:endCxn id="273" idx="2"/>
          </p:cNvCxnSpPr>
          <p:nvPr/>
        </p:nvCxnSpPr>
        <p:spPr>
          <a:xfrm>
            <a:off x="3294943" y="4544396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3932868C-5B8B-4A67-8E07-3CF4A5E0C98C}"/>
              </a:ext>
            </a:extLst>
          </p:cNvPr>
          <p:cNvCxnSpPr>
            <a:stCxn id="276" idx="5"/>
            <a:endCxn id="272" idx="2"/>
          </p:cNvCxnSpPr>
          <p:nvPr/>
        </p:nvCxnSpPr>
        <p:spPr>
          <a:xfrm>
            <a:off x="3294943" y="4544396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3391C347-4982-4DEB-A82E-33A0F86F4E70}"/>
              </a:ext>
            </a:extLst>
          </p:cNvPr>
          <p:cNvCxnSpPr>
            <a:stCxn id="276" idx="7"/>
            <a:endCxn id="270" idx="3"/>
          </p:cNvCxnSpPr>
          <p:nvPr/>
        </p:nvCxnSpPr>
        <p:spPr>
          <a:xfrm flipV="1">
            <a:off x="3294943" y="4088928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A3A6C2A-509A-4ABD-9836-5B8285A2B02E}"/>
              </a:ext>
            </a:extLst>
          </p:cNvPr>
          <p:cNvCxnSpPr>
            <a:stCxn id="276" idx="6"/>
            <a:endCxn id="271" idx="2"/>
          </p:cNvCxnSpPr>
          <p:nvPr/>
        </p:nvCxnSpPr>
        <p:spPr>
          <a:xfrm>
            <a:off x="3328401" y="4463621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5C13A3DD-1A57-4B44-9FD0-95AE26EAF60D}"/>
              </a:ext>
            </a:extLst>
          </p:cNvPr>
          <p:cNvCxnSpPr>
            <a:cxnSpLocks/>
            <a:stCxn id="276" idx="7"/>
            <a:endCxn id="269" idx="3"/>
          </p:cNvCxnSpPr>
          <p:nvPr/>
        </p:nvCxnSpPr>
        <p:spPr>
          <a:xfrm flipV="1">
            <a:off x="3294943" y="3633460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318B1605-4B11-488A-8D00-2694FF271B54}"/>
              </a:ext>
            </a:extLst>
          </p:cNvPr>
          <p:cNvCxnSpPr>
            <a:stCxn id="276" idx="0"/>
            <a:endCxn id="268" idx="3"/>
          </p:cNvCxnSpPr>
          <p:nvPr/>
        </p:nvCxnSpPr>
        <p:spPr>
          <a:xfrm flipV="1">
            <a:off x="3214168" y="3177992"/>
            <a:ext cx="381300" cy="117139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E6C6346E-D7BB-40F5-8105-486B5B4E4407}"/>
              </a:ext>
            </a:extLst>
          </p:cNvPr>
          <p:cNvCxnSpPr>
            <a:cxnSpLocks/>
            <a:stCxn id="276" idx="0"/>
            <a:endCxn id="267" idx="3"/>
          </p:cNvCxnSpPr>
          <p:nvPr/>
        </p:nvCxnSpPr>
        <p:spPr>
          <a:xfrm flipV="1">
            <a:off x="3214168" y="2722524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661C4394-E6EB-47B5-9CF8-D39F2783E92A}"/>
              </a:ext>
            </a:extLst>
          </p:cNvPr>
          <p:cNvCxnSpPr>
            <a:stCxn id="246" idx="6"/>
            <a:endCxn id="257" idx="4"/>
          </p:cNvCxnSpPr>
          <p:nvPr/>
        </p:nvCxnSpPr>
        <p:spPr>
          <a:xfrm flipV="1">
            <a:off x="2873653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65C145DB-ACFD-441D-96BA-10F256CA9350}"/>
              </a:ext>
            </a:extLst>
          </p:cNvPr>
          <p:cNvCxnSpPr>
            <a:stCxn id="245" idx="6"/>
            <a:endCxn id="257" idx="4"/>
          </p:cNvCxnSpPr>
          <p:nvPr/>
        </p:nvCxnSpPr>
        <p:spPr>
          <a:xfrm flipV="1">
            <a:off x="2873653" y="4579537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68CD7E54-B7C5-49C9-AC56-5701A588A02A}"/>
              </a:ext>
            </a:extLst>
          </p:cNvPr>
          <p:cNvCxnSpPr>
            <a:stCxn id="244" idx="7"/>
            <a:endCxn id="257" idx="3"/>
          </p:cNvCxnSpPr>
          <p:nvPr/>
        </p:nvCxnSpPr>
        <p:spPr>
          <a:xfrm flipV="1">
            <a:off x="2840195" y="45460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45F3162-7C31-47A5-9C1A-E9B0BA549991}"/>
              </a:ext>
            </a:extLst>
          </p:cNvPr>
          <p:cNvCxnSpPr>
            <a:stCxn id="243" idx="6"/>
            <a:endCxn id="257" idx="3"/>
          </p:cNvCxnSpPr>
          <p:nvPr/>
        </p:nvCxnSpPr>
        <p:spPr>
          <a:xfrm flipV="1">
            <a:off x="2873653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CBE3135-FB01-4BC8-97AA-49EB4EDE7A0A}"/>
              </a:ext>
            </a:extLst>
          </p:cNvPr>
          <p:cNvCxnSpPr>
            <a:cxnSpLocks/>
            <a:stCxn id="242" idx="6"/>
            <a:endCxn id="257" idx="2"/>
          </p:cNvCxnSpPr>
          <p:nvPr/>
        </p:nvCxnSpPr>
        <p:spPr>
          <a:xfrm>
            <a:off x="2873653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CB00BAC2-CB39-45F8-93B2-17934170EDA2}"/>
              </a:ext>
            </a:extLst>
          </p:cNvPr>
          <p:cNvCxnSpPr>
            <a:stCxn id="241" idx="5"/>
            <a:endCxn id="257" idx="1"/>
          </p:cNvCxnSpPr>
          <p:nvPr/>
        </p:nvCxnSpPr>
        <p:spPr>
          <a:xfrm>
            <a:off x="2840195" y="4090611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A039FB7-8C22-43E0-B965-82A1C1AFF868}"/>
              </a:ext>
            </a:extLst>
          </p:cNvPr>
          <p:cNvCxnSpPr>
            <a:stCxn id="240" idx="5"/>
            <a:endCxn id="257" idx="1"/>
          </p:cNvCxnSpPr>
          <p:nvPr/>
        </p:nvCxnSpPr>
        <p:spPr>
          <a:xfrm>
            <a:off x="2840195" y="3635143"/>
            <a:ext cx="300525" cy="74938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23AE2968-89AB-4D6A-B27F-B94C466E686F}"/>
              </a:ext>
            </a:extLst>
          </p:cNvPr>
          <p:cNvCxnSpPr>
            <a:cxnSpLocks/>
            <a:stCxn id="239" idx="5"/>
            <a:endCxn id="257" idx="0"/>
          </p:cNvCxnSpPr>
          <p:nvPr/>
        </p:nvCxnSpPr>
        <p:spPr>
          <a:xfrm>
            <a:off x="2840195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C42440FD-2CD0-4D2B-B2F3-7842EE2FA60B}"/>
              </a:ext>
            </a:extLst>
          </p:cNvPr>
          <p:cNvCxnSpPr>
            <a:stCxn id="238" idx="5"/>
            <a:endCxn id="257" idx="0"/>
          </p:cNvCxnSpPr>
          <p:nvPr/>
        </p:nvCxnSpPr>
        <p:spPr>
          <a:xfrm>
            <a:off x="2840195" y="2724207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3478C8BB-5428-48BF-A405-E0109FDA9AD2}"/>
              </a:ext>
            </a:extLst>
          </p:cNvPr>
          <p:cNvCxnSpPr>
            <a:stCxn id="247" idx="4"/>
            <a:endCxn id="246" idx="2"/>
          </p:cNvCxnSpPr>
          <p:nvPr/>
        </p:nvCxnSpPr>
        <p:spPr>
          <a:xfrm>
            <a:off x="2297345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E2D4E91-604C-4AD1-8BC4-9E572BFAC2C2}"/>
              </a:ext>
            </a:extLst>
          </p:cNvPr>
          <p:cNvCxnSpPr>
            <a:stCxn id="247" idx="4"/>
            <a:endCxn id="245" idx="2"/>
          </p:cNvCxnSpPr>
          <p:nvPr/>
        </p:nvCxnSpPr>
        <p:spPr>
          <a:xfrm>
            <a:off x="2297345" y="4579537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57856AE6-8A3D-494C-BC1B-7BD1B65CCB30}"/>
              </a:ext>
            </a:extLst>
          </p:cNvPr>
          <p:cNvCxnSpPr>
            <a:stCxn id="247" idx="5"/>
            <a:endCxn id="244" idx="2"/>
          </p:cNvCxnSpPr>
          <p:nvPr/>
        </p:nvCxnSpPr>
        <p:spPr>
          <a:xfrm>
            <a:off x="2378120" y="4546079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E339F2ED-4B08-462E-BB35-D51EFFE051BF}"/>
              </a:ext>
            </a:extLst>
          </p:cNvPr>
          <p:cNvCxnSpPr>
            <a:stCxn id="247" idx="5"/>
            <a:endCxn id="243" idx="2"/>
          </p:cNvCxnSpPr>
          <p:nvPr/>
        </p:nvCxnSpPr>
        <p:spPr>
          <a:xfrm>
            <a:off x="2378120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71BB6794-20E3-4281-865E-89A5E691D9C6}"/>
              </a:ext>
            </a:extLst>
          </p:cNvPr>
          <p:cNvCxnSpPr>
            <a:stCxn id="247" idx="7"/>
            <a:endCxn id="241" idx="3"/>
          </p:cNvCxnSpPr>
          <p:nvPr/>
        </p:nvCxnSpPr>
        <p:spPr>
          <a:xfrm flipV="1">
            <a:off x="2378120" y="4090611"/>
            <a:ext cx="300525" cy="29391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8646671B-7DB3-41F1-A5C8-B3FEB0084B36}"/>
              </a:ext>
            </a:extLst>
          </p:cNvPr>
          <p:cNvCxnSpPr>
            <a:stCxn id="247" idx="6"/>
            <a:endCxn id="242" idx="2"/>
          </p:cNvCxnSpPr>
          <p:nvPr/>
        </p:nvCxnSpPr>
        <p:spPr>
          <a:xfrm>
            <a:off x="2411578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BB53534-E3D6-4F6C-A40D-AFA5F4E8E933}"/>
              </a:ext>
            </a:extLst>
          </p:cNvPr>
          <p:cNvCxnSpPr>
            <a:cxnSpLocks/>
            <a:stCxn id="247" idx="7"/>
            <a:endCxn id="240" idx="3"/>
          </p:cNvCxnSpPr>
          <p:nvPr/>
        </p:nvCxnSpPr>
        <p:spPr>
          <a:xfrm flipV="1">
            <a:off x="2378120" y="3635143"/>
            <a:ext cx="300525" cy="74938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3E419BD8-FF24-415E-8753-DD53F57E9E94}"/>
              </a:ext>
            </a:extLst>
          </p:cNvPr>
          <p:cNvCxnSpPr>
            <a:stCxn id="247" idx="0"/>
            <a:endCxn id="239" idx="3"/>
          </p:cNvCxnSpPr>
          <p:nvPr/>
        </p:nvCxnSpPr>
        <p:spPr>
          <a:xfrm flipV="1">
            <a:off x="2297345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FBD28D4C-3F61-4CF0-BD93-B4A015AF9204}"/>
              </a:ext>
            </a:extLst>
          </p:cNvPr>
          <p:cNvCxnSpPr>
            <a:cxnSpLocks/>
            <a:stCxn id="247" idx="0"/>
            <a:endCxn id="238" idx="3"/>
          </p:cNvCxnSpPr>
          <p:nvPr/>
        </p:nvCxnSpPr>
        <p:spPr>
          <a:xfrm flipV="1">
            <a:off x="2297345" y="2724207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6855FD88-C334-48B4-8835-283F4686F70A}"/>
              </a:ext>
            </a:extLst>
          </p:cNvPr>
          <p:cNvCxnSpPr>
            <a:stCxn id="217" idx="6"/>
            <a:endCxn id="228" idx="4"/>
          </p:cNvCxnSpPr>
          <p:nvPr/>
        </p:nvCxnSpPr>
        <p:spPr>
          <a:xfrm flipV="1">
            <a:off x="1940806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644403B0-7FF2-448A-B14D-64FC9F459DAA}"/>
              </a:ext>
            </a:extLst>
          </p:cNvPr>
          <p:cNvCxnSpPr>
            <a:stCxn id="216" idx="6"/>
            <a:endCxn id="228" idx="4"/>
          </p:cNvCxnSpPr>
          <p:nvPr/>
        </p:nvCxnSpPr>
        <p:spPr>
          <a:xfrm flipV="1">
            <a:off x="1940806" y="4579537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372A0CA1-8895-4E88-B039-B24D90F46C89}"/>
              </a:ext>
            </a:extLst>
          </p:cNvPr>
          <p:cNvCxnSpPr>
            <a:stCxn id="215" idx="7"/>
            <a:endCxn id="228" idx="3"/>
          </p:cNvCxnSpPr>
          <p:nvPr/>
        </p:nvCxnSpPr>
        <p:spPr>
          <a:xfrm flipV="1">
            <a:off x="1907348" y="4546079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8498D25-DD8F-4672-A4D1-BB55A63C4ACE}"/>
              </a:ext>
            </a:extLst>
          </p:cNvPr>
          <p:cNvCxnSpPr>
            <a:stCxn id="214" idx="6"/>
            <a:endCxn id="228" idx="3"/>
          </p:cNvCxnSpPr>
          <p:nvPr/>
        </p:nvCxnSpPr>
        <p:spPr>
          <a:xfrm flipV="1">
            <a:off x="1940806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61C498CC-8B1B-41C7-BC75-9BC058CD5195}"/>
              </a:ext>
            </a:extLst>
          </p:cNvPr>
          <p:cNvCxnSpPr>
            <a:cxnSpLocks/>
            <a:stCxn id="213" idx="6"/>
            <a:endCxn id="228" idx="2"/>
          </p:cNvCxnSpPr>
          <p:nvPr/>
        </p:nvCxnSpPr>
        <p:spPr>
          <a:xfrm>
            <a:off x="1940806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E209C687-A430-4166-B869-315BF237463D}"/>
              </a:ext>
            </a:extLst>
          </p:cNvPr>
          <p:cNvCxnSpPr>
            <a:stCxn id="212" idx="5"/>
            <a:endCxn id="228" idx="1"/>
          </p:cNvCxnSpPr>
          <p:nvPr/>
        </p:nvCxnSpPr>
        <p:spPr>
          <a:xfrm>
            <a:off x="1907348" y="4090611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52629B53-0AAC-4EDC-873A-036DDD696AF7}"/>
              </a:ext>
            </a:extLst>
          </p:cNvPr>
          <p:cNvCxnSpPr>
            <a:stCxn id="211" idx="5"/>
            <a:endCxn id="228" idx="1"/>
          </p:cNvCxnSpPr>
          <p:nvPr/>
        </p:nvCxnSpPr>
        <p:spPr>
          <a:xfrm>
            <a:off x="1907348" y="3635143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83D4012E-9915-45A1-B1DF-75554597C5AD}"/>
              </a:ext>
            </a:extLst>
          </p:cNvPr>
          <p:cNvCxnSpPr>
            <a:cxnSpLocks/>
            <a:stCxn id="210" idx="5"/>
            <a:endCxn id="228" idx="0"/>
          </p:cNvCxnSpPr>
          <p:nvPr/>
        </p:nvCxnSpPr>
        <p:spPr>
          <a:xfrm>
            <a:off x="1907348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737DF863-2AFD-407C-877A-A183D60DD92B}"/>
              </a:ext>
            </a:extLst>
          </p:cNvPr>
          <p:cNvCxnSpPr>
            <a:stCxn id="209" idx="5"/>
            <a:endCxn id="228" idx="0"/>
          </p:cNvCxnSpPr>
          <p:nvPr/>
        </p:nvCxnSpPr>
        <p:spPr>
          <a:xfrm>
            <a:off x="1907348" y="2724207"/>
            <a:ext cx="381300" cy="162686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3191D0AE-D769-4391-8C2F-7A86BD044681}"/>
              </a:ext>
            </a:extLst>
          </p:cNvPr>
          <p:cNvCxnSpPr>
            <a:stCxn id="218" idx="4"/>
            <a:endCxn id="217" idx="2"/>
          </p:cNvCxnSpPr>
          <p:nvPr/>
        </p:nvCxnSpPr>
        <p:spPr>
          <a:xfrm>
            <a:off x="1364498" y="4579537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601A139-CBC4-4432-8B2E-8FD00A9DECB0}"/>
              </a:ext>
            </a:extLst>
          </p:cNvPr>
          <p:cNvCxnSpPr>
            <a:stCxn id="218" idx="4"/>
            <a:endCxn id="216" idx="2"/>
          </p:cNvCxnSpPr>
          <p:nvPr/>
        </p:nvCxnSpPr>
        <p:spPr>
          <a:xfrm>
            <a:off x="1364498" y="4579537"/>
            <a:ext cx="347842" cy="12521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1B1F8FA8-177C-407B-B782-7A32329F7065}"/>
              </a:ext>
            </a:extLst>
          </p:cNvPr>
          <p:cNvCxnSpPr>
            <a:stCxn id="218" idx="5"/>
            <a:endCxn id="215" idx="2"/>
          </p:cNvCxnSpPr>
          <p:nvPr/>
        </p:nvCxnSpPr>
        <p:spPr>
          <a:xfrm>
            <a:off x="1445273" y="4546079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9D161DA4-2D23-42AB-AB1A-847B19E0CA1B}"/>
              </a:ext>
            </a:extLst>
          </p:cNvPr>
          <p:cNvCxnSpPr>
            <a:stCxn id="218" idx="5"/>
            <a:endCxn id="214" idx="2"/>
          </p:cNvCxnSpPr>
          <p:nvPr/>
        </p:nvCxnSpPr>
        <p:spPr>
          <a:xfrm>
            <a:off x="1445273" y="4546079"/>
            <a:ext cx="267067" cy="374693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A72DE5B7-ACFE-448E-827A-A092900E1DA8}"/>
              </a:ext>
            </a:extLst>
          </p:cNvPr>
          <p:cNvCxnSpPr>
            <a:stCxn id="218" idx="7"/>
            <a:endCxn id="212" idx="3"/>
          </p:cNvCxnSpPr>
          <p:nvPr/>
        </p:nvCxnSpPr>
        <p:spPr>
          <a:xfrm flipV="1">
            <a:off x="1445273" y="4090611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219A54B-43CC-45BD-8E26-AB4DF4200E1E}"/>
              </a:ext>
            </a:extLst>
          </p:cNvPr>
          <p:cNvCxnSpPr>
            <a:stCxn id="218" idx="6"/>
            <a:endCxn id="213" idx="2"/>
          </p:cNvCxnSpPr>
          <p:nvPr/>
        </p:nvCxnSpPr>
        <p:spPr>
          <a:xfrm>
            <a:off x="1478731" y="4465304"/>
            <a:ext cx="2336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A3CD57B3-3500-428C-855C-BA9FF9DA5D47}"/>
              </a:ext>
            </a:extLst>
          </p:cNvPr>
          <p:cNvCxnSpPr>
            <a:cxnSpLocks/>
            <a:stCxn id="218" idx="7"/>
            <a:endCxn id="211" idx="3"/>
          </p:cNvCxnSpPr>
          <p:nvPr/>
        </p:nvCxnSpPr>
        <p:spPr>
          <a:xfrm flipV="1">
            <a:off x="1445273" y="3635143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B4B1533-B809-42EC-BEF3-6E2C2A07E1F7}"/>
              </a:ext>
            </a:extLst>
          </p:cNvPr>
          <p:cNvCxnSpPr>
            <a:stCxn id="218" idx="0"/>
            <a:endCxn id="210" idx="3"/>
          </p:cNvCxnSpPr>
          <p:nvPr/>
        </p:nvCxnSpPr>
        <p:spPr>
          <a:xfrm flipV="1">
            <a:off x="1364498" y="3179675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09CB3BA-7994-4892-BF28-CCB912CEA1C4}"/>
              </a:ext>
            </a:extLst>
          </p:cNvPr>
          <p:cNvCxnSpPr>
            <a:cxnSpLocks/>
            <a:stCxn id="218" idx="0"/>
            <a:endCxn id="209" idx="3"/>
          </p:cNvCxnSpPr>
          <p:nvPr/>
        </p:nvCxnSpPr>
        <p:spPr>
          <a:xfrm flipV="1">
            <a:off x="1364498" y="2724207"/>
            <a:ext cx="381300" cy="162686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AABF48F4-2937-41EE-941C-23B1B19FC718}"/>
              </a:ext>
            </a:extLst>
          </p:cNvPr>
          <p:cNvCxnSpPr>
            <a:stCxn id="14" idx="6"/>
            <a:endCxn id="175" idx="4"/>
          </p:cNvCxnSpPr>
          <p:nvPr/>
        </p:nvCxnSpPr>
        <p:spPr>
          <a:xfrm flipV="1">
            <a:off x="1023983" y="4581220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921E367-E0DE-4637-B634-22A1EFF3F5E7}"/>
              </a:ext>
            </a:extLst>
          </p:cNvPr>
          <p:cNvCxnSpPr>
            <a:stCxn id="12" idx="6"/>
            <a:endCxn id="175" idx="4"/>
          </p:cNvCxnSpPr>
          <p:nvPr/>
        </p:nvCxnSpPr>
        <p:spPr>
          <a:xfrm flipV="1">
            <a:off x="1023983" y="4581220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4C1AD02-DF27-4392-9138-E05A0C9A2133}"/>
              </a:ext>
            </a:extLst>
          </p:cNvPr>
          <p:cNvCxnSpPr>
            <a:stCxn id="11" idx="7"/>
            <a:endCxn id="175" idx="3"/>
          </p:cNvCxnSpPr>
          <p:nvPr/>
        </p:nvCxnSpPr>
        <p:spPr>
          <a:xfrm flipV="1">
            <a:off x="990525" y="4547762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C427564B-7367-4B29-BA6E-BD297851D315}"/>
              </a:ext>
            </a:extLst>
          </p:cNvPr>
          <p:cNvCxnSpPr>
            <a:stCxn id="10" idx="6"/>
            <a:endCxn id="175" idx="3"/>
          </p:cNvCxnSpPr>
          <p:nvPr/>
        </p:nvCxnSpPr>
        <p:spPr>
          <a:xfrm flipV="1">
            <a:off x="1023983" y="4547762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691F5135-28E2-48D0-B3AE-608E11303F8B}"/>
              </a:ext>
            </a:extLst>
          </p:cNvPr>
          <p:cNvCxnSpPr>
            <a:cxnSpLocks/>
            <a:stCxn id="9" idx="6"/>
            <a:endCxn id="175" idx="2"/>
          </p:cNvCxnSpPr>
          <p:nvPr/>
        </p:nvCxnSpPr>
        <p:spPr>
          <a:xfrm>
            <a:off x="1023983" y="4466987"/>
            <a:ext cx="233609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AA9F498-84EB-4340-BFF8-D02D86FFE2E7}"/>
              </a:ext>
            </a:extLst>
          </p:cNvPr>
          <p:cNvCxnSpPr>
            <a:stCxn id="8" idx="5"/>
            <a:endCxn id="175" idx="1"/>
          </p:cNvCxnSpPr>
          <p:nvPr/>
        </p:nvCxnSpPr>
        <p:spPr>
          <a:xfrm>
            <a:off x="990525" y="4092294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1CA9757A-44C0-4024-9ED6-B44A9F069E71}"/>
              </a:ext>
            </a:extLst>
          </p:cNvPr>
          <p:cNvCxnSpPr>
            <a:stCxn id="7" idx="5"/>
            <a:endCxn id="175" idx="1"/>
          </p:cNvCxnSpPr>
          <p:nvPr/>
        </p:nvCxnSpPr>
        <p:spPr>
          <a:xfrm>
            <a:off x="990525" y="3636826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8586B7A-6575-4161-AB4A-E8D44E877514}"/>
              </a:ext>
            </a:extLst>
          </p:cNvPr>
          <p:cNvCxnSpPr>
            <a:cxnSpLocks/>
            <a:stCxn id="6" idx="5"/>
            <a:endCxn id="175" idx="0"/>
          </p:cNvCxnSpPr>
          <p:nvPr/>
        </p:nvCxnSpPr>
        <p:spPr>
          <a:xfrm>
            <a:off x="990525" y="3181358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27F591F-0601-480F-8501-347A446B6DE9}"/>
              </a:ext>
            </a:extLst>
          </p:cNvPr>
          <p:cNvCxnSpPr>
            <a:stCxn id="5" idx="5"/>
            <a:endCxn id="175" idx="0"/>
          </p:cNvCxnSpPr>
          <p:nvPr/>
        </p:nvCxnSpPr>
        <p:spPr>
          <a:xfrm>
            <a:off x="990525" y="2725890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43DCB972-15DE-4710-92C0-30CC8AA96CAD}"/>
              </a:ext>
            </a:extLst>
          </p:cNvPr>
          <p:cNvCxnSpPr>
            <a:stCxn id="13" idx="4"/>
            <a:endCxn id="14" idx="2"/>
          </p:cNvCxnSpPr>
          <p:nvPr/>
        </p:nvCxnSpPr>
        <p:spPr>
          <a:xfrm>
            <a:off x="447675" y="4581220"/>
            <a:ext cx="347842" cy="1707639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FCF0D96-AFD1-4C9B-83D7-ADB8A3F59CED}"/>
              </a:ext>
            </a:extLst>
          </p:cNvPr>
          <p:cNvCxnSpPr>
            <a:stCxn id="13" idx="4"/>
            <a:endCxn id="12" idx="2"/>
          </p:cNvCxnSpPr>
          <p:nvPr/>
        </p:nvCxnSpPr>
        <p:spPr>
          <a:xfrm>
            <a:off x="447675" y="4581220"/>
            <a:ext cx="347842" cy="125217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0546767-893F-4659-9471-FBF9E4B9C48B}"/>
              </a:ext>
            </a:extLst>
          </p:cNvPr>
          <p:cNvCxnSpPr>
            <a:stCxn id="13" idx="5"/>
            <a:endCxn id="11" idx="2"/>
          </p:cNvCxnSpPr>
          <p:nvPr/>
        </p:nvCxnSpPr>
        <p:spPr>
          <a:xfrm>
            <a:off x="528450" y="4547762"/>
            <a:ext cx="267067" cy="830161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F962FFF-4A05-4F97-A234-0B0989AB5B89}"/>
              </a:ext>
            </a:extLst>
          </p:cNvPr>
          <p:cNvCxnSpPr>
            <a:stCxn id="13" idx="5"/>
            <a:endCxn id="10" idx="2"/>
          </p:cNvCxnSpPr>
          <p:nvPr/>
        </p:nvCxnSpPr>
        <p:spPr>
          <a:xfrm>
            <a:off x="528450" y="4547762"/>
            <a:ext cx="267067" cy="37469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2F48CE2-7B79-4149-A311-83A8E5D32549}"/>
              </a:ext>
            </a:extLst>
          </p:cNvPr>
          <p:cNvCxnSpPr>
            <a:stCxn id="13" idx="7"/>
            <a:endCxn id="8" idx="3"/>
          </p:cNvCxnSpPr>
          <p:nvPr/>
        </p:nvCxnSpPr>
        <p:spPr>
          <a:xfrm flipV="1">
            <a:off x="528450" y="4092294"/>
            <a:ext cx="300525" cy="293918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096F647D-C336-4B2E-9523-51921C209314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561908" y="4466987"/>
            <a:ext cx="233609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AAC07A5-4319-46F9-9C90-C3A498F7516C}"/>
              </a:ext>
            </a:extLst>
          </p:cNvPr>
          <p:cNvCxnSpPr>
            <a:cxnSpLocks/>
            <a:stCxn id="13" idx="7"/>
            <a:endCxn id="7" idx="3"/>
          </p:cNvCxnSpPr>
          <p:nvPr/>
        </p:nvCxnSpPr>
        <p:spPr>
          <a:xfrm flipV="1">
            <a:off x="528450" y="3636826"/>
            <a:ext cx="300525" cy="74938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41B69144-6CCD-4D30-AF91-B7A19679D848}"/>
              </a:ext>
            </a:extLst>
          </p:cNvPr>
          <p:cNvCxnSpPr>
            <a:stCxn id="13" idx="0"/>
            <a:endCxn id="6" idx="3"/>
          </p:cNvCxnSpPr>
          <p:nvPr/>
        </p:nvCxnSpPr>
        <p:spPr>
          <a:xfrm flipV="1">
            <a:off x="447675" y="3181358"/>
            <a:ext cx="381300" cy="1171396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F0F7C4-C0E6-4F0D-A360-B445CA7BEE3B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447675" y="2725890"/>
            <a:ext cx="381300" cy="1626864"/>
          </a:xfrm>
          <a:prstGeom prst="straightConnector1">
            <a:avLst/>
          </a:prstGeom>
          <a:ln w="19050">
            <a:solidFill>
              <a:schemeClr val="tx1"/>
            </a:solidFill>
            <a:prstDash val="sys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5921FDE-75C7-4193-AB71-9E2A6D03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Example (cont’d)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A6732F-BE5C-4D86-912D-26E0D671E83B}"/>
              </a:ext>
            </a:extLst>
          </p:cNvPr>
          <p:cNvSpPr/>
          <p:nvPr/>
        </p:nvSpPr>
        <p:spPr>
          <a:xfrm>
            <a:off x="795517" y="253088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425542-5D76-438E-83EA-45B8FB7EB27B}"/>
              </a:ext>
            </a:extLst>
          </p:cNvPr>
          <p:cNvSpPr/>
          <p:nvPr/>
        </p:nvSpPr>
        <p:spPr>
          <a:xfrm>
            <a:off x="795517" y="298635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C549E9-90FE-4085-A213-FA6DAF059981}"/>
              </a:ext>
            </a:extLst>
          </p:cNvPr>
          <p:cNvSpPr/>
          <p:nvPr/>
        </p:nvSpPr>
        <p:spPr>
          <a:xfrm>
            <a:off x="795517" y="344181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6E6B35-72A6-4CF8-B934-430074D72FBE}"/>
              </a:ext>
            </a:extLst>
          </p:cNvPr>
          <p:cNvSpPr/>
          <p:nvPr/>
        </p:nvSpPr>
        <p:spPr>
          <a:xfrm>
            <a:off x="795517" y="389728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C82087-4B55-425E-A421-E8357B620211}"/>
              </a:ext>
            </a:extLst>
          </p:cNvPr>
          <p:cNvSpPr/>
          <p:nvPr/>
        </p:nvSpPr>
        <p:spPr>
          <a:xfrm>
            <a:off x="795517" y="435275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A13EBD-E1AE-423F-9B1A-AA181CA094BD}"/>
              </a:ext>
            </a:extLst>
          </p:cNvPr>
          <p:cNvSpPr/>
          <p:nvPr/>
        </p:nvSpPr>
        <p:spPr>
          <a:xfrm>
            <a:off x="795517" y="480822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407F44-98DF-416D-914E-93A8746008B9}"/>
              </a:ext>
            </a:extLst>
          </p:cNvPr>
          <p:cNvSpPr/>
          <p:nvPr/>
        </p:nvSpPr>
        <p:spPr>
          <a:xfrm>
            <a:off x="795517" y="526369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DA40F3-AA4A-4572-9A34-510CCA68035B}"/>
              </a:ext>
            </a:extLst>
          </p:cNvPr>
          <p:cNvSpPr/>
          <p:nvPr/>
        </p:nvSpPr>
        <p:spPr>
          <a:xfrm>
            <a:off x="795517" y="5719158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2DEC3D-7F9B-4160-88DF-599016081D63}"/>
              </a:ext>
            </a:extLst>
          </p:cNvPr>
          <p:cNvSpPr/>
          <p:nvPr/>
        </p:nvSpPr>
        <p:spPr>
          <a:xfrm>
            <a:off x="795517" y="6174626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FBD75D09-9C32-44B5-AB56-5B00BE8CED8A}"/>
              </a:ext>
            </a:extLst>
          </p:cNvPr>
          <p:cNvSpPr/>
          <p:nvPr/>
        </p:nvSpPr>
        <p:spPr>
          <a:xfrm>
            <a:off x="333442" y="4352754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0">
            <a:extLst>
              <a:ext uri="{FF2B5EF4-FFF2-40B4-BE49-F238E27FC236}">
                <a16:creationId xmlns:a16="http://schemas.microsoft.com/office/drawing/2014/main" id="{4548E989-2319-48EC-9911-362493EA9424}"/>
              </a:ext>
            </a:extLst>
          </p:cNvPr>
          <p:cNvSpPr/>
          <p:nvPr/>
        </p:nvSpPr>
        <p:spPr>
          <a:xfrm>
            <a:off x="1257592" y="4352754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4">
            <a:extLst>
              <a:ext uri="{FF2B5EF4-FFF2-40B4-BE49-F238E27FC236}">
                <a16:creationId xmlns:a16="http://schemas.microsoft.com/office/drawing/2014/main" id="{19B03F69-3A89-4C34-A897-7CE4CAA89BEE}"/>
              </a:ext>
            </a:extLst>
          </p:cNvPr>
          <p:cNvSpPr/>
          <p:nvPr/>
        </p:nvSpPr>
        <p:spPr>
          <a:xfrm>
            <a:off x="1712340" y="252919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5">
            <a:extLst>
              <a:ext uri="{FF2B5EF4-FFF2-40B4-BE49-F238E27FC236}">
                <a16:creationId xmlns:a16="http://schemas.microsoft.com/office/drawing/2014/main" id="{656F9926-FA58-4E59-BCA0-CA5D0F36F4BB}"/>
              </a:ext>
            </a:extLst>
          </p:cNvPr>
          <p:cNvSpPr/>
          <p:nvPr/>
        </p:nvSpPr>
        <p:spPr>
          <a:xfrm>
            <a:off x="1712340" y="298466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6">
            <a:extLst>
              <a:ext uri="{FF2B5EF4-FFF2-40B4-BE49-F238E27FC236}">
                <a16:creationId xmlns:a16="http://schemas.microsoft.com/office/drawing/2014/main" id="{8E0F681E-66E2-42D1-918E-C47E6A109400}"/>
              </a:ext>
            </a:extLst>
          </p:cNvPr>
          <p:cNvSpPr/>
          <p:nvPr/>
        </p:nvSpPr>
        <p:spPr>
          <a:xfrm>
            <a:off x="1712340" y="34401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7">
            <a:extLst>
              <a:ext uri="{FF2B5EF4-FFF2-40B4-BE49-F238E27FC236}">
                <a16:creationId xmlns:a16="http://schemas.microsoft.com/office/drawing/2014/main" id="{449846A2-B142-44F8-9D78-FCB12225022A}"/>
              </a:ext>
            </a:extLst>
          </p:cNvPr>
          <p:cNvSpPr/>
          <p:nvPr/>
        </p:nvSpPr>
        <p:spPr>
          <a:xfrm>
            <a:off x="1712340" y="38956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8">
            <a:extLst>
              <a:ext uri="{FF2B5EF4-FFF2-40B4-BE49-F238E27FC236}">
                <a16:creationId xmlns:a16="http://schemas.microsoft.com/office/drawing/2014/main" id="{2B95CAA1-A686-4E65-802D-1601B9A3CEA8}"/>
              </a:ext>
            </a:extLst>
          </p:cNvPr>
          <p:cNvSpPr/>
          <p:nvPr/>
        </p:nvSpPr>
        <p:spPr>
          <a:xfrm>
            <a:off x="1712340" y="43510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9">
            <a:extLst>
              <a:ext uri="{FF2B5EF4-FFF2-40B4-BE49-F238E27FC236}">
                <a16:creationId xmlns:a16="http://schemas.microsoft.com/office/drawing/2014/main" id="{256064BB-19D8-49D9-BDD7-D69AEA9F6EE3}"/>
              </a:ext>
            </a:extLst>
          </p:cNvPr>
          <p:cNvSpPr/>
          <p:nvPr/>
        </p:nvSpPr>
        <p:spPr>
          <a:xfrm>
            <a:off x="1712340" y="48065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10">
            <a:extLst>
              <a:ext uri="{FF2B5EF4-FFF2-40B4-BE49-F238E27FC236}">
                <a16:creationId xmlns:a16="http://schemas.microsoft.com/office/drawing/2014/main" id="{A6A4640E-314C-4648-96AF-D5FE1DFCE1CF}"/>
              </a:ext>
            </a:extLst>
          </p:cNvPr>
          <p:cNvSpPr/>
          <p:nvPr/>
        </p:nvSpPr>
        <p:spPr>
          <a:xfrm>
            <a:off x="1712340" y="52620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11">
            <a:extLst>
              <a:ext uri="{FF2B5EF4-FFF2-40B4-BE49-F238E27FC236}">
                <a16:creationId xmlns:a16="http://schemas.microsoft.com/office/drawing/2014/main" id="{2EE5C1F4-D0CA-4320-89A5-9243F2102E3D}"/>
              </a:ext>
            </a:extLst>
          </p:cNvPr>
          <p:cNvSpPr/>
          <p:nvPr/>
        </p:nvSpPr>
        <p:spPr>
          <a:xfrm>
            <a:off x="1712340" y="5717475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13">
            <a:extLst>
              <a:ext uri="{FF2B5EF4-FFF2-40B4-BE49-F238E27FC236}">
                <a16:creationId xmlns:a16="http://schemas.microsoft.com/office/drawing/2014/main" id="{13F54AF3-3C89-4E80-9D75-72CFBD9B9213}"/>
              </a:ext>
            </a:extLst>
          </p:cNvPr>
          <p:cNvSpPr/>
          <p:nvPr/>
        </p:nvSpPr>
        <p:spPr>
          <a:xfrm>
            <a:off x="1712340" y="6172943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10">
            <a:extLst>
              <a:ext uri="{FF2B5EF4-FFF2-40B4-BE49-F238E27FC236}">
                <a16:creationId xmlns:a16="http://schemas.microsoft.com/office/drawing/2014/main" id="{F0F7342C-0164-4789-AC7B-9531BB2E90C8}"/>
              </a:ext>
            </a:extLst>
          </p:cNvPr>
          <p:cNvSpPr/>
          <p:nvPr/>
        </p:nvSpPr>
        <p:spPr>
          <a:xfrm>
            <a:off x="1250265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10">
            <a:extLst>
              <a:ext uri="{FF2B5EF4-FFF2-40B4-BE49-F238E27FC236}">
                <a16:creationId xmlns:a16="http://schemas.microsoft.com/office/drawing/2014/main" id="{367E153A-B55D-40BB-A71B-53AC3D1B46A5}"/>
              </a:ext>
            </a:extLst>
          </p:cNvPr>
          <p:cNvSpPr/>
          <p:nvPr/>
        </p:nvSpPr>
        <p:spPr>
          <a:xfrm>
            <a:off x="2174415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4">
            <a:extLst>
              <a:ext uri="{FF2B5EF4-FFF2-40B4-BE49-F238E27FC236}">
                <a16:creationId xmlns:a16="http://schemas.microsoft.com/office/drawing/2014/main" id="{83521CE6-FF1C-41C4-A42A-F8EA5EFABCB0}"/>
              </a:ext>
            </a:extLst>
          </p:cNvPr>
          <p:cNvSpPr/>
          <p:nvPr/>
        </p:nvSpPr>
        <p:spPr>
          <a:xfrm>
            <a:off x="2645187" y="252919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5">
            <a:extLst>
              <a:ext uri="{FF2B5EF4-FFF2-40B4-BE49-F238E27FC236}">
                <a16:creationId xmlns:a16="http://schemas.microsoft.com/office/drawing/2014/main" id="{18FB141C-C521-433A-9556-39524DB4BC60}"/>
              </a:ext>
            </a:extLst>
          </p:cNvPr>
          <p:cNvSpPr/>
          <p:nvPr/>
        </p:nvSpPr>
        <p:spPr>
          <a:xfrm>
            <a:off x="2645187" y="298466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6">
            <a:extLst>
              <a:ext uri="{FF2B5EF4-FFF2-40B4-BE49-F238E27FC236}">
                <a16:creationId xmlns:a16="http://schemas.microsoft.com/office/drawing/2014/main" id="{44BAA503-4DCC-4FA3-85D0-EE818F1FA741}"/>
              </a:ext>
            </a:extLst>
          </p:cNvPr>
          <p:cNvSpPr/>
          <p:nvPr/>
        </p:nvSpPr>
        <p:spPr>
          <a:xfrm>
            <a:off x="2645187" y="34401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7">
            <a:extLst>
              <a:ext uri="{FF2B5EF4-FFF2-40B4-BE49-F238E27FC236}">
                <a16:creationId xmlns:a16="http://schemas.microsoft.com/office/drawing/2014/main" id="{D220A131-8074-418C-BE4D-468A9D37DD5F}"/>
              </a:ext>
            </a:extLst>
          </p:cNvPr>
          <p:cNvSpPr/>
          <p:nvPr/>
        </p:nvSpPr>
        <p:spPr>
          <a:xfrm>
            <a:off x="2645187" y="38956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8">
            <a:extLst>
              <a:ext uri="{FF2B5EF4-FFF2-40B4-BE49-F238E27FC236}">
                <a16:creationId xmlns:a16="http://schemas.microsoft.com/office/drawing/2014/main" id="{68689FC8-CAAA-4EB5-9319-97959200F69E}"/>
              </a:ext>
            </a:extLst>
          </p:cNvPr>
          <p:cNvSpPr/>
          <p:nvPr/>
        </p:nvSpPr>
        <p:spPr>
          <a:xfrm>
            <a:off x="2645187" y="43510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BBF99584-AFD4-4072-98DD-B8809385CFC6}"/>
              </a:ext>
            </a:extLst>
          </p:cNvPr>
          <p:cNvSpPr/>
          <p:nvPr/>
        </p:nvSpPr>
        <p:spPr>
          <a:xfrm>
            <a:off x="2645187" y="48065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10">
            <a:extLst>
              <a:ext uri="{FF2B5EF4-FFF2-40B4-BE49-F238E27FC236}">
                <a16:creationId xmlns:a16="http://schemas.microsoft.com/office/drawing/2014/main" id="{CB2B909B-91DC-4C93-BC8F-0025601D01AE}"/>
              </a:ext>
            </a:extLst>
          </p:cNvPr>
          <p:cNvSpPr/>
          <p:nvPr/>
        </p:nvSpPr>
        <p:spPr>
          <a:xfrm>
            <a:off x="2645187" y="52620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11">
            <a:extLst>
              <a:ext uri="{FF2B5EF4-FFF2-40B4-BE49-F238E27FC236}">
                <a16:creationId xmlns:a16="http://schemas.microsoft.com/office/drawing/2014/main" id="{CE97149A-C862-4212-B188-255276D79F97}"/>
              </a:ext>
            </a:extLst>
          </p:cNvPr>
          <p:cNvSpPr/>
          <p:nvPr/>
        </p:nvSpPr>
        <p:spPr>
          <a:xfrm>
            <a:off x="2645187" y="5717475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13">
            <a:extLst>
              <a:ext uri="{FF2B5EF4-FFF2-40B4-BE49-F238E27FC236}">
                <a16:creationId xmlns:a16="http://schemas.microsoft.com/office/drawing/2014/main" id="{0DD9ECB4-E905-462C-9FEB-679561D545C9}"/>
              </a:ext>
            </a:extLst>
          </p:cNvPr>
          <p:cNvSpPr/>
          <p:nvPr/>
        </p:nvSpPr>
        <p:spPr>
          <a:xfrm>
            <a:off x="2645187" y="6172943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10">
            <a:extLst>
              <a:ext uri="{FF2B5EF4-FFF2-40B4-BE49-F238E27FC236}">
                <a16:creationId xmlns:a16="http://schemas.microsoft.com/office/drawing/2014/main" id="{2AF05AEA-8801-4508-BEC3-58B4256A39ED}"/>
              </a:ext>
            </a:extLst>
          </p:cNvPr>
          <p:cNvSpPr/>
          <p:nvPr/>
        </p:nvSpPr>
        <p:spPr>
          <a:xfrm>
            <a:off x="2183112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10">
            <a:extLst>
              <a:ext uri="{FF2B5EF4-FFF2-40B4-BE49-F238E27FC236}">
                <a16:creationId xmlns:a16="http://schemas.microsoft.com/office/drawing/2014/main" id="{9B33A825-0023-45C3-BCA7-45357C266573}"/>
              </a:ext>
            </a:extLst>
          </p:cNvPr>
          <p:cNvSpPr/>
          <p:nvPr/>
        </p:nvSpPr>
        <p:spPr>
          <a:xfrm>
            <a:off x="3107262" y="4351071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Oval 4">
            <a:extLst>
              <a:ext uri="{FF2B5EF4-FFF2-40B4-BE49-F238E27FC236}">
                <a16:creationId xmlns:a16="http://schemas.microsoft.com/office/drawing/2014/main" id="{54792194-6F23-4621-90D1-3CCC76E536E2}"/>
              </a:ext>
            </a:extLst>
          </p:cNvPr>
          <p:cNvSpPr/>
          <p:nvPr/>
        </p:nvSpPr>
        <p:spPr>
          <a:xfrm>
            <a:off x="3562010" y="252751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Oval 5">
            <a:extLst>
              <a:ext uri="{FF2B5EF4-FFF2-40B4-BE49-F238E27FC236}">
                <a16:creationId xmlns:a16="http://schemas.microsoft.com/office/drawing/2014/main" id="{D10149B2-507D-44D5-8FF0-7E865F96C1A3}"/>
              </a:ext>
            </a:extLst>
          </p:cNvPr>
          <p:cNvSpPr/>
          <p:nvPr/>
        </p:nvSpPr>
        <p:spPr>
          <a:xfrm>
            <a:off x="3562010" y="298298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6">
            <a:extLst>
              <a:ext uri="{FF2B5EF4-FFF2-40B4-BE49-F238E27FC236}">
                <a16:creationId xmlns:a16="http://schemas.microsoft.com/office/drawing/2014/main" id="{664F8CE9-FA84-4A2D-9984-90007C403D02}"/>
              </a:ext>
            </a:extLst>
          </p:cNvPr>
          <p:cNvSpPr/>
          <p:nvPr/>
        </p:nvSpPr>
        <p:spPr>
          <a:xfrm>
            <a:off x="3562010" y="343845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7">
            <a:extLst>
              <a:ext uri="{FF2B5EF4-FFF2-40B4-BE49-F238E27FC236}">
                <a16:creationId xmlns:a16="http://schemas.microsoft.com/office/drawing/2014/main" id="{FE94BFF3-BF59-4F7A-8F84-CBBBB060856E}"/>
              </a:ext>
            </a:extLst>
          </p:cNvPr>
          <p:cNvSpPr/>
          <p:nvPr/>
        </p:nvSpPr>
        <p:spPr>
          <a:xfrm>
            <a:off x="3562010" y="389392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8">
            <a:extLst>
              <a:ext uri="{FF2B5EF4-FFF2-40B4-BE49-F238E27FC236}">
                <a16:creationId xmlns:a16="http://schemas.microsoft.com/office/drawing/2014/main" id="{1339A2BF-21FC-4C6E-A87C-8B56684ECA35}"/>
              </a:ext>
            </a:extLst>
          </p:cNvPr>
          <p:cNvSpPr/>
          <p:nvPr/>
        </p:nvSpPr>
        <p:spPr>
          <a:xfrm>
            <a:off x="3562010" y="434938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EE609603-FC29-47FB-8BC9-F2D88F43994D}"/>
              </a:ext>
            </a:extLst>
          </p:cNvPr>
          <p:cNvSpPr/>
          <p:nvPr/>
        </p:nvSpPr>
        <p:spPr>
          <a:xfrm>
            <a:off x="3562010" y="480485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10">
            <a:extLst>
              <a:ext uri="{FF2B5EF4-FFF2-40B4-BE49-F238E27FC236}">
                <a16:creationId xmlns:a16="http://schemas.microsoft.com/office/drawing/2014/main" id="{89E21087-D87B-402E-B511-3211139E2ECD}"/>
              </a:ext>
            </a:extLst>
          </p:cNvPr>
          <p:cNvSpPr/>
          <p:nvPr/>
        </p:nvSpPr>
        <p:spPr>
          <a:xfrm>
            <a:off x="3562010" y="526032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1">
            <a:extLst>
              <a:ext uri="{FF2B5EF4-FFF2-40B4-BE49-F238E27FC236}">
                <a16:creationId xmlns:a16="http://schemas.microsoft.com/office/drawing/2014/main" id="{A8675247-C4AD-473C-A885-873F5510E19B}"/>
              </a:ext>
            </a:extLst>
          </p:cNvPr>
          <p:cNvSpPr/>
          <p:nvPr/>
        </p:nvSpPr>
        <p:spPr>
          <a:xfrm>
            <a:off x="3562010" y="5715792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13">
            <a:extLst>
              <a:ext uri="{FF2B5EF4-FFF2-40B4-BE49-F238E27FC236}">
                <a16:creationId xmlns:a16="http://schemas.microsoft.com/office/drawing/2014/main" id="{CA79D127-EF6C-49F3-B90A-421DC9833145}"/>
              </a:ext>
            </a:extLst>
          </p:cNvPr>
          <p:cNvSpPr/>
          <p:nvPr/>
        </p:nvSpPr>
        <p:spPr>
          <a:xfrm>
            <a:off x="3562010" y="6171260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10">
            <a:extLst>
              <a:ext uri="{FF2B5EF4-FFF2-40B4-BE49-F238E27FC236}">
                <a16:creationId xmlns:a16="http://schemas.microsoft.com/office/drawing/2014/main" id="{F470BF11-4B11-4061-9B6A-73DD893B64C7}"/>
              </a:ext>
            </a:extLst>
          </p:cNvPr>
          <p:cNvSpPr/>
          <p:nvPr/>
        </p:nvSpPr>
        <p:spPr>
          <a:xfrm>
            <a:off x="3099935" y="4349388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10">
            <a:extLst>
              <a:ext uri="{FF2B5EF4-FFF2-40B4-BE49-F238E27FC236}">
                <a16:creationId xmlns:a16="http://schemas.microsoft.com/office/drawing/2014/main" id="{789DA39F-E741-4882-949E-BCF3BBCC9617}"/>
              </a:ext>
            </a:extLst>
          </p:cNvPr>
          <p:cNvSpPr/>
          <p:nvPr/>
        </p:nvSpPr>
        <p:spPr>
          <a:xfrm>
            <a:off x="4024085" y="4349388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Oval 4">
            <a:extLst>
              <a:ext uri="{FF2B5EF4-FFF2-40B4-BE49-F238E27FC236}">
                <a16:creationId xmlns:a16="http://schemas.microsoft.com/office/drawing/2014/main" id="{EF5DBFFD-07E8-4689-A213-0C519B97F97B}"/>
              </a:ext>
            </a:extLst>
          </p:cNvPr>
          <p:cNvSpPr/>
          <p:nvPr/>
        </p:nvSpPr>
        <p:spPr>
          <a:xfrm>
            <a:off x="4490891" y="252340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Oval 5">
            <a:extLst>
              <a:ext uri="{FF2B5EF4-FFF2-40B4-BE49-F238E27FC236}">
                <a16:creationId xmlns:a16="http://schemas.microsoft.com/office/drawing/2014/main" id="{6AD80987-48E9-4605-A875-86F9DF1975EE}"/>
              </a:ext>
            </a:extLst>
          </p:cNvPr>
          <p:cNvSpPr/>
          <p:nvPr/>
        </p:nvSpPr>
        <p:spPr>
          <a:xfrm>
            <a:off x="4490891" y="297886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6">
            <a:extLst>
              <a:ext uri="{FF2B5EF4-FFF2-40B4-BE49-F238E27FC236}">
                <a16:creationId xmlns:a16="http://schemas.microsoft.com/office/drawing/2014/main" id="{2694E986-BC39-4327-B70B-4F8C9127E031}"/>
              </a:ext>
            </a:extLst>
          </p:cNvPr>
          <p:cNvSpPr/>
          <p:nvPr/>
        </p:nvSpPr>
        <p:spPr>
          <a:xfrm>
            <a:off x="4490891" y="343433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7">
            <a:extLst>
              <a:ext uri="{FF2B5EF4-FFF2-40B4-BE49-F238E27FC236}">
                <a16:creationId xmlns:a16="http://schemas.microsoft.com/office/drawing/2014/main" id="{C1EAC8E7-35F2-4167-AB58-8C4065587F77}"/>
              </a:ext>
            </a:extLst>
          </p:cNvPr>
          <p:cNvSpPr/>
          <p:nvPr/>
        </p:nvSpPr>
        <p:spPr>
          <a:xfrm>
            <a:off x="4490891" y="388980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8">
            <a:extLst>
              <a:ext uri="{FF2B5EF4-FFF2-40B4-BE49-F238E27FC236}">
                <a16:creationId xmlns:a16="http://schemas.microsoft.com/office/drawing/2014/main" id="{1ACE6A70-CA9A-4ED4-9A80-B111DF2DD028}"/>
              </a:ext>
            </a:extLst>
          </p:cNvPr>
          <p:cNvSpPr/>
          <p:nvPr/>
        </p:nvSpPr>
        <p:spPr>
          <a:xfrm>
            <a:off x="4490891" y="434527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9">
            <a:extLst>
              <a:ext uri="{FF2B5EF4-FFF2-40B4-BE49-F238E27FC236}">
                <a16:creationId xmlns:a16="http://schemas.microsoft.com/office/drawing/2014/main" id="{E55270FF-3BFF-4D06-BCAD-3D0F7AA84705}"/>
              </a:ext>
            </a:extLst>
          </p:cNvPr>
          <p:cNvSpPr/>
          <p:nvPr/>
        </p:nvSpPr>
        <p:spPr>
          <a:xfrm>
            <a:off x="4490891" y="480074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10">
            <a:extLst>
              <a:ext uri="{FF2B5EF4-FFF2-40B4-BE49-F238E27FC236}">
                <a16:creationId xmlns:a16="http://schemas.microsoft.com/office/drawing/2014/main" id="{E947A144-D57A-471D-A3FF-D379E167AD1A}"/>
              </a:ext>
            </a:extLst>
          </p:cNvPr>
          <p:cNvSpPr/>
          <p:nvPr/>
        </p:nvSpPr>
        <p:spPr>
          <a:xfrm>
            <a:off x="4490891" y="525620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11">
            <a:extLst>
              <a:ext uri="{FF2B5EF4-FFF2-40B4-BE49-F238E27FC236}">
                <a16:creationId xmlns:a16="http://schemas.microsoft.com/office/drawing/2014/main" id="{7969C0D7-9420-46B7-A527-E1C47A671B35}"/>
              </a:ext>
            </a:extLst>
          </p:cNvPr>
          <p:cNvSpPr/>
          <p:nvPr/>
        </p:nvSpPr>
        <p:spPr>
          <a:xfrm>
            <a:off x="4490891" y="5711677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13">
            <a:extLst>
              <a:ext uri="{FF2B5EF4-FFF2-40B4-BE49-F238E27FC236}">
                <a16:creationId xmlns:a16="http://schemas.microsoft.com/office/drawing/2014/main" id="{FF8DA5BB-9A63-4053-BFAD-5CD0310CDAA4}"/>
              </a:ext>
            </a:extLst>
          </p:cNvPr>
          <p:cNvSpPr/>
          <p:nvPr/>
        </p:nvSpPr>
        <p:spPr>
          <a:xfrm>
            <a:off x="4490891" y="6167145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10">
            <a:extLst>
              <a:ext uri="{FF2B5EF4-FFF2-40B4-BE49-F238E27FC236}">
                <a16:creationId xmlns:a16="http://schemas.microsoft.com/office/drawing/2014/main" id="{C8605504-C7E6-4AB1-A0B3-ABB6358F8A1C}"/>
              </a:ext>
            </a:extLst>
          </p:cNvPr>
          <p:cNvSpPr/>
          <p:nvPr/>
        </p:nvSpPr>
        <p:spPr>
          <a:xfrm>
            <a:off x="4028816" y="4345273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Oval 10">
            <a:extLst>
              <a:ext uri="{FF2B5EF4-FFF2-40B4-BE49-F238E27FC236}">
                <a16:creationId xmlns:a16="http://schemas.microsoft.com/office/drawing/2014/main" id="{76A71AE2-54F8-4D86-A260-411FF2D83BB8}"/>
              </a:ext>
            </a:extLst>
          </p:cNvPr>
          <p:cNvSpPr/>
          <p:nvPr/>
        </p:nvSpPr>
        <p:spPr>
          <a:xfrm>
            <a:off x="4952966" y="4345273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4">
            <a:extLst>
              <a:ext uri="{FF2B5EF4-FFF2-40B4-BE49-F238E27FC236}">
                <a16:creationId xmlns:a16="http://schemas.microsoft.com/office/drawing/2014/main" id="{3FBBEAAB-6AFD-4D17-BCC0-E4CF5F7E79BE}"/>
              </a:ext>
            </a:extLst>
          </p:cNvPr>
          <p:cNvSpPr/>
          <p:nvPr/>
        </p:nvSpPr>
        <p:spPr>
          <a:xfrm>
            <a:off x="5407714" y="252171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5">
            <a:extLst>
              <a:ext uri="{FF2B5EF4-FFF2-40B4-BE49-F238E27FC236}">
                <a16:creationId xmlns:a16="http://schemas.microsoft.com/office/drawing/2014/main" id="{C6BA852D-F8B6-4E89-85E5-1936EA9B65A9}"/>
              </a:ext>
            </a:extLst>
          </p:cNvPr>
          <p:cNvSpPr/>
          <p:nvPr/>
        </p:nvSpPr>
        <p:spPr>
          <a:xfrm>
            <a:off x="5407714" y="297718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6">
            <a:extLst>
              <a:ext uri="{FF2B5EF4-FFF2-40B4-BE49-F238E27FC236}">
                <a16:creationId xmlns:a16="http://schemas.microsoft.com/office/drawing/2014/main" id="{2CA92AAA-48A1-42B6-A9F2-F815EC4A3589}"/>
              </a:ext>
            </a:extLst>
          </p:cNvPr>
          <p:cNvSpPr/>
          <p:nvPr/>
        </p:nvSpPr>
        <p:spPr>
          <a:xfrm>
            <a:off x="5407714" y="343265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7">
            <a:extLst>
              <a:ext uri="{FF2B5EF4-FFF2-40B4-BE49-F238E27FC236}">
                <a16:creationId xmlns:a16="http://schemas.microsoft.com/office/drawing/2014/main" id="{C6883B44-9DA5-452A-A46B-8E7979817360}"/>
              </a:ext>
            </a:extLst>
          </p:cNvPr>
          <p:cNvSpPr/>
          <p:nvPr/>
        </p:nvSpPr>
        <p:spPr>
          <a:xfrm>
            <a:off x="5407714" y="388812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8">
            <a:extLst>
              <a:ext uri="{FF2B5EF4-FFF2-40B4-BE49-F238E27FC236}">
                <a16:creationId xmlns:a16="http://schemas.microsoft.com/office/drawing/2014/main" id="{ABF27C5F-8D97-4688-A65C-E177C90F329D}"/>
              </a:ext>
            </a:extLst>
          </p:cNvPr>
          <p:cNvSpPr/>
          <p:nvPr/>
        </p:nvSpPr>
        <p:spPr>
          <a:xfrm>
            <a:off x="5407714" y="434359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9">
            <a:extLst>
              <a:ext uri="{FF2B5EF4-FFF2-40B4-BE49-F238E27FC236}">
                <a16:creationId xmlns:a16="http://schemas.microsoft.com/office/drawing/2014/main" id="{81599CD4-9A96-4656-894D-900F9F0663E4}"/>
              </a:ext>
            </a:extLst>
          </p:cNvPr>
          <p:cNvSpPr/>
          <p:nvPr/>
        </p:nvSpPr>
        <p:spPr>
          <a:xfrm>
            <a:off x="5407714" y="479905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10">
            <a:extLst>
              <a:ext uri="{FF2B5EF4-FFF2-40B4-BE49-F238E27FC236}">
                <a16:creationId xmlns:a16="http://schemas.microsoft.com/office/drawing/2014/main" id="{B4E99917-6A7C-42B4-86F0-40F20D580984}"/>
              </a:ext>
            </a:extLst>
          </p:cNvPr>
          <p:cNvSpPr/>
          <p:nvPr/>
        </p:nvSpPr>
        <p:spPr>
          <a:xfrm>
            <a:off x="5407714" y="525452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11">
            <a:extLst>
              <a:ext uri="{FF2B5EF4-FFF2-40B4-BE49-F238E27FC236}">
                <a16:creationId xmlns:a16="http://schemas.microsoft.com/office/drawing/2014/main" id="{0FCD4BE0-8746-4D54-B96E-9F489003BCC0}"/>
              </a:ext>
            </a:extLst>
          </p:cNvPr>
          <p:cNvSpPr/>
          <p:nvPr/>
        </p:nvSpPr>
        <p:spPr>
          <a:xfrm>
            <a:off x="5407714" y="5709994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13">
            <a:extLst>
              <a:ext uri="{FF2B5EF4-FFF2-40B4-BE49-F238E27FC236}">
                <a16:creationId xmlns:a16="http://schemas.microsoft.com/office/drawing/2014/main" id="{5594BBB4-9AF9-4CA5-BFC1-D71785DFC6D0}"/>
              </a:ext>
            </a:extLst>
          </p:cNvPr>
          <p:cNvSpPr/>
          <p:nvPr/>
        </p:nvSpPr>
        <p:spPr>
          <a:xfrm>
            <a:off x="5407714" y="6165462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10">
            <a:extLst>
              <a:ext uri="{FF2B5EF4-FFF2-40B4-BE49-F238E27FC236}">
                <a16:creationId xmlns:a16="http://schemas.microsoft.com/office/drawing/2014/main" id="{7E175E64-F87B-449A-839F-3E14E7C12D14}"/>
              </a:ext>
            </a:extLst>
          </p:cNvPr>
          <p:cNvSpPr/>
          <p:nvPr/>
        </p:nvSpPr>
        <p:spPr>
          <a:xfrm>
            <a:off x="4945639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Oval 10">
            <a:extLst>
              <a:ext uri="{FF2B5EF4-FFF2-40B4-BE49-F238E27FC236}">
                <a16:creationId xmlns:a16="http://schemas.microsoft.com/office/drawing/2014/main" id="{16392CD8-6ADD-48B9-8B5D-39F73D9C4186}"/>
              </a:ext>
            </a:extLst>
          </p:cNvPr>
          <p:cNvSpPr/>
          <p:nvPr/>
        </p:nvSpPr>
        <p:spPr>
          <a:xfrm>
            <a:off x="5869789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Oval 4">
            <a:extLst>
              <a:ext uri="{FF2B5EF4-FFF2-40B4-BE49-F238E27FC236}">
                <a16:creationId xmlns:a16="http://schemas.microsoft.com/office/drawing/2014/main" id="{1EA66661-EFB6-4C96-98B7-4C6F8408DD58}"/>
              </a:ext>
            </a:extLst>
          </p:cNvPr>
          <p:cNvSpPr/>
          <p:nvPr/>
        </p:nvSpPr>
        <p:spPr>
          <a:xfrm>
            <a:off x="6340561" y="252171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Oval 5">
            <a:extLst>
              <a:ext uri="{FF2B5EF4-FFF2-40B4-BE49-F238E27FC236}">
                <a16:creationId xmlns:a16="http://schemas.microsoft.com/office/drawing/2014/main" id="{E09D3272-C316-450A-9CB1-9FA920A56903}"/>
              </a:ext>
            </a:extLst>
          </p:cNvPr>
          <p:cNvSpPr/>
          <p:nvPr/>
        </p:nvSpPr>
        <p:spPr>
          <a:xfrm>
            <a:off x="6340561" y="297718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6">
            <a:extLst>
              <a:ext uri="{FF2B5EF4-FFF2-40B4-BE49-F238E27FC236}">
                <a16:creationId xmlns:a16="http://schemas.microsoft.com/office/drawing/2014/main" id="{356B532A-C5FB-4FD0-8A61-F455F924B97B}"/>
              </a:ext>
            </a:extLst>
          </p:cNvPr>
          <p:cNvSpPr/>
          <p:nvPr/>
        </p:nvSpPr>
        <p:spPr>
          <a:xfrm>
            <a:off x="6340561" y="3432654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7">
            <a:extLst>
              <a:ext uri="{FF2B5EF4-FFF2-40B4-BE49-F238E27FC236}">
                <a16:creationId xmlns:a16="http://schemas.microsoft.com/office/drawing/2014/main" id="{CD3432D7-F24E-4E16-8A84-C13AFF408B88}"/>
              </a:ext>
            </a:extLst>
          </p:cNvPr>
          <p:cNvSpPr/>
          <p:nvPr/>
        </p:nvSpPr>
        <p:spPr>
          <a:xfrm>
            <a:off x="6340561" y="3888122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8">
            <a:extLst>
              <a:ext uri="{FF2B5EF4-FFF2-40B4-BE49-F238E27FC236}">
                <a16:creationId xmlns:a16="http://schemas.microsoft.com/office/drawing/2014/main" id="{188759E6-DB4C-49E1-AE9B-75535232C01C}"/>
              </a:ext>
            </a:extLst>
          </p:cNvPr>
          <p:cNvSpPr/>
          <p:nvPr/>
        </p:nvSpPr>
        <p:spPr>
          <a:xfrm>
            <a:off x="6340561" y="4343590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9">
            <a:extLst>
              <a:ext uri="{FF2B5EF4-FFF2-40B4-BE49-F238E27FC236}">
                <a16:creationId xmlns:a16="http://schemas.microsoft.com/office/drawing/2014/main" id="{ABFE653E-BCB8-48FB-A5D3-00C5C99F2EDF}"/>
              </a:ext>
            </a:extLst>
          </p:cNvPr>
          <p:cNvSpPr/>
          <p:nvPr/>
        </p:nvSpPr>
        <p:spPr>
          <a:xfrm>
            <a:off x="6340561" y="4799058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10">
            <a:extLst>
              <a:ext uri="{FF2B5EF4-FFF2-40B4-BE49-F238E27FC236}">
                <a16:creationId xmlns:a16="http://schemas.microsoft.com/office/drawing/2014/main" id="{6537E2B2-E20E-4DB1-AF73-9BE8452B7D59}"/>
              </a:ext>
            </a:extLst>
          </p:cNvPr>
          <p:cNvSpPr/>
          <p:nvPr/>
        </p:nvSpPr>
        <p:spPr>
          <a:xfrm>
            <a:off x="6340561" y="5254526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11">
            <a:extLst>
              <a:ext uri="{FF2B5EF4-FFF2-40B4-BE49-F238E27FC236}">
                <a16:creationId xmlns:a16="http://schemas.microsoft.com/office/drawing/2014/main" id="{670841E9-10EF-4D92-975A-D1A2D43AFFCA}"/>
              </a:ext>
            </a:extLst>
          </p:cNvPr>
          <p:cNvSpPr/>
          <p:nvPr/>
        </p:nvSpPr>
        <p:spPr>
          <a:xfrm>
            <a:off x="6340561" y="5709994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3">
            <a:extLst>
              <a:ext uri="{FF2B5EF4-FFF2-40B4-BE49-F238E27FC236}">
                <a16:creationId xmlns:a16="http://schemas.microsoft.com/office/drawing/2014/main" id="{36E2462B-3B31-4D00-9807-B11E70134F60}"/>
              </a:ext>
            </a:extLst>
          </p:cNvPr>
          <p:cNvSpPr/>
          <p:nvPr/>
        </p:nvSpPr>
        <p:spPr>
          <a:xfrm>
            <a:off x="6340561" y="6165462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10">
            <a:extLst>
              <a:ext uri="{FF2B5EF4-FFF2-40B4-BE49-F238E27FC236}">
                <a16:creationId xmlns:a16="http://schemas.microsoft.com/office/drawing/2014/main" id="{B3FE8F97-06C9-48DB-95DE-4FA80173757A}"/>
              </a:ext>
            </a:extLst>
          </p:cNvPr>
          <p:cNvSpPr/>
          <p:nvPr/>
        </p:nvSpPr>
        <p:spPr>
          <a:xfrm>
            <a:off x="5878486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10">
            <a:extLst>
              <a:ext uri="{FF2B5EF4-FFF2-40B4-BE49-F238E27FC236}">
                <a16:creationId xmlns:a16="http://schemas.microsoft.com/office/drawing/2014/main" id="{3460392B-CCB3-4698-BA02-BCF30D2FF6D4}"/>
              </a:ext>
            </a:extLst>
          </p:cNvPr>
          <p:cNvSpPr/>
          <p:nvPr/>
        </p:nvSpPr>
        <p:spPr>
          <a:xfrm>
            <a:off x="6802636" y="4343590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4">
            <a:extLst>
              <a:ext uri="{FF2B5EF4-FFF2-40B4-BE49-F238E27FC236}">
                <a16:creationId xmlns:a16="http://schemas.microsoft.com/office/drawing/2014/main" id="{4B67496F-1E17-430C-B2FA-B8FF419E5B11}"/>
              </a:ext>
            </a:extLst>
          </p:cNvPr>
          <p:cNvSpPr/>
          <p:nvPr/>
        </p:nvSpPr>
        <p:spPr>
          <a:xfrm>
            <a:off x="7257384" y="25200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5">
            <a:extLst>
              <a:ext uri="{FF2B5EF4-FFF2-40B4-BE49-F238E27FC236}">
                <a16:creationId xmlns:a16="http://schemas.microsoft.com/office/drawing/2014/main" id="{D74EF937-D5B4-455B-B27B-951A8F7F921A}"/>
              </a:ext>
            </a:extLst>
          </p:cNvPr>
          <p:cNvSpPr/>
          <p:nvPr/>
        </p:nvSpPr>
        <p:spPr>
          <a:xfrm>
            <a:off x="7257384" y="29755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6">
            <a:extLst>
              <a:ext uri="{FF2B5EF4-FFF2-40B4-BE49-F238E27FC236}">
                <a16:creationId xmlns:a16="http://schemas.microsoft.com/office/drawing/2014/main" id="{1939C2AC-849C-4DAF-8904-03AE39C25AB5}"/>
              </a:ext>
            </a:extLst>
          </p:cNvPr>
          <p:cNvSpPr/>
          <p:nvPr/>
        </p:nvSpPr>
        <p:spPr>
          <a:xfrm>
            <a:off x="7257384" y="34309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7">
            <a:extLst>
              <a:ext uri="{FF2B5EF4-FFF2-40B4-BE49-F238E27FC236}">
                <a16:creationId xmlns:a16="http://schemas.microsoft.com/office/drawing/2014/main" id="{D9359BE6-AC7F-4CF4-9195-B9BCE2B6A09C}"/>
              </a:ext>
            </a:extLst>
          </p:cNvPr>
          <p:cNvSpPr/>
          <p:nvPr/>
        </p:nvSpPr>
        <p:spPr>
          <a:xfrm>
            <a:off x="7257384" y="38864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8">
            <a:extLst>
              <a:ext uri="{FF2B5EF4-FFF2-40B4-BE49-F238E27FC236}">
                <a16:creationId xmlns:a16="http://schemas.microsoft.com/office/drawing/2014/main" id="{A50B1617-61E4-45CD-A5AE-B1F6851B208A}"/>
              </a:ext>
            </a:extLst>
          </p:cNvPr>
          <p:cNvSpPr/>
          <p:nvPr/>
        </p:nvSpPr>
        <p:spPr>
          <a:xfrm>
            <a:off x="7257384" y="43419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9">
            <a:extLst>
              <a:ext uri="{FF2B5EF4-FFF2-40B4-BE49-F238E27FC236}">
                <a16:creationId xmlns:a16="http://schemas.microsoft.com/office/drawing/2014/main" id="{7FDE02EE-1262-4A60-8404-64ECFDCDB6DA}"/>
              </a:ext>
            </a:extLst>
          </p:cNvPr>
          <p:cNvSpPr/>
          <p:nvPr/>
        </p:nvSpPr>
        <p:spPr>
          <a:xfrm>
            <a:off x="7257384" y="479737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10">
            <a:extLst>
              <a:ext uri="{FF2B5EF4-FFF2-40B4-BE49-F238E27FC236}">
                <a16:creationId xmlns:a16="http://schemas.microsoft.com/office/drawing/2014/main" id="{3028298F-1326-422E-ADCF-135ABAB86F96}"/>
              </a:ext>
            </a:extLst>
          </p:cNvPr>
          <p:cNvSpPr/>
          <p:nvPr/>
        </p:nvSpPr>
        <p:spPr>
          <a:xfrm>
            <a:off x="7257384" y="525284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11">
            <a:extLst>
              <a:ext uri="{FF2B5EF4-FFF2-40B4-BE49-F238E27FC236}">
                <a16:creationId xmlns:a16="http://schemas.microsoft.com/office/drawing/2014/main" id="{C202B747-BC06-42AD-BB20-6FFBA0905C6E}"/>
              </a:ext>
            </a:extLst>
          </p:cNvPr>
          <p:cNvSpPr/>
          <p:nvPr/>
        </p:nvSpPr>
        <p:spPr>
          <a:xfrm>
            <a:off x="7257384" y="5708311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13">
            <a:extLst>
              <a:ext uri="{FF2B5EF4-FFF2-40B4-BE49-F238E27FC236}">
                <a16:creationId xmlns:a16="http://schemas.microsoft.com/office/drawing/2014/main" id="{F1C5A4FD-9CC7-4BD7-A298-13DB37DBC6D1}"/>
              </a:ext>
            </a:extLst>
          </p:cNvPr>
          <p:cNvSpPr/>
          <p:nvPr/>
        </p:nvSpPr>
        <p:spPr>
          <a:xfrm>
            <a:off x="7257384" y="6163779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10">
            <a:extLst>
              <a:ext uri="{FF2B5EF4-FFF2-40B4-BE49-F238E27FC236}">
                <a16:creationId xmlns:a16="http://schemas.microsoft.com/office/drawing/2014/main" id="{8A213205-47B0-489D-A9CF-7B70160EAABB}"/>
              </a:ext>
            </a:extLst>
          </p:cNvPr>
          <p:cNvSpPr/>
          <p:nvPr/>
        </p:nvSpPr>
        <p:spPr>
          <a:xfrm>
            <a:off x="6795309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Oval 10">
            <a:extLst>
              <a:ext uri="{FF2B5EF4-FFF2-40B4-BE49-F238E27FC236}">
                <a16:creationId xmlns:a16="http://schemas.microsoft.com/office/drawing/2014/main" id="{4480287B-8DA3-4C10-9CF2-47AC6E956213}"/>
              </a:ext>
            </a:extLst>
          </p:cNvPr>
          <p:cNvSpPr/>
          <p:nvPr/>
        </p:nvSpPr>
        <p:spPr>
          <a:xfrm>
            <a:off x="7719459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Oval 4">
            <a:extLst>
              <a:ext uri="{FF2B5EF4-FFF2-40B4-BE49-F238E27FC236}">
                <a16:creationId xmlns:a16="http://schemas.microsoft.com/office/drawing/2014/main" id="{5F0A753E-7CC2-4F19-877C-284CB18C97A1}"/>
              </a:ext>
            </a:extLst>
          </p:cNvPr>
          <p:cNvSpPr/>
          <p:nvPr/>
        </p:nvSpPr>
        <p:spPr>
          <a:xfrm>
            <a:off x="8186559" y="252003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Oval 5">
            <a:extLst>
              <a:ext uri="{FF2B5EF4-FFF2-40B4-BE49-F238E27FC236}">
                <a16:creationId xmlns:a16="http://schemas.microsoft.com/office/drawing/2014/main" id="{07B0DD25-B8EB-466C-8E33-6BEA404D1B90}"/>
              </a:ext>
            </a:extLst>
          </p:cNvPr>
          <p:cNvSpPr/>
          <p:nvPr/>
        </p:nvSpPr>
        <p:spPr>
          <a:xfrm>
            <a:off x="8186559" y="297550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6">
            <a:extLst>
              <a:ext uri="{FF2B5EF4-FFF2-40B4-BE49-F238E27FC236}">
                <a16:creationId xmlns:a16="http://schemas.microsoft.com/office/drawing/2014/main" id="{E1D6559A-759F-4468-9A03-BEA0FA52DD6A}"/>
              </a:ext>
            </a:extLst>
          </p:cNvPr>
          <p:cNvSpPr/>
          <p:nvPr/>
        </p:nvSpPr>
        <p:spPr>
          <a:xfrm>
            <a:off x="8186559" y="3430971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7">
            <a:extLst>
              <a:ext uri="{FF2B5EF4-FFF2-40B4-BE49-F238E27FC236}">
                <a16:creationId xmlns:a16="http://schemas.microsoft.com/office/drawing/2014/main" id="{34981093-7DFB-400C-9E2F-2D5C917E8A21}"/>
              </a:ext>
            </a:extLst>
          </p:cNvPr>
          <p:cNvSpPr/>
          <p:nvPr/>
        </p:nvSpPr>
        <p:spPr>
          <a:xfrm>
            <a:off x="8186559" y="3886439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8">
            <a:extLst>
              <a:ext uri="{FF2B5EF4-FFF2-40B4-BE49-F238E27FC236}">
                <a16:creationId xmlns:a16="http://schemas.microsoft.com/office/drawing/2014/main" id="{FE514794-44F3-4C69-A80D-5B23B81EDBCD}"/>
              </a:ext>
            </a:extLst>
          </p:cNvPr>
          <p:cNvSpPr/>
          <p:nvPr/>
        </p:nvSpPr>
        <p:spPr>
          <a:xfrm>
            <a:off x="8186559" y="4341907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9">
            <a:extLst>
              <a:ext uri="{FF2B5EF4-FFF2-40B4-BE49-F238E27FC236}">
                <a16:creationId xmlns:a16="http://schemas.microsoft.com/office/drawing/2014/main" id="{B84F50F2-5785-4AD6-B5D2-BF9AA6EC98AD}"/>
              </a:ext>
            </a:extLst>
          </p:cNvPr>
          <p:cNvSpPr/>
          <p:nvPr/>
        </p:nvSpPr>
        <p:spPr>
          <a:xfrm>
            <a:off x="8186559" y="4797375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10">
            <a:extLst>
              <a:ext uri="{FF2B5EF4-FFF2-40B4-BE49-F238E27FC236}">
                <a16:creationId xmlns:a16="http://schemas.microsoft.com/office/drawing/2014/main" id="{2122C36B-6634-4E53-B082-27A25366A888}"/>
              </a:ext>
            </a:extLst>
          </p:cNvPr>
          <p:cNvSpPr/>
          <p:nvPr/>
        </p:nvSpPr>
        <p:spPr>
          <a:xfrm>
            <a:off x="8186559" y="5252843"/>
            <a:ext cx="228466" cy="228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11">
            <a:extLst>
              <a:ext uri="{FF2B5EF4-FFF2-40B4-BE49-F238E27FC236}">
                <a16:creationId xmlns:a16="http://schemas.microsoft.com/office/drawing/2014/main" id="{016475CC-809B-4486-804A-32ED9ADD4274}"/>
              </a:ext>
            </a:extLst>
          </p:cNvPr>
          <p:cNvSpPr/>
          <p:nvPr/>
        </p:nvSpPr>
        <p:spPr>
          <a:xfrm>
            <a:off x="8186559" y="5708311"/>
            <a:ext cx="228466" cy="22846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13">
            <a:extLst>
              <a:ext uri="{FF2B5EF4-FFF2-40B4-BE49-F238E27FC236}">
                <a16:creationId xmlns:a16="http://schemas.microsoft.com/office/drawing/2014/main" id="{64C2965E-421A-4AA6-AE24-9D6C333A3A7C}"/>
              </a:ext>
            </a:extLst>
          </p:cNvPr>
          <p:cNvSpPr/>
          <p:nvPr/>
        </p:nvSpPr>
        <p:spPr>
          <a:xfrm>
            <a:off x="8186559" y="6163779"/>
            <a:ext cx="228466" cy="22846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10">
            <a:extLst>
              <a:ext uri="{FF2B5EF4-FFF2-40B4-BE49-F238E27FC236}">
                <a16:creationId xmlns:a16="http://schemas.microsoft.com/office/drawing/2014/main" id="{0B9AE4B8-1C5C-4D03-B358-15EB20B71D23}"/>
              </a:ext>
            </a:extLst>
          </p:cNvPr>
          <p:cNvSpPr/>
          <p:nvPr/>
        </p:nvSpPr>
        <p:spPr>
          <a:xfrm>
            <a:off x="7724484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Oval 10">
            <a:extLst>
              <a:ext uri="{FF2B5EF4-FFF2-40B4-BE49-F238E27FC236}">
                <a16:creationId xmlns:a16="http://schemas.microsoft.com/office/drawing/2014/main" id="{BDF06143-9694-4689-8F74-BAAD5C6D3D7D}"/>
              </a:ext>
            </a:extLst>
          </p:cNvPr>
          <p:cNvSpPr/>
          <p:nvPr/>
        </p:nvSpPr>
        <p:spPr>
          <a:xfrm>
            <a:off x="8648634" y="4341907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7" name="Oval 10">
            <a:extLst>
              <a:ext uri="{FF2B5EF4-FFF2-40B4-BE49-F238E27FC236}">
                <a16:creationId xmlns:a16="http://schemas.microsoft.com/office/drawing/2014/main" id="{891F33D3-1937-47B1-A822-A7B436717B0C}"/>
              </a:ext>
            </a:extLst>
          </p:cNvPr>
          <p:cNvSpPr/>
          <p:nvPr/>
        </p:nvSpPr>
        <p:spPr>
          <a:xfrm>
            <a:off x="8641307" y="4340224"/>
            <a:ext cx="228466" cy="228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D5268F06-1C56-4A38-A9BF-D977492549F5}"/>
              </a:ext>
            </a:extLst>
          </p:cNvPr>
          <p:cNvSpPr txBox="1"/>
          <p:nvPr/>
        </p:nvSpPr>
        <p:spPr>
          <a:xfrm>
            <a:off x="857226" y="1802663"/>
            <a:ext cx="628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Green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edges have length 1.</a:t>
            </a:r>
          </a:p>
          <a:p>
            <a:r>
              <a:rPr lang="en-US" altLang="zh-CN" dirty="0"/>
              <a:t>Other edges have large length.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3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8D93-6E6E-491B-A7E4-FBC095F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A21D51E0-7705-40D7-BB1A-6F8D5EE60F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2467050"/>
                  </p:ext>
                </p:extLst>
              </p:nvPr>
            </p:nvGraphicFramePr>
            <p:xfrm>
              <a:off x="628650" y="1825625"/>
              <a:ext cx="7886700" cy="48958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A21D51E0-7705-40D7-BB1A-6F8D5EE60F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2467050"/>
                  </p:ext>
                </p:extLst>
              </p:nvPr>
            </p:nvGraphicFramePr>
            <p:xfrm>
              <a:off x="628650" y="1825625"/>
              <a:ext cx="7886700" cy="48958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170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7984F1-7A4D-4811-84F9-229AEFA6A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921B16-6558-41B1-961B-99E407DD2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002BE0-151F-429F-9E60-B8FEBA81A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D8A598-1608-48F3-95B3-5AC815B4CD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C68BC6-33D7-4A3E-AE67-60AFC583F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F5F51C-15A3-4F08-BDD6-7E55E5F67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0FCC22-CD8E-42FA-A6EC-B513958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Critical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0D0F32D-ACF7-4BB4-8DE8-CA7D6A72A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choose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=2,…,14</m:t>
                    </m:r>
                  </m:oMath>
                </a14:m>
                <a:r>
                  <a:rPr lang="en-US" dirty="0"/>
                  <a:t> to generate critical examples that fool greedy algorithms.</a:t>
                </a:r>
              </a:p>
              <a:p>
                <a:r>
                  <a:rPr lang="en-US" dirty="0"/>
                  <a:t>DP only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 due to memory and time allowance.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0D0F32D-ACF7-4BB4-8DE8-CA7D6A72A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701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C0B98-AE43-486B-AD2B-AE78202E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Quality</a:t>
            </a:r>
            <a:br>
              <a:rPr lang="en-US" dirty="0"/>
            </a:br>
            <a:r>
              <a:rPr lang="en-US" dirty="0"/>
              <a:t>on Critical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F1C8E26-E69D-48D0-90E3-4BB1401E20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66118" y="365125"/>
                <a:ext cx="2261430" cy="1325563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Horizontal axis: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Colors used</a:t>
                </a:r>
                <a:r>
                  <a:rPr lang="en-US" sz="1200" dirty="0"/>
                  <a:t> (log scale)</a:t>
                </a:r>
                <a:endParaRPr lang="en-US" sz="1800" dirty="0"/>
              </a:p>
              <a:p>
                <a:r>
                  <a:rPr lang="en-US" sz="1800" dirty="0"/>
                  <a:t>Path length</a:t>
                </a:r>
                <a:r>
                  <a:rPr lang="en-US" sz="1200" dirty="0">
                    <a:solidFill>
                      <a:prstClr val="white"/>
                    </a:solidFill>
                  </a:rPr>
                  <a:t> (log scale)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F1C8E26-E69D-48D0-90E3-4BB1401E2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66118" y="365125"/>
                <a:ext cx="2261430" cy="1325563"/>
              </a:xfrm>
              <a:blipFill>
                <a:blip r:embed="rId2"/>
                <a:stretch>
                  <a:fillRect l="-243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4AC7303-23EC-4C78-9038-3DFC982FA955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2406689131"/>
              </p:ext>
            </p:extLst>
          </p:nvPr>
        </p:nvGraphicFramePr>
        <p:xfrm>
          <a:off x="628650" y="4346575"/>
          <a:ext cx="7886700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6ED46DB-4E02-49B6-9F34-A7E0825D0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84593"/>
              </p:ext>
            </p:extLst>
          </p:nvPr>
        </p:nvGraphicFramePr>
        <p:xfrm>
          <a:off x="628650" y="1825625"/>
          <a:ext cx="7886700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4931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B644C6-94EF-4DDD-BD2B-8BB72339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7C0456-C691-4684-8820-FEBB2DD0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is like UDP – no guarantee but often works.</a:t>
            </a:r>
          </a:p>
          <a:p>
            <a:r>
              <a:rPr lang="en-US" dirty="0"/>
              <a:t>DP works well if the total number of colors is small.</a:t>
            </a:r>
          </a:p>
          <a:p>
            <a:r>
              <a:rPr lang="en-US" dirty="0"/>
              <a:t>The approximation algorithm matches currently best known one.</a:t>
            </a:r>
          </a:p>
          <a:p>
            <a:pPr lvl="1"/>
            <a:r>
              <a:rPr lang="en-US" dirty="0"/>
              <a:t>Any improvement on </a:t>
            </a:r>
            <a:r>
              <a:rPr lang="en-US" dirty="0" err="1">
                <a:latin typeface="Consolas" panose="020B0609020204030204" pitchFamily="49" charset="0"/>
              </a:rPr>
              <a:t>ChromaticShortestPath</a:t>
            </a:r>
            <a:r>
              <a:rPr lang="en-US" dirty="0"/>
              <a:t> improves </a:t>
            </a:r>
            <a:r>
              <a:rPr lang="en-US" dirty="0" err="1">
                <a:latin typeface="Consolas" panose="020B0609020204030204" pitchFamily="49" charset="0"/>
              </a:rPr>
              <a:t>MinimumColorPath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633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562B1-8876-40AD-B816-B32754C6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FA42F-BC51-47C4-8765-296C54346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B7F6-8331-49B7-8A31-CD70B2F2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Practical Use </a:t>
            </a:r>
            <a:r>
              <a:rPr lang="en-US" altLang="zh-CN" sz="3600" dirty="0"/>
              <a:t>C</a:t>
            </a:r>
            <a:r>
              <a:rPr lang="en-US" sz="3600" dirty="0"/>
              <a:t>ase: Fiber Optics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B2A17-8AD9-4FD8-8BB6-802CCDA29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vertex = city; edge = fiber optics</a:t>
                </a:r>
              </a:p>
              <a:p>
                <a:r>
                  <a:rPr lang="en-US" dirty="0"/>
                  <a:t>Each city has a set of risk factors</a:t>
                </a:r>
              </a:p>
              <a:p>
                <a:pPr lvl="1"/>
                <a:r>
                  <a:rPr lang="en-US" dirty="0"/>
                  <a:t>e.g., earthquake, cyclone, hurricane, flood</a:t>
                </a:r>
              </a:p>
              <a:p>
                <a:r>
                  <a:rPr lang="en-US" dirty="0"/>
                  <a:t>color = risk factor</a:t>
                </a:r>
              </a:p>
              <a:p>
                <a:r>
                  <a:rPr lang="en-US" dirty="0"/>
                  <a:t>length = dollar cost to transmit data</a:t>
                </a:r>
              </a:p>
              <a:p>
                <a:r>
                  <a:rPr lang="en-US" dirty="0"/>
                  <a:t>Not all pairs of cities are directly connected</a:t>
                </a:r>
              </a:p>
              <a:p>
                <a:endParaRPr lang="en-US" dirty="0"/>
              </a:p>
              <a:p>
                <a:r>
                  <a:rPr lang="en-US" dirty="0"/>
                  <a:t>Minimize dollar cost &amp; kinds of risk factors</a:t>
                </a:r>
                <a:br>
                  <a:rPr lang="en-US" dirty="0"/>
                </a:br>
                <a:r>
                  <a:rPr lang="en-US" dirty="0"/>
                  <a:t>					to reach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B2A17-8AD9-4FD8-8BB6-802CCDA29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2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EA50-3E6A-438C-A284-EDA41091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 Case: Road Toll 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9F35E-51AC-4292-8262-5424390DD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vertex = city; edge = road</a:t>
                </a:r>
              </a:p>
              <a:p>
                <a:r>
                  <a:rPr lang="en-US" dirty="0"/>
                  <a:t>color = type of road toll tax to pay</a:t>
                </a:r>
              </a:p>
              <a:p>
                <a:r>
                  <a:rPr lang="en-US" dirty="0"/>
                  <a:t>length = hours of driving</a:t>
                </a:r>
              </a:p>
              <a:p>
                <a:r>
                  <a:rPr lang="en-US" dirty="0"/>
                  <a:t>You are </a:t>
                </a:r>
                <a:r>
                  <a:rPr lang="en-US" u="sng" dirty="0"/>
                  <a:t>exempt</a:t>
                </a:r>
                <a:r>
                  <a:rPr lang="en-US" dirty="0"/>
                  <a:t> from paying a road toll tax twice (exempt if already paid in a previous city)</a:t>
                </a:r>
              </a:p>
              <a:p>
                <a:endParaRPr lang="en-US" dirty="0"/>
              </a:p>
              <a:p>
                <a:r>
                  <a:rPr lang="en-US" dirty="0"/>
                  <a:t>Minimize hours of driving &amp; types of road toll taxes</a:t>
                </a:r>
                <a:br>
                  <a:rPr lang="en-US" dirty="0"/>
                </a:br>
                <a:r>
                  <a:rPr lang="en-US" dirty="0"/>
                  <a:t>					to reach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9F35E-51AC-4292-8262-5424390DD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4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290-B22C-401C-A19C-48E9FC53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&amp;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0F13F-2E6C-40C2-A005-B30D88C0A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8D93-6E6E-491B-A7E4-FBC095F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193">
                <a:extLst>
                  <a:ext uri="{FF2B5EF4-FFF2-40B4-BE49-F238E27FC236}">
                    <a16:creationId xmlns:a16="http://schemas.microsoft.com/office/drawing/2014/main" id="{A3043C40-40A0-4407-B9CA-15A5CC1243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reductions regarding NP-Completeness</a:t>
                </a:r>
              </a:p>
              <a:p>
                <a:r>
                  <a:rPr lang="en-US" dirty="0"/>
                  <a:t>Determining the existence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-path is NPC</a:t>
                </a:r>
              </a:p>
              <a:p>
                <a:pPr lvl="1"/>
                <a:r>
                  <a:rPr lang="en-US" dirty="0"/>
                  <a:t>not using the “length/shortest” part</a:t>
                </a:r>
              </a:p>
              <a:p>
                <a:pPr lvl="1"/>
                <a:r>
                  <a:rPr lang="en-US" dirty="0"/>
                  <a:t>well-known result</a:t>
                </a:r>
              </a:p>
              <a:p>
                <a:r>
                  <a:rPr lang="en-US" dirty="0"/>
                  <a:t>Determining </a:t>
                </a:r>
                <a:r>
                  <a:rPr lang="en-US" u="sng" dirty="0"/>
                  <a:t>the existence of </a:t>
                </a:r>
                <a:r>
                  <a:rPr lang="en-US" b="1" i="1" u="sng" dirty="0"/>
                  <a:t>short</a:t>
                </a:r>
                <a:r>
                  <a:rPr lang="en-US" u="sng" dirty="0"/>
                  <a:t> </a:t>
                </a:r>
                <a14:m>
                  <m:oMath xmlns:m="http://schemas.openxmlformats.org/officeDocument/2006/math">
                    <m:r>
                      <a:rPr lang="en-US" u="sng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u="sng" dirty="0"/>
                  <a:t>-path</a:t>
                </a:r>
                <a:r>
                  <a:rPr lang="en-US" dirty="0"/>
                  <a:t> when </a:t>
                </a:r>
                <a:r>
                  <a:rPr lang="en-US" u="sng" dirty="0"/>
                  <a:t>the existence of </a:t>
                </a:r>
                <a14:m>
                  <m:oMath xmlns:m="http://schemas.openxmlformats.org/officeDocument/2006/math">
                    <m:r>
                      <a:rPr lang="en-US" u="sng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u="sng" dirty="0"/>
                  <a:t>-path is guaranteed</a:t>
                </a:r>
                <a:r>
                  <a:rPr lang="en-US" dirty="0"/>
                  <a:t> is still NPC</a:t>
                </a:r>
              </a:p>
            </p:txBody>
          </p:sp>
        </mc:Choice>
        <mc:Fallback xmlns="">
          <p:sp>
            <p:nvSpPr>
              <p:cNvPr id="194" name="Content Placeholder 193">
                <a:extLst>
                  <a:ext uri="{FF2B5EF4-FFF2-40B4-BE49-F238E27FC236}">
                    <a16:creationId xmlns:a16="http://schemas.microsoft.com/office/drawing/2014/main" id="{A3043C40-40A0-4407-B9CA-15A5CC124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1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0CC5B7-42E4-417B-8544-21A149DEFB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The existence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-path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0CC5B7-42E4-417B-8544-21A149DEF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6D220-892C-49D5-8620-7C9CC6C11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Reduce set cover to this problem</a:t>
                </a:r>
              </a:p>
              <a:p>
                <a:pPr lvl="1"/>
                <a:r>
                  <a:rPr lang="en-US"/>
                  <a:t>Say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1,2,3,4,5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Each subset is a color (use a color ⟺ use a subset)</a:t>
                </a:r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1,2,3,4,5,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 are names, not colors;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1,2,3</m:t>
                        </m:r>
                      </m:sub>
                    </m:sSub>
                  </m:oMath>
                </a14:m>
                <a:r>
                  <a:rPr lang="en-US"/>
                  <a:t> are colors.</a:t>
                </a:r>
              </a:p>
              <a:p>
                <a:pPr lvl="1"/>
                <a:r>
                  <a:rPr lang="en-US"/>
                  <a:t>exists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-path ⟺ exists cover with (at most)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subsets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6D220-892C-49D5-8620-7C9CC6C11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3748C9D-11E4-4AE2-B019-87E4F8715AF7}"/>
                  </a:ext>
                </a:extLst>
              </p14:cNvPr>
              <p14:cNvContentPartPr/>
              <p14:nvPr/>
            </p14:nvContentPartPr>
            <p14:xfrm>
              <a:off x="544140" y="4090512"/>
              <a:ext cx="8055720" cy="697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3748C9D-11E4-4AE2-B019-87E4F8715A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140" y="4081512"/>
                <a:ext cx="807336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2C5BFE9-CB6C-43AF-949A-5D9DEBA525E9}"/>
                  </a:ext>
                </a:extLst>
              </p14:cNvPr>
              <p14:cNvContentPartPr/>
              <p14:nvPr/>
            </p14:nvContentPartPr>
            <p14:xfrm>
              <a:off x="1165463" y="3314016"/>
              <a:ext cx="1202760" cy="854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2C5BFE9-CB6C-43AF-949A-5D9DEBA525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6460" y="3305016"/>
                <a:ext cx="1220405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35B9A58-6959-4BF7-8378-D8F6B93A473F}"/>
                  </a:ext>
                </a:extLst>
              </p14:cNvPr>
              <p14:cNvContentPartPr/>
              <p14:nvPr/>
            </p14:nvContentPartPr>
            <p14:xfrm>
              <a:off x="2444543" y="3339576"/>
              <a:ext cx="1082880" cy="8586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35B9A58-6959-4BF7-8378-D8F6B93A47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5543" y="3330572"/>
                <a:ext cx="1100520" cy="876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D860F4D-C6F1-4357-BCBE-47888280A284}"/>
                  </a:ext>
                </a:extLst>
              </p14:cNvPr>
              <p14:cNvContentPartPr/>
              <p14:nvPr/>
            </p14:nvContentPartPr>
            <p14:xfrm>
              <a:off x="4903343" y="3383856"/>
              <a:ext cx="920160" cy="8071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D860F4D-C6F1-4357-BCBE-47888280A2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94339" y="3374852"/>
                <a:ext cx="937807" cy="824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FA76F14-7D78-4F49-A5D2-918224AD532D}"/>
                  </a:ext>
                </a:extLst>
              </p14:cNvPr>
              <p14:cNvContentPartPr/>
              <p14:nvPr/>
            </p14:nvContentPartPr>
            <p14:xfrm>
              <a:off x="1132791" y="4299942"/>
              <a:ext cx="1137960" cy="8118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FA76F14-7D78-4F49-A5D2-918224AD53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3791" y="4290942"/>
                <a:ext cx="115560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80556C12-97A4-415C-8266-3A703269DCD5}"/>
                  </a:ext>
                </a:extLst>
              </p14:cNvPr>
              <p14:cNvContentPartPr/>
              <p14:nvPr/>
            </p14:nvContentPartPr>
            <p14:xfrm>
              <a:off x="3674751" y="4293462"/>
              <a:ext cx="1041480" cy="6750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80556C12-97A4-415C-8266-3A703269DC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65751" y="4284462"/>
                <a:ext cx="105912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1B198CB-D579-4F12-B4C1-365BC5F409BC}"/>
                  </a:ext>
                </a:extLst>
              </p14:cNvPr>
              <p14:cNvContentPartPr/>
              <p14:nvPr/>
            </p14:nvContentPartPr>
            <p14:xfrm>
              <a:off x="3639831" y="3379782"/>
              <a:ext cx="1163520" cy="7722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1B198CB-D579-4F12-B4C1-365BC5F409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0828" y="3370778"/>
                <a:ext cx="1181165" cy="78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DD59A42-2C42-4B4D-AC1F-3CDF9DCA26F8}"/>
                  </a:ext>
                </a:extLst>
              </p14:cNvPr>
              <p14:cNvContentPartPr/>
              <p14:nvPr/>
            </p14:nvContentPartPr>
            <p14:xfrm>
              <a:off x="6063351" y="3389142"/>
              <a:ext cx="933120" cy="8798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DD59A42-2C42-4B4D-AC1F-3CDF9DCA26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54351" y="3380138"/>
                <a:ext cx="950760" cy="8974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06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1D083E-C6BA-4223-9ED8-A89431E0A4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/>
                  <a:t>The existence of short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-path,</a:t>
                </a:r>
                <a:br>
                  <a:rPr lang="en-US"/>
                </a:br>
                <a:r>
                  <a:rPr lang="en-US"/>
                  <a:t>given a (not necessarily short)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-path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1D083E-C6BA-4223-9ED8-A89431E0A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7834" r="-1082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0C643-594F-4326-847D-1CBFCAF8F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Initially we came up with a rather complicated reduction from set cover. Simple way:</a:t>
                </a:r>
              </a:p>
              <a:p>
                <a:pPr lvl="1"/>
                <a:r>
                  <a:rPr lang="en-US" dirty="0"/>
                  <a:t>add a long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edge to the previous slide.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Gap reduction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0C643-594F-4326-847D-1CBFCAF8F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990" b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A45D974-E365-4487-AECB-6F4DF8FB9E36}"/>
                  </a:ext>
                </a:extLst>
              </p14:cNvPr>
              <p14:cNvContentPartPr/>
              <p14:nvPr/>
            </p14:nvContentPartPr>
            <p14:xfrm>
              <a:off x="1032098" y="4336905"/>
              <a:ext cx="7079804" cy="1707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A45D974-E365-4487-AECB-6F4DF8FB9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098" y="4327907"/>
                <a:ext cx="7097444" cy="1724756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720D4858-5B9A-4370-81E4-80A0CCD3E9F9}"/>
              </a:ext>
            </a:extLst>
          </p:cNvPr>
          <p:cNvGrpSpPr/>
          <p:nvPr/>
        </p:nvGrpSpPr>
        <p:grpSpPr>
          <a:xfrm>
            <a:off x="544140" y="3314016"/>
            <a:ext cx="8055720" cy="1797726"/>
            <a:chOff x="544140" y="3314016"/>
            <a:chExt cx="8055720" cy="17977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D7E024-8D7F-4B34-817A-5E95C6B60297}"/>
                    </a:ext>
                  </a:extLst>
                </p14:cNvPr>
                <p14:cNvContentPartPr/>
                <p14:nvPr/>
              </p14:nvContentPartPr>
              <p14:xfrm>
                <a:off x="544140" y="4090512"/>
                <a:ext cx="8055720" cy="69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D7E024-8D7F-4B34-817A-5E95C6B602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5140" y="4081512"/>
                  <a:ext cx="807336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B8AFC2-E0E1-4E93-A020-9406D7DCD034}"/>
                    </a:ext>
                  </a:extLst>
                </p14:cNvPr>
                <p14:cNvContentPartPr/>
                <p14:nvPr/>
              </p14:nvContentPartPr>
              <p14:xfrm>
                <a:off x="1165463" y="3314016"/>
                <a:ext cx="1202760" cy="854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B8AFC2-E0E1-4E93-A020-9406D7DCD0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6460" y="3305016"/>
                  <a:ext cx="1220405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32B658-C0F5-4394-BF0A-98B8F53A1A22}"/>
                    </a:ext>
                  </a:extLst>
                </p14:cNvPr>
                <p14:cNvContentPartPr/>
                <p14:nvPr/>
              </p14:nvContentPartPr>
              <p14:xfrm>
                <a:off x="2444543" y="3339576"/>
                <a:ext cx="1082880" cy="858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32B658-C0F5-4394-BF0A-98B8F53A1A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5543" y="3330572"/>
                  <a:ext cx="1100520" cy="876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78C3F3-04CE-4FC8-A6AF-2B47726AE373}"/>
                    </a:ext>
                  </a:extLst>
                </p14:cNvPr>
                <p14:cNvContentPartPr/>
                <p14:nvPr/>
              </p14:nvContentPartPr>
              <p14:xfrm>
                <a:off x="4903343" y="3383856"/>
                <a:ext cx="920160" cy="807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78C3F3-04CE-4FC8-A6AF-2B47726AE3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94339" y="3374852"/>
                  <a:ext cx="937807" cy="824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571B93-A619-434C-B617-308F657DE5C2}"/>
                    </a:ext>
                  </a:extLst>
                </p14:cNvPr>
                <p14:cNvContentPartPr/>
                <p14:nvPr/>
              </p14:nvContentPartPr>
              <p14:xfrm>
                <a:off x="1132791" y="4299942"/>
                <a:ext cx="1137960" cy="811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571B93-A619-434C-B617-308F657DE5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3791" y="4290942"/>
                  <a:ext cx="115560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25D2AD-0DA2-43A1-A8A3-1345B615A51C}"/>
                    </a:ext>
                  </a:extLst>
                </p14:cNvPr>
                <p14:cNvContentPartPr/>
                <p14:nvPr/>
              </p14:nvContentPartPr>
              <p14:xfrm>
                <a:off x="3674751" y="4293462"/>
                <a:ext cx="1041480" cy="675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25D2AD-0DA2-43A1-A8A3-1345B615A5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5751" y="4284462"/>
                  <a:ext cx="105912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5F6085-683A-4945-9559-64208FDD787A}"/>
                    </a:ext>
                  </a:extLst>
                </p14:cNvPr>
                <p14:cNvContentPartPr/>
                <p14:nvPr/>
              </p14:nvContentPartPr>
              <p14:xfrm>
                <a:off x="3639831" y="3379782"/>
                <a:ext cx="1163520" cy="772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5F6085-683A-4945-9559-64208FDD78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0828" y="3370778"/>
                  <a:ext cx="1181165" cy="789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8434399-6E61-415D-9B36-B0E44F484BCA}"/>
                    </a:ext>
                  </a:extLst>
                </p14:cNvPr>
                <p14:cNvContentPartPr/>
                <p14:nvPr/>
              </p14:nvContentPartPr>
              <p14:xfrm>
                <a:off x="6063351" y="3389142"/>
                <a:ext cx="933120" cy="879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8434399-6E61-415D-9B36-B0E44F484B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4351" y="3380138"/>
                  <a:ext cx="950760" cy="89748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89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1444</Words>
  <Application>Microsoft Office PowerPoint</Application>
  <PresentationFormat>On-screen Show (4:3)</PresentationFormat>
  <Paragraphs>232</Paragraphs>
  <Slides>33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Chromatic Shortest Path</vt:lpstr>
      <vt:lpstr>Overview</vt:lpstr>
      <vt:lpstr>Problem Formulation</vt:lpstr>
      <vt:lpstr>Practical Use Case: Fiber Optics Network</vt:lpstr>
      <vt:lpstr>Practical Use Case: Road Toll Tax</vt:lpstr>
      <vt:lpstr>Theory &amp; Algorithms</vt:lpstr>
      <vt:lpstr>Hardness</vt:lpstr>
      <vt:lpstr>The existence of k-path</vt:lpstr>
      <vt:lpstr>The existence of short k-path, given a (not necessarily short) k-path</vt:lpstr>
      <vt:lpstr>Existence of short… (cont’d)</vt:lpstr>
      <vt:lpstr>First Attempt: Greedy Approach 1</vt:lpstr>
      <vt:lpstr>Greedy Approach 2</vt:lpstr>
      <vt:lpstr>Dynamic Programming</vt:lpstr>
      <vt:lpstr>Related Problems (forming Approximation Algorithm)</vt:lpstr>
      <vt:lpstr>Approximation Algorithm</vt:lpstr>
      <vt:lpstr>Weighted Shortest Path: Layers!</vt:lpstr>
      <vt:lpstr>Cost-Restricted Shortest Path</vt:lpstr>
      <vt:lpstr>Experiments &amp; Results</vt:lpstr>
      <vt:lpstr>Evaluation on Random Graphs</vt:lpstr>
      <vt:lpstr>Solution Quality on Random Graphs</vt:lpstr>
      <vt:lpstr>Running Time on Random Graphs (Logarithmic Scale)</vt:lpstr>
      <vt:lpstr>Variation of k</vt:lpstr>
      <vt:lpstr>Solution Quality with various k</vt:lpstr>
      <vt:lpstr>Critical Example – when Greedy fails with a path, but suboptimal</vt:lpstr>
      <vt:lpstr>Critical Example (cont’d)</vt:lpstr>
      <vt:lpstr>Critical Example (cont’d)</vt:lpstr>
      <vt:lpstr>Critical Example (cont’d)</vt:lpstr>
      <vt:lpstr>Critical Example (cont’d)</vt:lpstr>
      <vt:lpstr>Critical Example (cont’d)</vt:lpstr>
      <vt:lpstr>Evaluation on Critical Examples</vt:lpstr>
      <vt:lpstr>Solution Quality on Critical Examples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Chromatic Shortest Path (CS231 Project)</dc:title>
  <dc:creator>Ashrujit Ghoshal;geelaw@outlook.com</dc:creator>
  <cp:lastModifiedBy>Gee Law</cp:lastModifiedBy>
  <cp:revision>134</cp:revision>
  <dcterms:created xsi:type="dcterms:W3CDTF">2013-07-15T20:26:40Z</dcterms:created>
  <dcterms:modified xsi:type="dcterms:W3CDTF">2018-12-06T18:22:04Z</dcterms:modified>
</cp:coreProperties>
</file>