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B83B-0B8D-4B97-9B08-7382D257528C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FC5-A92C-48D8-9647-52FD367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5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B83B-0B8D-4B97-9B08-7382D257528C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FC5-A92C-48D8-9647-52FD367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2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B83B-0B8D-4B97-9B08-7382D257528C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FC5-A92C-48D8-9647-52FD367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7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B83B-0B8D-4B97-9B08-7382D257528C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FC5-A92C-48D8-9647-52FD367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4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B83B-0B8D-4B97-9B08-7382D257528C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FC5-A92C-48D8-9647-52FD367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6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B83B-0B8D-4B97-9B08-7382D257528C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FC5-A92C-48D8-9647-52FD367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4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B83B-0B8D-4B97-9B08-7382D257528C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FC5-A92C-48D8-9647-52FD367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9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B83B-0B8D-4B97-9B08-7382D257528C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FC5-A92C-48D8-9647-52FD367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4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B83B-0B8D-4B97-9B08-7382D257528C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FC5-A92C-48D8-9647-52FD367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B83B-0B8D-4B97-9B08-7382D257528C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FC5-A92C-48D8-9647-52FD367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B83B-0B8D-4B97-9B08-7382D257528C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FC5-A92C-48D8-9647-52FD367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0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B83B-0B8D-4B97-9B08-7382D257528C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E8FC5-A92C-48D8-9647-52FD367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7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19838"/>
              </p:ext>
            </p:extLst>
          </p:nvPr>
        </p:nvGraphicFramePr>
        <p:xfrm>
          <a:off x="395536" y="1916832"/>
          <a:ext cx="412812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30"/>
                <a:gridCol w="1032030"/>
                <a:gridCol w="1032030"/>
                <a:gridCol w="1032030"/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황인호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표창영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권재언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김동진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최민재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이찬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김종규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임희수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이동재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허은상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정재희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문우람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25757"/>
              </p:ext>
            </p:extLst>
          </p:nvPr>
        </p:nvGraphicFramePr>
        <p:xfrm>
          <a:off x="4716016" y="2204864"/>
          <a:ext cx="412812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30"/>
                <a:gridCol w="1032030"/>
                <a:gridCol w="1032030"/>
                <a:gridCol w="103203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조수민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문승주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황영택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조은솔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/>
                        <a:t>이수정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정범진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김보령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이종문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김광민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96452"/>
              </p:ext>
            </p:extLst>
          </p:nvPr>
        </p:nvGraphicFramePr>
        <p:xfrm>
          <a:off x="7236296" y="4293096"/>
          <a:ext cx="15358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32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강사석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40388"/>
              </p:ext>
            </p:extLst>
          </p:nvPr>
        </p:nvGraphicFramePr>
        <p:xfrm>
          <a:off x="7308304" y="1196752"/>
          <a:ext cx="1535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출입문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1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23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16</cp:revision>
  <dcterms:created xsi:type="dcterms:W3CDTF">2023-03-20T09:39:14Z</dcterms:created>
  <dcterms:modified xsi:type="dcterms:W3CDTF">2023-06-17T02:51:10Z</dcterms:modified>
</cp:coreProperties>
</file>