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0409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3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891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3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6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7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32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B867A76-2048-4148-9FEA-13DE0AAC1AF6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A52D7E4-F8DB-422A-85DF-981FD45CE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69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20909"/>
              </p:ext>
            </p:extLst>
          </p:nvPr>
        </p:nvGraphicFramePr>
        <p:xfrm>
          <a:off x="6271491" y="1874369"/>
          <a:ext cx="4019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916">
                  <a:extLst>
                    <a:ext uri="{9D8B030D-6E8A-4147-A177-3AD203B41FA5}">
                      <a16:colId xmlns:a16="http://schemas.microsoft.com/office/drawing/2014/main" val="1816854670"/>
                    </a:ext>
                  </a:extLst>
                </a:gridCol>
                <a:gridCol w="1004916">
                  <a:extLst>
                    <a:ext uri="{9D8B030D-6E8A-4147-A177-3AD203B41FA5}">
                      <a16:colId xmlns:a16="http://schemas.microsoft.com/office/drawing/2014/main" val="1461686621"/>
                    </a:ext>
                  </a:extLst>
                </a:gridCol>
                <a:gridCol w="1004916">
                  <a:extLst>
                    <a:ext uri="{9D8B030D-6E8A-4147-A177-3AD203B41FA5}">
                      <a16:colId xmlns:a16="http://schemas.microsoft.com/office/drawing/2014/main" val="3611804600"/>
                    </a:ext>
                  </a:extLst>
                </a:gridCol>
                <a:gridCol w="1004916">
                  <a:extLst>
                    <a:ext uri="{9D8B030D-6E8A-4147-A177-3AD203B41FA5}">
                      <a16:colId xmlns:a16="http://schemas.microsoft.com/office/drawing/2014/main" val="270891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김혜빈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최주원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7030A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7030A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7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임수현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임웅빈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solidFill>
                          <a:srgbClr val="7030A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7030A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0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우희란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임희수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5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주현진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하태민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1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1473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18099"/>
              </p:ext>
            </p:extLst>
          </p:nvPr>
        </p:nvGraphicFramePr>
        <p:xfrm>
          <a:off x="1399771" y="1955723"/>
          <a:ext cx="39088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07">
                  <a:extLst>
                    <a:ext uri="{9D8B030D-6E8A-4147-A177-3AD203B41FA5}">
                      <a16:colId xmlns:a16="http://schemas.microsoft.com/office/drawing/2014/main" val="2819801153"/>
                    </a:ext>
                  </a:extLst>
                </a:gridCol>
                <a:gridCol w="977207">
                  <a:extLst>
                    <a:ext uri="{9D8B030D-6E8A-4147-A177-3AD203B41FA5}">
                      <a16:colId xmlns:a16="http://schemas.microsoft.com/office/drawing/2014/main" val="830442047"/>
                    </a:ext>
                  </a:extLst>
                </a:gridCol>
                <a:gridCol w="977207">
                  <a:extLst>
                    <a:ext uri="{9D8B030D-6E8A-4147-A177-3AD203B41FA5}">
                      <a16:colId xmlns:a16="http://schemas.microsoft.com/office/drawing/2014/main" val="147979793"/>
                    </a:ext>
                  </a:extLst>
                </a:gridCol>
                <a:gridCol w="977207">
                  <a:extLst>
                    <a:ext uri="{9D8B030D-6E8A-4147-A177-3AD203B41FA5}">
                      <a16:colId xmlns:a16="http://schemas.microsoft.com/office/drawing/2014/main" val="168515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이서호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조현상</a:t>
                      </a:r>
                      <a:endParaRPr lang="en-US" altLang="ko-KR" b="1" dirty="0" smtClean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장동혁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김보령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5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  <a:endParaRPr lang="ko-KR" altLang="en-US" b="1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허은상</a:t>
                      </a:r>
                      <a:endParaRPr lang="ko-KR" altLang="en-US" b="1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백지호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오주연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5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91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1607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15801"/>
              </p:ext>
            </p:extLst>
          </p:nvPr>
        </p:nvGraphicFramePr>
        <p:xfrm>
          <a:off x="1521229" y="1317415"/>
          <a:ext cx="3665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913">
                  <a:extLst>
                    <a:ext uri="{9D8B030D-6E8A-4147-A177-3AD203B41FA5}">
                      <a16:colId xmlns:a16="http://schemas.microsoft.com/office/drawing/2014/main" val="2244552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궁서체" panose="02030609000101010101" pitchFamily="17" charset="-127"/>
                          <a:ea typeface="궁서체" panose="02030609000101010101" pitchFamily="17" charset="-127"/>
                        </a:rPr>
                        <a:t>빔 프로젝트</a:t>
                      </a:r>
                      <a:endParaRPr lang="ko-KR" altLang="en-US" dirty="0">
                        <a:latin typeface="궁서체" panose="02030609000101010101" pitchFamily="17" charset="-127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5726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3984"/>
              </p:ext>
            </p:extLst>
          </p:nvPr>
        </p:nvGraphicFramePr>
        <p:xfrm>
          <a:off x="6412806" y="1317415"/>
          <a:ext cx="37370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033">
                  <a:extLst>
                    <a:ext uri="{9D8B030D-6E8A-4147-A177-3AD203B41FA5}">
                      <a16:colId xmlns:a16="http://schemas.microsoft.com/office/drawing/2014/main" val="2244552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궁서체" panose="02030609000101010101" pitchFamily="17" charset="-127"/>
                          <a:ea typeface="궁서체" panose="02030609000101010101" pitchFamily="17" charset="-127"/>
                        </a:rPr>
                        <a:t>강사석</a:t>
                      </a:r>
                      <a:endParaRPr lang="ko-KR" altLang="en-US" dirty="0">
                        <a:latin typeface="궁서체" panose="02030609000101010101" pitchFamily="17" charset="-127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5726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56766"/>
              </p:ext>
            </p:extLst>
          </p:nvPr>
        </p:nvGraphicFramePr>
        <p:xfrm>
          <a:off x="745372" y="4054305"/>
          <a:ext cx="486757" cy="112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7">
                  <a:extLst>
                    <a:ext uri="{9D8B030D-6E8A-4147-A177-3AD203B41FA5}">
                      <a16:colId xmlns:a16="http://schemas.microsoft.com/office/drawing/2014/main" val="2244552033"/>
                    </a:ext>
                  </a:extLst>
                </a:gridCol>
              </a:tblGrid>
              <a:tr h="1126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궁서체" panose="02030609000101010101" pitchFamily="17" charset="-127"/>
                          <a:ea typeface="궁서체" panose="02030609000101010101" pitchFamily="17" charset="-127"/>
                        </a:rPr>
                        <a:t>출입문</a:t>
                      </a:r>
                      <a:endParaRPr lang="ko-KR" altLang="en-US" dirty="0">
                        <a:latin typeface="궁서체" panose="02030609000101010101" pitchFamily="17" charset="-127"/>
                        <a:ea typeface="궁서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55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69</TotalTime>
  <Words>20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Franklin Gothic Book</vt:lpstr>
      <vt:lpstr>궁서체</vt:lpstr>
      <vt:lpstr>돋움</vt:lpstr>
      <vt:lpstr>맑은 고딕</vt:lpstr>
      <vt:lpstr>Crop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2023-06-28T22:55:06Z</dcterms:created>
  <dcterms:modified xsi:type="dcterms:W3CDTF">2023-06-29T00:04:07Z</dcterms:modified>
</cp:coreProperties>
</file>