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0F7C-819D-478F-B0BD-76F1303226A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DE9C-F507-4C24-9ECB-20E43A04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7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96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Edwards</dc:creator>
  <cp:lastModifiedBy>Troy Edwards</cp:lastModifiedBy>
  <cp:revision>1</cp:revision>
  <dcterms:created xsi:type="dcterms:W3CDTF">2022-11-22T16:53:03Z</dcterms:created>
  <dcterms:modified xsi:type="dcterms:W3CDTF">2022-11-22T17:34:33Z</dcterms:modified>
</cp:coreProperties>
</file>