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6410" autoAdjust="0"/>
  </p:normalViewPr>
  <p:slideViewPr>
    <p:cSldViewPr snapToGrid="0" snapToObjects="1">
      <p:cViewPr varScale="1">
        <p:scale>
          <a:sx n="64" d="100"/>
          <a:sy n="64" d="100"/>
        </p:scale>
        <p:origin x="114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042D2-532A-4A73-8552-F380CFE3F3EE}"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10447-E268-43B1-A02D-72413316EBC6}" type="slidenum">
              <a:rPr lang="en-IN" smtClean="0"/>
              <a:t>‹#›</a:t>
            </a:fld>
            <a:endParaRPr lang="en-IN"/>
          </a:p>
        </p:txBody>
      </p:sp>
    </p:spTree>
    <p:extLst>
      <p:ext uri="{BB962C8B-B14F-4D97-AF65-F5344CB8AC3E}">
        <p14:creationId xmlns:p14="http://schemas.microsoft.com/office/powerpoint/2010/main" val="41151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How productive do you currently feel overall?</a:t>
            </a:r>
            <a:endParaRPr dirty="0"/>
          </a:p>
          <a:p>
            <a:r>
              <a:rPr b="0" dirty="0"/>
              <a:t>No alt text provided</a:t>
            </a:r>
            <a:endParaRPr dirty="0"/>
          </a:p>
          <a:p>
            <a:endParaRPr dirty="0"/>
          </a:p>
          <a:p>
            <a:r>
              <a:rPr b="1" dirty="0"/>
              <a:t>What is the biggest challenge you face to being productive?</a:t>
            </a:r>
            <a:endParaRPr dirty="0"/>
          </a:p>
          <a:p>
            <a:r>
              <a:rPr b="0" dirty="0"/>
              <a:t>No alt text provided</a:t>
            </a:r>
            <a:endParaRPr dirty="0"/>
          </a:p>
          <a:p>
            <a:endParaRPr dirty="0"/>
          </a:p>
          <a:p>
            <a:r>
              <a:rPr b="1" dirty="0"/>
              <a:t>What is helpful in being productive?</a:t>
            </a:r>
            <a:endParaRPr dirty="0"/>
          </a:p>
          <a:p>
            <a:r>
              <a:rPr b="0" dirty="0"/>
              <a:t>No alt text provided</a:t>
            </a:r>
            <a:endParaRPr dirty="0"/>
          </a:p>
          <a:p>
            <a:endParaRPr dirty="0"/>
          </a:p>
          <a:p>
            <a:r>
              <a:rPr b="1" dirty="0"/>
              <a:t>How important is productivity to your happiness?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e5a35fc-efcb-4a1a-824e-14913a961f3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textbox ,card ,textbox ,card ,textbox ,card ,textbox ,card ,textbox ,textbox ,slicer ,shape ,How productive do you currently feel overall? ,What is the biggest challenge you face to being productive? ,What is helpful in being productive? ,How important is productivity to your happiness? ,shape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Productivity_Survey 20171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164</Words>
  <Application>Microsoft Office PowerPoint</Application>
  <PresentationFormat>Widescreen</PresentationFormat>
  <Paragraphs>78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Productivity_Survey 20171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shalini sharma</cp:lastModifiedBy>
  <cp:revision>6</cp:revision>
  <dcterms:created xsi:type="dcterms:W3CDTF">2016-09-04T11:54:55Z</dcterms:created>
  <dcterms:modified xsi:type="dcterms:W3CDTF">2024-08-16T12:54:28Z</dcterms:modified>
</cp:coreProperties>
</file>