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3" r:id="rId7"/>
    <p:sldId id="264" r:id="rId8"/>
    <p:sldId id="257" r:id="rId9"/>
    <p:sldId id="265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C869C-A394-4E8B-9185-0009DA7488D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EEDDCF-88C4-4A53-9434-D7370B75FAD6}">
      <dgm:prSet phldrT="[Text]"/>
      <dgm:spPr/>
      <dgm:t>
        <a:bodyPr/>
        <a:lstStyle/>
        <a:p>
          <a:r>
            <a:rPr lang="en-US" dirty="0"/>
            <a:t>Programming Language</a:t>
          </a:r>
        </a:p>
      </dgm:t>
    </dgm:pt>
    <dgm:pt modelId="{2B1E6D68-34FB-45A2-80DE-688C74365323}" type="parTrans" cxnId="{382C6955-F27C-4BD2-A463-D026705F9BB2}">
      <dgm:prSet/>
      <dgm:spPr/>
      <dgm:t>
        <a:bodyPr/>
        <a:lstStyle/>
        <a:p>
          <a:endParaRPr lang="en-US"/>
        </a:p>
      </dgm:t>
    </dgm:pt>
    <dgm:pt modelId="{518AB7CE-5A23-491F-8E2D-FDECD2D12A86}" type="sibTrans" cxnId="{382C6955-F27C-4BD2-A463-D026705F9BB2}">
      <dgm:prSet/>
      <dgm:spPr/>
      <dgm:t>
        <a:bodyPr/>
        <a:lstStyle/>
        <a:p>
          <a:endParaRPr lang="en-US"/>
        </a:p>
      </dgm:t>
    </dgm:pt>
    <dgm:pt modelId="{46CA1E1C-05AE-4780-BB21-ACB8DBA52AA7}">
      <dgm:prSet phldrT="[Text]"/>
      <dgm:spPr/>
      <dgm:t>
        <a:bodyPr/>
        <a:lstStyle/>
        <a:p>
          <a:r>
            <a:rPr lang="en-US" dirty="0"/>
            <a:t>Java (</a:t>
          </a:r>
          <a:r>
            <a:rPr lang="en-US" dirty="0" err="1"/>
            <a:t>Jframe</a:t>
          </a:r>
          <a:r>
            <a:rPr lang="en-US" dirty="0"/>
            <a:t>)</a:t>
          </a:r>
        </a:p>
      </dgm:t>
    </dgm:pt>
    <dgm:pt modelId="{71C90622-5C14-447C-8016-D4EEB20A5A17}" type="parTrans" cxnId="{1568D4F1-565C-46E9-9A98-D533BD23496A}">
      <dgm:prSet/>
      <dgm:spPr/>
      <dgm:t>
        <a:bodyPr/>
        <a:lstStyle/>
        <a:p>
          <a:endParaRPr lang="en-US"/>
        </a:p>
      </dgm:t>
    </dgm:pt>
    <dgm:pt modelId="{1C03162E-7D9B-42C1-9E00-8D6D21E1E7D8}" type="sibTrans" cxnId="{1568D4F1-565C-46E9-9A98-D533BD23496A}">
      <dgm:prSet/>
      <dgm:spPr/>
      <dgm:t>
        <a:bodyPr/>
        <a:lstStyle/>
        <a:p>
          <a:endParaRPr lang="en-US"/>
        </a:p>
      </dgm:t>
    </dgm:pt>
    <dgm:pt modelId="{AFFF338B-46C5-4A8F-865C-8E9D32326B2E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0FEAFD69-E089-46E4-8BB5-EA92E5CD8FDF}" type="parTrans" cxnId="{A417EDF6-8265-415F-9FED-E8D9C4166ECA}">
      <dgm:prSet/>
      <dgm:spPr/>
      <dgm:t>
        <a:bodyPr/>
        <a:lstStyle/>
        <a:p>
          <a:endParaRPr lang="en-US"/>
        </a:p>
      </dgm:t>
    </dgm:pt>
    <dgm:pt modelId="{305127AE-5061-45E2-A806-53F163468E15}" type="sibTrans" cxnId="{A417EDF6-8265-415F-9FED-E8D9C4166ECA}">
      <dgm:prSet/>
      <dgm:spPr/>
      <dgm:t>
        <a:bodyPr/>
        <a:lstStyle/>
        <a:p>
          <a:endParaRPr lang="en-US"/>
        </a:p>
      </dgm:t>
    </dgm:pt>
    <dgm:pt modelId="{A80A402F-40E0-430A-AA97-F80A091D82CC}">
      <dgm:prSet phldrT="[Text]"/>
      <dgm:spPr/>
      <dgm:t>
        <a:bodyPr/>
        <a:lstStyle/>
        <a:p>
          <a:r>
            <a:rPr lang="en-US" dirty="0"/>
            <a:t>MySQL (MariaDB)</a:t>
          </a:r>
        </a:p>
      </dgm:t>
    </dgm:pt>
    <dgm:pt modelId="{A2AC4975-CF8F-4371-AB04-0DEBF1B2BBDB}" type="parTrans" cxnId="{055882B1-8717-4834-A6C3-DABC73E617BE}">
      <dgm:prSet/>
      <dgm:spPr/>
      <dgm:t>
        <a:bodyPr/>
        <a:lstStyle/>
        <a:p>
          <a:endParaRPr lang="en-US"/>
        </a:p>
      </dgm:t>
    </dgm:pt>
    <dgm:pt modelId="{3FED2662-D858-4E97-98EA-394378E8A921}" type="sibTrans" cxnId="{055882B1-8717-4834-A6C3-DABC73E617BE}">
      <dgm:prSet/>
      <dgm:spPr/>
      <dgm:t>
        <a:bodyPr/>
        <a:lstStyle/>
        <a:p>
          <a:endParaRPr lang="en-US"/>
        </a:p>
      </dgm:t>
    </dgm:pt>
    <dgm:pt modelId="{B1BE7F8C-C39E-4FB2-AD88-4C54BF2D74B9}">
      <dgm:prSet phldrT="[Text]"/>
      <dgm:spPr/>
      <dgm:t>
        <a:bodyPr/>
        <a:lstStyle/>
        <a:p>
          <a:r>
            <a:rPr lang="en-US" dirty="0"/>
            <a:t>Database Connection</a:t>
          </a:r>
        </a:p>
      </dgm:t>
    </dgm:pt>
    <dgm:pt modelId="{6CB7B71C-EE76-487E-BF27-8BB3675EB46A}" type="parTrans" cxnId="{B1062DF7-380C-45D7-B069-88BBF21A3FB6}">
      <dgm:prSet/>
      <dgm:spPr/>
      <dgm:t>
        <a:bodyPr/>
        <a:lstStyle/>
        <a:p>
          <a:endParaRPr lang="en-US"/>
        </a:p>
      </dgm:t>
    </dgm:pt>
    <dgm:pt modelId="{5BDB46FE-A9AD-44BE-9575-FEE00DCD2171}" type="sibTrans" cxnId="{B1062DF7-380C-45D7-B069-88BBF21A3FB6}">
      <dgm:prSet/>
      <dgm:spPr/>
      <dgm:t>
        <a:bodyPr/>
        <a:lstStyle/>
        <a:p>
          <a:endParaRPr lang="en-US"/>
        </a:p>
      </dgm:t>
    </dgm:pt>
    <dgm:pt modelId="{115F769A-2163-4D45-9732-4D3049C4401C}">
      <dgm:prSet phldrT="[Text]"/>
      <dgm:spPr/>
      <dgm:t>
        <a:bodyPr/>
        <a:lstStyle/>
        <a:p>
          <a:r>
            <a:rPr lang="en-US" dirty="0"/>
            <a:t>JDBC</a:t>
          </a:r>
        </a:p>
      </dgm:t>
    </dgm:pt>
    <dgm:pt modelId="{419364E9-D795-4120-A37A-9FF933D66978}" type="parTrans" cxnId="{0E637BC4-1932-47EE-85A7-F63D588CC709}">
      <dgm:prSet/>
      <dgm:spPr/>
      <dgm:t>
        <a:bodyPr/>
        <a:lstStyle/>
        <a:p>
          <a:endParaRPr lang="en-US"/>
        </a:p>
      </dgm:t>
    </dgm:pt>
    <dgm:pt modelId="{DA866FE3-04F3-4E2A-B91C-D1295699B4CD}" type="sibTrans" cxnId="{0E637BC4-1932-47EE-85A7-F63D588CC709}">
      <dgm:prSet/>
      <dgm:spPr/>
      <dgm:t>
        <a:bodyPr/>
        <a:lstStyle/>
        <a:p>
          <a:endParaRPr lang="en-US"/>
        </a:p>
      </dgm:t>
    </dgm:pt>
    <dgm:pt modelId="{DB73A047-D09C-4BA2-AC1D-9C2DF6B2E068}">
      <dgm:prSet phldrT="[Text]"/>
      <dgm:spPr/>
      <dgm:t>
        <a:bodyPr/>
        <a:lstStyle/>
        <a:p>
          <a:r>
            <a:rPr lang="en-US" dirty="0"/>
            <a:t>Virtualization</a:t>
          </a:r>
        </a:p>
      </dgm:t>
    </dgm:pt>
    <dgm:pt modelId="{09B6A6DE-0538-4A5E-8726-CB255A3C2872}" type="parTrans" cxnId="{1FFD9CFA-1834-4D60-9B50-A890C6FDF111}">
      <dgm:prSet/>
      <dgm:spPr/>
      <dgm:t>
        <a:bodyPr/>
        <a:lstStyle/>
        <a:p>
          <a:endParaRPr lang="en-US"/>
        </a:p>
      </dgm:t>
    </dgm:pt>
    <dgm:pt modelId="{36B40CD1-F7E5-4B51-A85A-8606FC031125}" type="sibTrans" cxnId="{1FFD9CFA-1834-4D60-9B50-A890C6FDF111}">
      <dgm:prSet/>
      <dgm:spPr/>
      <dgm:t>
        <a:bodyPr/>
        <a:lstStyle/>
        <a:p>
          <a:endParaRPr lang="en-US"/>
        </a:p>
      </dgm:t>
    </dgm:pt>
    <dgm:pt modelId="{0C1B576D-9268-48DE-8CA0-51268FCDA976}">
      <dgm:prSet phldrT="[Text]"/>
      <dgm:spPr/>
      <dgm:t>
        <a:bodyPr/>
        <a:lstStyle/>
        <a:p>
          <a:r>
            <a:rPr lang="en-US" dirty="0" err="1"/>
            <a:t>Virtualbox</a:t>
          </a:r>
          <a:endParaRPr lang="en-US" dirty="0"/>
        </a:p>
      </dgm:t>
    </dgm:pt>
    <dgm:pt modelId="{F2B3B32A-95A4-45C2-9431-6DF3BDB5BFCE}" type="parTrans" cxnId="{2B4B35B1-4F9A-4304-9177-BEC1BA04E9BD}">
      <dgm:prSet/>
      <dgm:spPr/>
      <dgm:t>
        <a:bodyPr/>
        <a:lstStyle/>
        <a:p>
          <a:endParaRPr lang="en-US"/>
        </a:p>
      </dgm:t>
    </dgm:pt>
    <dgm:pt modelId="{F4D4FB24-DEFC-446C-85C5-A39E79BC964F}" type="sibTrans" cxnId="{2B4B35B1-4F9A-4304-9177-BEC1BA04E9BD}">
      <dgm:prSet/>
      <dgm:spPr/>
      <dgm:t>
        <a:bodyPr/>
        <a:lstStyle/>
        <a:p>
          <a:endParaRPr lang="en-US"/>
        </a:p>
      </dgm:t>
    </dgm:pt>
    <dgm:pt modelId="{DE05417D-7943-4337-8CE4-89955480E8FB}">
      <dgm:prSet phldrT="[Text]"/>
      <dgm:spPr/>
      <dgm:t>
        <a:bodyPr/>
        <a:lstStyle/>
        <a:p>
          <a:r>
            <a:rPr lang="en-US" dirty="0"/>
            <a:t>OS</a:t>
          </a:r>
        </a:p>
      </dgm:t>
    </dgm:pt>
    <dgm:pt modelId="{6931D3A4-6652-4D55-8AA2-DEEF67B3D7AB}" type="parTrans" cxnId="{EA2DFC17-09F4-4D87-A24E-1E2149581B41}">
      <dgm:prSet/>
      <dgm:spPr/>
      <dgm:t>
        <a:bodyPr/>
        <a:lstStyle/>
        <a:p>
          <a:endParaRPr lang="en-US"/>
        </a:p>
      </dgm:t>
    </dgm:pt>
    <dgm:pt modelId="{F725745F-606D-4914-A1A3-938139E1DCD2}" type="sibTrans" cxnId="{EA2DFC17-09F4-4D87-A24E-1E2149581B41}">
      <dgm:prSet/>
      <dgm:spPr/>
      <dgm:t>
        <a:bodyPr/>
        <a:lstStyle/>
        <a:p>
          <a:endParaRPr lang="en-US"/>
        </a:p>
      </dgm:t>
    </dgm:pt>
    <dgm:pt modelId="{D19EA153-28A5-4330-B153-55DBF5D38F65}">
      <dgm:prSet phldrT="[Text]"/>
      <dgm:spPr/>
      <dgm:t>
        <a:bodyPr/>
        <a:lstStyle/>
        <a:p>
          <a:r>
            <a:rPr lang="en-US" dirty="0"/>
            <a:t>Debian Linux</a:t>
          </a:r>
        </a:p>
      </dgm:t>
    </dgm:pt>
    <dgm:pt modelId="{DA1012D2-9597-4A92-9A2B-2EC16D84A0F5}" type="parTrans" cxnId="{353F461F-0DA3-4F1A-B153-ABE524BBBED6}">
      <dgm:prSet/>
      <dgm:spPr/>
      <dgm:t>
        <a:bodyPr/>
        <a:lstStyle/>
        <a:p>
          <a:endParaRPr lang="en-US"/>
        </a:p>
      </dgm:t>
    </dgm:pt>
    <dgm:pt modelId="{8924A3A6-0ED0-4BDD-ACB6-4FE0D51990FC}" type="sibTrans" cxnId="{353F461F-0DA3-4F1A-B153-ABE524BBBED6}">
      <dgm:prSet/>
      <dgm:spPr/>
      <dgm:t>
        <a:bodyPr/>
        <a:lstStyle/>
        <a:p>
          <a:endParaRPr lang="en-US"/>
        </a:p>
      </dgm:t>
    </dgm:pt>
    <dgm:pt modelId="{AE479011-0625-4A4B-B9D6-798F8708A769}">
      <dgm:prSet phldrT="[Text]"/>
      <dgm:spPr/>
      <dgm:t>
        <a:bodyPr/>
        <a:lstStyle/>
        <a:p>
          <a:r>
            <a:rPr lang="en-US" dirty="0"/>
            <a:t>Development Tool</a:t>
          </a:r>
        </a:p>
      </dgm:t>
    </dgm:pt>
    <dgm:pt modelId="{67289A53-82BA-4AA9-AA64-EA508A56BF8E}" type="parTrans" cxnId="{3F8DE991-603C-4C20-A809-23F5A721239C}">
      <dgm:prSet/>
      <dgm:spPr/>
      <dgm:t>
        <a:bodyPr/>
        <a:lstStyle/>
        <a:p>
          <a:endParaRPr lang="en-US"/>
        </a:p>
      </dgm:t>
    </dgm:pt>
    <dgm:pt modelId="{8F64E763-9FAE-4064-BFA1-3B72CDE1C308}" type="sibTrans" cxnId="{3F8DE991-603C-4C20-A809-23F5A721239C}">
      <dgm:prSet/>
      <dgm:spPr/>
      <dgm:t>
        <a:bodyPr/>
        <a:lstStyle/>
        <a:p>
          <a:endParaRPr lang="en-US"/>
        </a:p>
      </dgm:t>
    </dgm:pt>
    <dgm:pt modelId="{2FE1DEFD-3557-4AA8-BC5D-14A068D3C0A8}">
      <dgm:prSet phldrT="[Text]"/>
      <dgm:spPr/>
      <dgm:t>
        <a:bodyPr/>
        <a:lstStyle/>
        <a:p>
          <a:r>
            <a:rPr lang="en-US" dirty="0"/>
            <a:t>VS Code</a:t>
          </a:r>
        </a:p>
      </dgm:t>
    </dgm:pt>
    <dgm:pt modelId="{F52287CB-167A-47DA-BC4E-D3364D7020AA}" type="parTrans" cxnId="{3C4582EA-D2EA-4532-BE01-8395D8818F23}">
      <dgm:prSet/>
      <dgm:spPr/>
      <dgm:t>
        <a:bodyPr/>
        <a:lstStyle/>
        <a:p>
          <a:endParaRPr lang="en-US"/>
        </a:p>
      </dgm:t>
    </dgm:pt>
    <dgm:pt modelId="{D78764E3-042A-4226-B9F2-B4F72BCF1E14}" type="sibTrans" cxnId="{3C4582EA-D2EA-4532-BE01-8395D8818F23}">
      <dgm:prSet/>
      <dgm:spPr/>
      <dgm:t>
        <a:bodyPr/>
        <a:lstStyle/>
        <a:p>
          <a:endParaRPr lang="en-US"/>
        </a:p>
      </dgm:t>
    </dgm:pt>
    <dgm:pt modelId="{74632319-4DF6-40F4-B2AA-9F9A9BA996D6}" type="pres">
      <dgm:prSet presAssocID="{8C6C869C-A394-4E8B-9185-0009DA7488DE}" presName="Name0" presStyleCnt="0">
        <dgm:presLayoutVars>
          <dgm:dir/>
          <dgm:animLvl val="lvl"/>
          <dgm:resizeHandles val="exact"/>
        </dgm:presLayoutVars>
      </dgm:prSet>
      <dgm:spPr/>
    </dgm:pt>
    <dgm:pt modelId="{6DDA735C-5772-4547-A41C-C7FD463ADAAF}" type="pres">
      <dgm:prSet presAssocID="{3EEEDDCF-88C4-4A53-9434-D7370B75FAD6}" presName="linNode" presStyleCnt="0"/>
      <dgm:spPr/>
    </dgm:pt>
    <dgm:pt modelId="{EE73453C-D868-4733-B494-1B3B90592119}" type="pres">
      <dgm:prSet presAssocID="{3EEEDDCF-88C4-4A53-9434-D7370B75FAD6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E63A02C4-AB0A-4FD9-9FB8-383D96FA201A}" type="pres">
      <dgm:prSet presAssocID="{3EEEDDCF-88C4-4A53-9434-D7370B75FAD6}" presName="descendantText" presStyleLbl="alignAccFollowNode1" presStyleIdx="0" presStyleCnt="6">
        <dgm:presLayoutVars>
          <dgm:bulletEnabled val="1"/>
        </dgm:presLayoutVars>
      </dgm:prSet>
      <dgm:spPr/>
    </dgm:pt>
    <dgm:pt modelId="{1BA197DA-E726-4EFE-88E2-716BA0EBBEB9}" type="pres">
      <dgm:prSet presAssocID="{518AB7CE-5A23-491F-8E2D-FDECD2D12A86}" presName="sp" presStyleCnt="0"/>
      <dgm:spPr/>
    </dgm:pt>
    <dgm:pt modelId="{F2200F29-7107-434F-A5A3-B3FCFE5A3766}" type="pres">
      <dgm:prSet presAssocID="{AFFF338B-46C5-4A8F-865C-8E9D32326B2E}" presName="linNode" presStyleCnt="0"/>
      <dgm:spPr/>
    </dgm:pt>
    <dgm:pt modelId="{3A94B3ED-159F-4867-9D1D-4056F512C457}" type="pres">
      <dgm:prSet presAssocID="{AFFF338B-46C5-4A8F-865C-8E9D32326B2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6B94208A-8E4F-46D5-AAED-BCFD8BA150FF}" type="pres">
      <dgm:prSet presAssocID="{AFFF338B-46C5-4A8F-865C-8E9D32326B2E}" presName="descendantText" presStyleLbl="alignAccFollowNode1" presStyleIdx="1" presStyleCnt="6">
        <dgm:presLayoutVars>
          <dgm:bulletEnabled val="1"/>
        </dgm:presLayoutVars>
      </dgm:prSet>
      <dgm:spPr/>
    </dgm:pt>
    <dgm:pt modelId="{09CB1EE5-DA2D-41A9-9C18-5A1F55403B8D}" type="pres">
      <dgm:prSet presAssocID="{305127AE-5061-45E2-A806-53F163468E15}" presName="sp" presStyleCnt="0"/>
      <dgm:spPr/>
    </dgm:pt>
    <dgm:pt modelId="{697421F6-2F97-48A4-84EC-0C0343376C43}" type="pres">
      <dgm:prSet presAssocID="{B1BE7F8C-C39E-4FB2-AD88-4C54BF2D74B9}" presName="linNode" presStyleCnt="0"/>
      <dgm:spPr/>
    </dgm:pt>
    <dgm:pt modelId="{7832E8B5-53BA-4B05-8580-77CF0B01607F}" type="pres">
      <dgm:prSet presAssocID="{B1BE7F8C-C39E-4FB2-AD88-4C54BF2D74B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2C8B7EC-7F44-46BD-B666-0994AF9979FC}" type="pres">
      <dgm:prSet presAssocID="{B1BE7F8C-C39E-4FB2-AD88-4C54BF2D74B9}" presName="descendantText" presStyleLbl="alignAccFollowNode1" presStyleIdx="2" presStyleCnt="6">
        <dgm:presLayoutVars>
          <dgm:bulletEnabled val="1"/>
        </dgm:presLayoutVars>
      </dgm:prSet>
      <dgm:spPr/>
    </dgm:pt>
    <dgm:pt modelId="{D905D662-0062-4BA2-AA8D-BF7CA3E0608E}" type="pres">
      <dgm:prSet presAssocID="{5BDB46FE-A9AD-44BE-9575-FEE00DCD2171}" presName="sp" presStyleCnt="0"/>
      <dgm:spPr/>
    </dgm:pt>
    <dgm:pt modelId="{8DCA3193-8B29-4D84-9418-9C18E642F1C4}" type="pres">
      <dgm:prSet presAssocID="{DB73A047-D09C-4BA2-AC1D-9C2DF6B2E068}" presName="linNode" presStyleCnt="0"/>
      <dgm:spPr/>
    </dgm:pt>
    <dgm:pt modelId="{C6C4FC42-1538-4868-B79C-887CAAE2B867}" type="pres">
      <dgm:prSet presAssocID="{DB73A047-D09C-4BA2-AC1D-9C2DF6B2E068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C87686E7-5E13-4973-9B05-4E5CB03FBA3D}" type="pres">
      <dgm:prSet presAssocID="{DB73A047-D09C-4BA2-AC1D-9C2DF6B2E068}" presName="descendantText" presStyleLbl="alignAccFollowNode1" presStyleIdx="3" presStyleCnt="6">
        <dgm:presLayoutVars>
          <dgm:bulletEnabled val="1"/>
        </dgm:presLayoutVars>
      </dgm:prSet>
      <dgm:spPr/>
    </dgm:pt>
    <dgm:pt modelId="{73C4D024-EE4A-4427-BCFE-81B3391B3369}" type="pres">
      <dgm:prSet presAssocID="{36B40CD1-F7E5-4B51-A85A-8606FC031125}" presName="sp" presStyleCnt="0"/>
      <dgm:spPr/>
    </dgm:pt>
    <dgm:pt modelId="{06CD170F-3A0E-4A84-A8B8-5559843E26B9}" type="pres">
      <dgm:prSet presAssocID="{DE05417D-7943-4337-8CE4-89955480E8FB}" presName="linNode" presStyleCnt="0"/>
      <dgm:spPr/>
    </dgm:pt>
    <dgm:pt modelId="{0B4573A2-E5B1-4D42-AD15-41230A6BCC73}" type="pres">
      <dgm:prSet presAssocID="{DE05417D-7943-4337-8CE4-89955480E8FB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35CE18E-21A2-4337-B60F-3A46570465F3}" type="pres">
      <dgm:prSet presAssocID="{DE05417D-7943-4337-8CE4-89955480E8FB}" presName="descendantText" presStyleLbl="alignAccFollowNode1" presStyleIdx="4" presStyleCnt="6">
        <dgm:presLayoutVars>
          <dgm:bulletEnabled val="1"/>
        </dgm:presLayoutVars>
      </dgm:prSet>
      <dgm:spPr/>
    </dgm:pt>
    <dgm:pt modelId="{63B82076-D61D-492A-BA6B-6BE2F49FA6CF}" type="pres">
      <dgm:prSet presAssocID="{F725745F-606D-4914-A1A3-938139E1DCD2}" presName="sp" presStyleCnt="0"/>
      <dgm:spPr/>
    </dgm:pt>
    <dgm:pt modelId="{99982E31-B67A-4C64-A8D4-3277C0CDCF21}" type="pres">
      <dgm:prSet presAssocID="{AE479011-0625-4A4B-B9D6-798F8708A769}" presName="linNode" presStyleCnt="0"/>
      <dgm:spPr/>
    </dgm:pt>
    <dgm:pt modelId="{64374EF7-6B80-4237-8E49-CED97A6D2B7C}" type="pres">
      <dgm:prSet presAssocID="{AE479011-0625-4A4B-B9D6-798F8708A769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D6C51424-E675-4A82-9FAF-74FCEB640052}" type="pres">
      <dgm:prSet presAssocID="{AE479011-0625-4A4B-B9D6-798F8708A769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0FA0DE0B-A5F4-4715-9A45-51A41BDE3E54}" type="presOf" srcId="{2FE1DEFD-3557-4AA8-BC5D-14A068D3C0A8}" destId="{D6C51424-E675-4A82-9FAF-74FCEB640052}" srcOrd="0" destOrd="0" presId="urn:microsoft.com/office/officeart/2005/8/layout/vList5"/>
    <dgm:cxn modelId="{C5FBE00B-C98E-4629-8B78-948567700BAD}" type="presOf" srcId="{0C1B576D-9268-48DE-8CA0-51268FCDA976}" destId="{C87686E7-5E13-4973-9B05-4E5CB03FBA3D}" srcOrd="0" destOrd="0" presId="urn:microsoft.com/office/officeart/2005/8/layout/vList5"/>
    <dgm:cxn modelId="{EA2DFC17-09F4-4D87-A24E-1E2149581B41}" srcId="{8C6C869C-A394-4E8B-9185-0009DA7488DE}" destId="{DE05417D-7943-4337-8CE4-89955480E8FB}" srcOrd="4" destOrd="0" parTransId="{6931D3A4-6652-4D55-8AA2-DEEF67B3D7AB}" sibTransId="{F725745F-606D-4914-A1A3-938139E1DCD2}"/>
    <dgm:cxn modelId="{4E52381B-C463-408D-A262-FFB131B24819}" type="presOf" srcId="{DE05417D-7943-4337-8CE4-89955480E8FB}" destId="{0B4573A2-E5B1-4D42-AD15-41230A6BCC73}" srcOrd="0" destOrd="0" presId="urn:microsoft.com/office/officeart/2005/8/layout/vList5"/>
    <dgm:cxn modelId="{CFAAEE1D-196C-4A84-8A51-7E9F6103C8CE}" type="presOf" srcId="{8C6C869C-A394-4E8B-9185-0009DA7488DE}" destId="{74632319-4DF6-40F4-B2AA-9F9A9BA996D6}" srcOrd="0" destOrd="0" presId="urn:microsoft.com/office/officeart/2005/8/layout/vList5"/>
    <dgm:cxn modelId="{353F461F-0DA3-4F1A-B153-ABE524BBBED6}" srcId="{DE05417D-7943-4337-8CE4-89955480E8FB}" destId="{D19EA153-28A5-4330-B153-55DBF5D38F65}" srcOrd="0" destOrd="0" parTransId="{DA1012D2-9597-4A92-9A2B-2EC16D84A0F5}" sibTransId="{8924A3A6-0ED0-4BDD-ACB6-4FE0D51990FC}"/>
    <dgm:cxn modelId="{88D28869-42B5-4B6E-A86A-A3596F859FDF}" type="presOf" srcId="{D19EA153-28A5-4330-B153-55DBF5D38F65}" destId="{435CE18E-21A2-4337-B60F-3A46570465F3}" srcOrd="0" destOrd="0" presId="urn:microsoft.com/office/officeart/2005/8/layout/vList5"/>
    <dgm:cxn modelId="{DFFCBE49-47F4-4986-AF60-57B2DE729BEC}" type="presOf" srcId="{B1BE7F8C-C39E-4FB2-AD88-4C54BF2D74B9}" destId="{7832E8B5-53BA-4B05-8580-77CF0B01607F}" srcOrd="0" destOrd="0" presId="urn:microsoft.com/office/officeart/2005/8/layout/vList5"/>
    <dgm:cxn modelId="{65F76852-A5BC-4BC4-BD9C-1EB364E02CD1}" type="presOf" srcId="{46CA1E1C-05AE-4780-BB21-ACB8DBA52AA7}" destId="{E63A02C4-AB0A-4FD9-9FB8-383D96FA201A}" srcOrd="0" destOrd="0" presId="urn:microsoft.com/office/officeart/2005/8/layout/vList5"/>
    <dgm:cxn modelId="{382C6955-F27C-4BD2-A463-D026705F9BB2}" srcId="{8C6C869C-A394-4E8B-9185-0009DA7488DE}" destId="{3EEEDDCF-88C4-4A53-9434-D7370B75FAD6}" srcOrd="0" destOrd="0" parTransId="{2B1E6D68-34FB-45A2-80DE-688C74365323}" sibTransId="{518AB7CE-5A23-491F-8E2D-FDECD2D12A86}"/>
    <dgm:cxn modelId="{F99F4B58-F5C2-4626-80F6-EDEE62A1A8C9}" type="presOf" srcId="{AE479011-0625-4A4B-B9D6-798F8708A769}" destId="{64374EF7-6B80-4237-8E49-CED97A6D2B7C}" srcOrd="0" destOrd="0" presId="urn:microsoft.com/office/officeart/2005/8/layout/vList5"/>
    <dgm:cxn modelId="{64F13182-1CDC-4166-9A97-E95A993516BC}" type="presOf" srcId="{A80A402F-40E0-430A-AA97-F80A091D82CC}" destId="{6B94208A-8E4F-46D5-AAED-BCFD8BA150FF}" srcOrd="0" destOrd="0" presId="urn:microsoft.com/office/officeart/2005/8/layout/vList5"/>
    <dgm:cxn modelId="{3F8DE991-603C-4C20-A809-23F5A721239C}" srcId="{8C6C869C-A394-4E8B-9185-0009DA7488DE}" destId="{AE479011-0625-4A4B-B9D6-798F8708A769}" srcOrd="5" destOrd="0" parTransId="{67289A53-82BA-4AA9-AA64-EA508A56BF8E}" sibTransId="{8F64E763-9FAE-4064-BFA1-3B72CDE1C308}"/>
    <dgm:cxn modelId="{2B4B35B1-4F9A-4304-9177-BEC1BA04E9BD}" srcId="{DB73A047-D09C-4BA2-AC1D-9C2DF6B2E068}" destId="{0C1B576D-9268-48DE-8CA0-51268FCDA976}" srcOrd="0" destOrd="0" parTransId="{F2B3B32A-95A4-45C2-9431-6DF3BDB5BFCE}" sibTransId="{F4D4FB24-DEFC-446C-85C5-A39E79BC964F}"/>
    <dgm:cxn modelId="{055882B1-8717-4834-A6C3-DABC73E617BE}" srcId="{AFFF338B-46C5-4A8F-865C-8E9D32326B2E}" destId="{A80A402F-40E0-430A-AA97-F80A091D82CC}" srcOrd="0" destOrd="0" parTransId="{A2AC4975-CF8F-4371-AB04-0DEBF1B2BBDB}" sibTransId="{3FED2662-D858-4E97-98EA-394378E8A921}"/>
    <dgm:cxn modelId="{0E637BC4-1932-47EE-85A7-F63D588CC709}" srcId="{B1BE7F8C-C39E-4FB2-AD88-4C54BF2D74B9}" destId="{115F769A-2163-4D45-9732-4D3049C4401C}" srcOrd="0" destOrd="0" parTransId="{419364E9-D795-4120-A37A-9FF933D66978}" sibTransId="{DA866FE3-04F3-4E2A-B91C-D1295699B4CD}"/>
    <dgm:cxn modelId="{D216CFD0-D7D1-461D-84C8-D4013C29D80B}" type="presOf" srcId="{AFFF338B-46C5-4A8F-865C-8E9D32326B2E}" destId="{3A94B3ED-159F-4867-9D1D-4056F512C457}" srcOrd="0" destOrd="0" presId="urn:microsoft.com/office/officeart/2005/8/layout/vList5"/>
    <dgm:cxn modelId="{ECB84CD9-5202-457E-AA2D-3B1FF75E2397}" type="presOf" srcId="{115F769A-2163-4D45-9732-4D3049C4401C}" destId="{62C8B7EC-7F44-46BD-B666-0994AF9979FC}" srcOrd="0" destOrd="0" presId="urn:microsoft.com/office/officeart/2005/8/layout/vList5"/>
    <dgm:cxn modelId="{D1EAE7DD-7472-4F0D-89AD-DDD064EE3893}" type="presOf" srcId="{3EEEDDCF-88C4-4A53-9434-D7370B75FAD6}" destId="{EE73453C-D868-4733-B494-1B3B90592119}" srcOrd="0" destOrd="0" presId="urn:microsoft.com/office/officeart/2005/8/layout/vList5"/>
    <dgm:cxn modelId="{23E266E5-7CD0-4B1F-A4C5-9D417D0F277F}" type="presOf" srcId="{DB73A047-D09C-4BA2-AC1D-9C2DF6B2E068}" destId="{C6C4FC42-1538-4868-B79C-887CAAE2B867}" srcOrd="0" destOrd="0" presId="urn:microsoft.com/office/officeart/2005/8/layout/vList5"/>
    <dgm:cxn modelId="{3C4582EA-D2EA-4532-BE01-8395D8818F23}" srcId="{AE479011-0625-4A4B-B9D6-798F8708A769}" destId="{2FE1DEFD-3557-4AA8-BC5D-14A068D3C0A8}" srcOrd="0" destOrd="0" parTransId="{F52287CB-167A-47DA-BC4E-D3364D7020AA}" sibTransId="{D78764E3-042A-4226-B9F2-B4F72BCF1E14}"/>
    <dgm:cxn modelId="{1568D4F1-565C-46E9-9A98-D533BD23496A}" srcId="{3EEEDDCF-88C4-4A53-9434-D7370B75FAD6}" destId="{46CA1E1C-05AE-4780-BB21-ACB8DBA52AA7}" srcOrd="0" destOrd="0" parTransId="{71C90622-5C14-447C-8016-D4EEB20A5A17}" sibTransId="{1C03162E-7D9B-42C1-9E00-8D6D21E1E7D8}"/>
    <dgm:cxn modelId="{A417EDF6-8265-415F-9FED-E8D9C4166ECA}" srcId="{8C6C869C-A394-4E8B-9185-0009DA7488DE}" destId="{AFFF338B-46C5-4A8F-865C-8E9D32326B2E}" srcOrd="1" destOrd="0" parTransId="{0FEAFD69-E089-46E4-8BB5-EA92E5CD8FDF}" sibTransId="{305127AE-5061-45E2-A806-53F163468E15}"/>
    <dgm:cxn modelId="{B1062DF7-380C-45D7-B069-88BBF21A3FB6}" srcId="{8C6C869C-A394-4E8B-9185-0009DA7488DE}" destId="{B1BE7F8C-C39E-4FB2-AD88-4C54BF2D74B9}" srcOrd="2" destOrd="0" parTransId="{6CB7B71C-EE76-487E-BF27-8BB3675EB46A}" sibTransId="{5BDB46FE-A9AD-44BE-9575-FEE00DCD2171}"/>
    <dgm:cxn modelId="{1FFD9CFA-1834-4D60-9B50-A890C6FDF111}" srcId="{8C6C869C-A394-4E8B-9185-0009DA7488DE}" destId="{DB73A047-D09C-4BA2-AC1D-9C2DF6B2E068}" srcOrd="3" destOrd="0" parTransId="{09B6A6DE-0538-4A5E-8726-CB255A3C2872}" sibTransId="{36B40CD1-F7E5-4B51-A85A-8606FC031125}"/>
    <dgm:cxn modelId="{F6E73C8E-EB51-4DA4-B605-388676644209}" type="presParOf" srcId="{74632319-4DF6-40F4-B2AA-9F9A9BA996D6}" destId="{6DDA735C-5772-4547-A41C-C7FD463ADAAF}" srcOrd="0" destOrd="0" presId="urn:microsoft.com/office/officeart/2005/8/layout/vList5"/>
    <dgm:cxn modelId="{E6BDC651-C88C-4583-9A91-03AB80BD2195}" type="presParOf" srcId="{6DDA735C-5772-4547-A41C-C7FD463ADAAF}" destId="{EE73453C-D868-4733-B494-1B3B90592119}" srcOrd="0" destOrd="0" presId="urn:microsoft.com/office/officeart/2005/8/layout/vList5"/>
    <dgm:cxn modelId="{DBEDE23A-D777-43FC-BAE7-EFC542C1D904}" type="presParOf" srcId="{6DDA735C-5772-4547-A41C-C7FD463ADAAF}" destId="{E63A02C4-AB0A-4FD9-9FB8-383D96FA201A}" srcOrd="1" destOrd="0" presId="urn:microsoft.com/office/officeart/2005/8/layout/vList5"/>
    <dgm:cxn modelId="{4A46B13E-4B43-4072-9569-5349F4391DA4}" type="presParOf" srcId="{74632319-4DF6-40F4-B2AA-9F9A9BA996D6}" destId="{1BA197DA-E726-4EFE-88E2-716BA0EBBEB9}" srcOrd="1" destOrd="0" presId="urn:microsoft.com/office/officeart/2005/8/layout/vList5"/>
    <dgm:cxn modelId="{D0C37D7E-B1CC-45A6-8235-D6FB035E9314}" type="presParOf" srcId="{74632319-4DF6-40F4-B2AA-9F9A9BA996D6}" destId="{F2200F29-7107-434F-A5A3-B3FCFE5A3766}" srcOrd="2" destOrd="0" presId="urn:microsoft.com/office/officeart/2005/8/layout/vList5"/>
    <dgm:cxn modelId="{672B918B-ADF6-4FB5-856A-F7D4529E36C9}" type="presParOf" srcId="{F2200F29-7107-434F-A5A3-B3FCFE5A3766}" destId="{3A94B3ED-159F-4867-9D1D-4056F512C457}" srcOrd="0" destOrd="0" presId="urn:microsoft.com/office/officeart/2005/8/layout/vList5"/>
    <dgm:cxn modelId="{D313D2ED-F904-48E8-AEC0-FCD4FDC701BE}" type="presParOf" srcId="{F2200F29-7107-434F-A5A3-B3FCFE5A3766}" destId="{6B94208A-8E4F-46D5-AAED-BCFD8BA150FF}" srcOrd="1" destOrd="0" presId="urn:microsoft.com/office/officeart/2005/8/layout/vList5"/>
    <dgm:cxn modelId="{CD0E4C48-4597-4791-B6C7-CE9C02B07CD9}" type="presParOf" srcId="{74632319-4DF6-40F4-B2AA-9F9A9BA996D6}" destId="{09CB1EE5-DA2D-41A9-9C18-5A1F55403B8D}" srcOrd="3" destOrd="0" presId="urn:microsoft.com/office/officeart/2005/8/layout/vList5"/>
    <dgm:cxn modelId="{C95F0B2F-3723-44CF-A791-57EE70C5024A}" type="presParOf" srcId="{74632319-4DF6-40F4-B2AA-9F9A9BA996D6}" destId="{697421F6-2F97-48A4-84EC-0C0343376C43}" srcOrd="4" destOrd="0" presId="urn:microsoft.com/office/officeart/2005/8/layout/vList5"/>
    <dgm:cxn modelId="{CD2F678C-89BB-45AF-9565-0A3CC4EB2C99}" type="presParOf" srcId="{697421F6-2F97-48A4-84EC-0C0343376C43}" destId="{7832E8B5-53BA-4B05-8580-77CF0B01607F}" srcOrd="0" destOrd="0" presId="urn:microsoft.com/office/officeart/2005/8/layout/vList5"/>
    <dgm:cxn modelId="{75A37AE3-EDD1-45C0-B205-86465498220E}" type="presParOf" srcId="{697421F6-2F97-48A4-84EC-0C0343376C43}" destId="{62C8B7EC-7F44-46BD-B666-0994AF9979FC}" srcOrd="1" destOrd="0" presId="urn:microsoft.com/office/officeart/2005/8/layout/vList5"/>
    <dgm:cxn modelId="{554B6C0F-83A1-4DFA-B98C-8F74F4894408}" type="presParOf" srcId="{74632319-4DF6-40F4-B2AA-9F9A9BA996D6}" destId="{D905D662-0062-4BA2-AA8D-BF7CA3E0608E}" srcOrd="5" destOrd="0" presId="urn:microsoft.com/office/officeart/2005/8/layout/vList5"/>
    <dgm:cxn modelId="{C2784A91-FBE7-4BD5-87D4-2D5875731ADD}" type="presParOf" srcId="{74632319-4DF6-40F4-B2AA-9F9A9BA996D6}" destId="{8DCA3193-8B29-4D84-9418-9C18E642F1C4}" srcOrd="6" destOrd="0" presId="urn:microsoft.com/office/officeart/2005/8/layout/vList5"/>
    <dgm:cxn modelId="{48C96D25-E26C-4543-B8AC-3191F3D22EEC}" type="presParOf" srcId="{8DCA3193-8B29-4D84-9418-9C18E642F1C4}" destId="{C6C4FC42-1538-4868-B79C-887CAAE2B867}" srcOrd="0" destOrd="0" presId="urn:microsoft.com/office/officeart/2005/8/layout/vList5"/>
    <dgm:cxn modelId="{24E9CA1C-11FA-456E-B262-FC1BE71E1A30}" type="presParOf" srcId="{8DCA3193-8B29-4D84-9418-9C18E642F1C4}" destId="{C87686E7-5E13-4973-9B05-4E5CB03FBA3D}" srcOrd="1" destOrd="0" presId="urn:microsoft.com/office/officeart/2005/8/layout/vList5"/>
    <dgm:cxn modelId="{E0BF9E6E-DE22-414E-9CF7-0B8FE5D4F49C}" type="presParOf" srcId="{74632319-4DF6-40F4-B2AA-9F9A9BA996D6}" destId="{73C4D024-EE4A-4427-BCFE-81B3391B3369}" srcOrd="7" destOrd="0" presId="urn:microsoft.com/office/officeart/2005/8/layout/vList5"/>
    <dgm:cxn modelId="{A88AA0DA-6590-47F9-B115-BB71C4BC4BE9}" type="presParOf" srcId="{74632319-4DF6-40F4-B2AA-9F9A9BA996D6}" destId="{06CD170F-3A0E-4A84-A8B8-5559843E26B9}" srcOrd="8" destOrd="0" presId="urn:microsoft.com/office/officeart/2005/8/layout/vList5"/>
    <dgm:cxn modelId="{47539976-F21E-4500-9B56-76879DEB2F4C}" type="presParOf" srcId="{06CD170F-3A0E-4A84-A8B8-5559843E26B9}" destId="{0B4573A2-E5B1-4D42-AD15-41230A6BCC73}" srcOrd="0" destOrd="0" presId="urn:microsoft.com/office/officeart/2005/8/layout/vList5"/>
    <dgm:cxn modelId="{7476323E-2425-4029-8AC7-4567D95EE620}" type="presParOf" srcId="{06CD170F-3A0E-4A84-A8B8-5559843E26B9}" destId="{435CE18E-21A2-4337-B60F-3A46570465F3}" srcOrd="1" destOrd="0" presId="urn:microsoft.com/office/officeart/2005/8/layout/vList5"/>
    <dgm:cxn modelId="{B7FE267F-479C-4185-8F43-C4788747BC16}" type="presParOf" srcId="{74632319-4DF6-40F4-B2AA-9F9A9BA996D6}" destId="{63B82076-D61D-492A-BA6B-6BE2F49FA6CF}" srcOrd="9" destOrd="0" presId="urn:microsoft.com/office/officeart/2005/8/layout/vList5"/>
    <dgm:cxn modelId="{7088066F-04F6-4627-BBC6-CE6ED400AE37}" type="presParOf" srcId="{74632319-4DF6-40F4-B2AA-9F9A9BA996D6}" destId="{99982E31-B67A-4C64-A8D4-3277C0CDCF21}" srcOrd="10" destOrd="0" presId="urn:microsoft.com/office/officeart/2005/8/layout/vList5"/>
    <dgm:cxn modelId="{5C15D51C-5504-4B44-B537-12C1D9CAD9FE}" type="presParOf" srcId="{99982E31-B67A-4C64-A8D4-3277C0CDCF21}" destId="{64374EF7-6B80-4237-8E49-CED97A6D2B7C}" srcOrd="0" destOrd="0" presId="urn:microsoft.com/office/officeart/2005/8/layout/vList5"/>
    <dgm:cxn modelId="{46649E7D-EF72-4F1F-9A58-AA2CBB803F88}" type="presParOf" srcId="{99982E31-B67A-4C64-A8D4-3277C0CDCF21}" destId="{D6C51424-E675-4A82-9FAF-74FCEB6400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A02C4-AB0A-4FD9-9FB8-383D96FA201A}">
      <dsp:nvSpPr>
        <dsp:cNvPr id="0" name=""/>
        <dsp:cNvSpPr/>
      </dsp:nvSpPr>
      <dsp:spPr>
        <a:xfrm rot="5400000">
          <a:off x="6509534" y="-2885765"/>
          <a:ext cx="453090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Java (</a:t>
          </a:r>
          <a:r>
            <a:rPr lang="en-US" sz="2500" kern="1200" dirty="0" err="1"/>
            <a:t>Jframe</a:t>
          </a:r>
          <a:r>
            <a:rPr lang="en-US" sz="2500" kern="1200" dirty="0"/>
            <a:t>)</a:t>
          </a:r>
        </a:p>
      </dsp:txBody>
      <dsp:txXfrm rot="-5400000">
        <a:off x="3566159" y="79728"/>
        <a:ext cx="6317722" cy="408854"/>
      </dsp:txXfrm>
    </dsp:sp>
    <dsp:sp modelId="{EE73453C-D868-4733-B494-1B3B90592119}">
      <dsp:nvSpPr>
        <dsp:cNvPr id="0" name=""/>
        <dsp:cNvSpPr/>
      </dsp:nvSpPr>
      <dsp:spPr>
        <a:xfrm>
          <a:off x="0" y="972"/>
          <a:ext cx="3566160" cy="566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Programming Language</a:t>
          </a:r>
        </a:p>
      </dsp:txBody>
      <dsp:txXfrm>
        <a:off x="27648" y="28620"/>
        <a:ext cx="3510864" cy="511066"/>
      </dsp:txXfrm>
    </dsp:sp>
    <dsp:sp modelId="{6B94208A-8E4F-46D5-AAED-BCFD8BA150FF}">
      <dsp:nvSpPr>
        <dsp:cNvPr id="0" name=""/>
        <dsp:cNvSpPr/>
      </dsp:nvSpPr>
      <dsp:spPr>
        <a:xfrm rot="5400000">
          <a:off x="6509534" y="-2291085"/>
          <a:ext cx="453090" cy="63398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MySQL (MariaDB)</a:t>
          </a:r>
        </a:p>
      </dsp:txBody>
      <dsp:txXfrm rot="-5400000">
        <a:off x="3566159" y="674408"/>
        <a:ext cx="6317722" cy="408854"/>
      </dsp:txXfrm>
    </dsp:sp>
    <dsp:sp modelId="{3A94B3ED-159F-4867-9D1D-4056F512C457}">
      <dsp:nvSpPr>
        <dsp:cNvPr id="0" name=""/>
        <dsp:cNvSpPr/>
      </dsp:nvSpPr>
      <dsp:spPr>
        <a:xfrm>
          <a:off x="0" y="595653"/>
          <a:ext cx="3566160" cy="56636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</a:t>
          </a:r>
        </a:p>
      </dsp:txBody>
      <dsp:txXfrm>
        <a:off x="27648" y="623301"/>
        <a:ext cx="3510864" cy="511066"/>
      </dsp:txXfrm>
    </dsp:sp>
    <dsp:sp modelId="{62C8B7EC-7F44-46BD-B666-0994AF9979FC}">
      <dsp:nvSpPr>
        <dsp:cNvPr id="0" name=""/>
        <dsp:cNvSpPr/>
      </dsp:nvSpPr>
      <dsp:spPr>
        <a:xfrm rot="5400000">
          <a:off x="6509534" y="-1696404"/>
          <a:ext cx="453090" cy="63398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JDBC</a:t>
          </a:r>
        </a:p>
      </dsp:txBody>
      <dsp:txXfrm rot="-5400000">
        <a:off x="3566159" y="1269089"/>
        <a:ext cx="6317722" cy="408854"/>
      </dsp:txXfrm>
    </dsp:sp>
    <dsp:sp modelId="{7832E8B5-53BA-4B05-8580-77CF0B01607F}">
      <dsp:nvSpPr>
        <dsp:cNvPr id="0" name=""/>
        <dsp:cNvSpPr/>
      </dsp:nvSpPr>
      <dsp:spPr>
        <a:xfrm>
          <a:off x="0" y="1190334"/>
          <a:ext cx="3566160" cy="56636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 Connection</a:t>
          </a:r>
        </a:p>
      </dsp:txBody>
      <dsp:txXfrm>
        <a:off x="27648" y="1217982"/>
        <a:ext cx="3510864" cy="511066"/>
      </dsp:txXfrm>
    </dsp:sp>
    <dsp:sp modelId="{C87686E7-5E13-4973-9B05-4E5CB03FBA3D}">
      <dsp:nvSpPr>
        <dsp:cNvPr id="0" name=""/>
        <dsp:cNvSpPr/>
      </dsp:nvSpPr>
      <dsp:spPr>
        <a:xfrm rot="5400000">
          <a:off x="6509534" y="-1101723"/>
          <a:ext cx="453090" cy="63398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 err="1"/>
            <a:t>Virtualbox</a:t>
          </a:r>
          <a:endParaRPr lang="en-US" sz="2500" kern="1200" dirty="0"/>
        </a:p>
      </dsp:txBody>
      <dsp:txXfrm rot="-5400000">
        <a:off x="3566159" y="1863770"/>
        <a:ext cx="6317722" cy="408854"/>
      </dsp:txXfrm>
    </dsp:sp>
    <dsp:sp modelId="{C6C4FC42-1538-4868-B79C-887CAAE2B867}">
      <dsp:nvSpPr>
        <dsp:cNvPr id="0" name=""/>
        <dsp:cNvSpPr/>
      </dsp:nvSpPr>
      <dsp:spPr>
        <a:xfrm>
          <a:off x="0" y="1785015"/>
          <a:ext cx="3566160" cy="56636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Virtualization</a:t>
          </a:r>
        </a:p>
      </dsp:txBody>
      <dsp:txXfrm>
        <a:off x="27648" y="1812663"/>
        <a:ext cx="3510864" cy="511066"/>
      </dsp:txXfrm>
    </dsp:sp>
    <dsp:sp modelId="{435CE18E-21A2-4337-B60F-3A46570465F3}">
      <dsp:nvSpPr>
        <dsp:cNvPr id="0" name=""/>
        <dsp:cNvSpPr/>
      </dsp:nvSpPr>
      <dsp:spPr>
        <a:xfrm rot="5400000">
          <a:off x="6509534" y="-507042"/>
          <a:ext cx="453090" cy="63398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Debian Linux</a:t>
          </a:r>
        </a:p>
      </dsp:txBody>
      <dsp:txXfrm rot="-5400000">
        <a:off x="3566159" y="2458451"/>
        <a:ext cx="6317722" cy="408854"/>
      </dsp:txXfrm>
    </dsp:sp>
    <dsp:sp modelId="{0B4573A2-E5B1-4D42-AD15-41230A6BCC73}">
      <dsp:nvSpPr>
        <dsp:cNvPr id="0" name=""/>
        <dsp:cNvSpPr/>
      </dsp:nvSpPr>
      <dsp:spPr>
        <a:xfrm>
          <a:off x="0" y="2379695"/>
          <a:ext cx="3566160" cy="56636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OS</a:t>
          </a:r>
        </a:p>
      </dsp:txBody>
      <dsp:txXfrm>
        <a:off x="27648" y="2407343"/>
        <a:ext cx="3510864" cy="511066"/>
      </dsp:txXfrm>
    </dsp:sp>
    <dsp:sp modelId="{D6C51424-E675-4A82-9FAF-74FCEB640052}">
      <dsp:nvSpPr>
        <dsp:cNvPr id="0" name=""/>
        <dsp:cNvSpPr/>
      </dsp:nvSpPr>
      <dsp:spPr>
        <a:xfrm rot="5400000">
          <a:off x="6509534" y="87637"/>
          <a:ext cx="453090" cy="63398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VS Code</a:t>
          </a:r>
        </a:p>
      </dsp:txBody>
      <dsp:txXfrm rot="-5400000">
        <a:off x="3566159" y="3053130"/>
        <a:ext cx="6317722" cy="408854"/>
      </dsp:txXfrm>
    </dsp:sp>
    <dsp:sp modelId="{64374EF7-6B80-4237-8E49-CED97A6D2B7C}">
      <dsp:nvSpPr>
        <dsp:cNvPr id="0" name=""/>
        <dsp:cNvSpPr/>
      </dsp:nvSpPr>
      <dsp:spPr>
        <a:xfrm>
          <a:off x="0" y="2974376"/>
          <a:ext cx="3566160" cy="56636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Development Tool</a:t>
          </a:r>
        </a:p>
      </dsp:txBody>
      <dsp:txXfrm>
        <a:off x="27648" y="3002024"/>
        <a:ext cx="3510864" cy="511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94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24cse033@iitj.ac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/>
              <a:t>Java-Based Quiz Application with MySQL Database Using Virtualized Infrastructure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5102" y="3806821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VirtualBox-Based Implementation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66E0A-8CA3-CFD7-82B8-AB3E89872C00}"/>
              </a:ext>
            </a:extLst>
          </p:cNvPr>
          <p:cNvSpPr txBox="1"/>
          <p:nvPr/>
        </p:nvSpPr>
        <p:spPr>
          <a:xfrm>
            <a:off x="8099" y="214045"/>
            <a:ext cx="12192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Virtualization and Cloud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3FA2E-B949-0D30-BF0F-D49E12BC62DB}"/>
              </a:ext>
            </a:extLst>
          </p:cNvPr>
          <p:cNvSpPr/>
          <p:nvPr/>
        </p:nvSpPr>
        <p:spPr>
          <a:xfrm>
            <a:off x="4218006" y="1141572"/>
            <a:ext cx="3772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Assignment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675FE8-857D-3D75-57A7-DC9929F0C245}"/>
              </a:ext>
            </a:extLst>
          </p:cNvPr>
          <p:cNvSpPr txBox="1">
            <a:spLocks/>
          </p:cNvSpPr>
          <p:nvPr/>
        </p:nvSpPr>
        <p:spPr>
          <a:xfrm>
            <a:off x="685654" y="4678035"/>
            <a:ext cx="9904505" cy="114064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By:</a:t>
            </a:r>
          </a:p>
          <a:p>
            <a:pPr marL="0" indent="0">
              <a:buNone/>
            </a:pPr>
            <a:r>
              <a:rPr lang="en-US" sz="3200" dirty="0"/>
              <a:t>Sachin Singh</a:t>
            </a:r>
          </a:p>
          <a:p>
            <a:pPr marL="0" indent="0">
              <a:buNone/>
            </a:pPr>
            <a:r>
              <a:rPr lang="en-US" sz="3200" dirty="0"/>
              <a:t>M24CSE033</a:t>
            </a:r>
          </a:p>
        </p:txBody>
      </p:sp>
      <p:sp>
        <p:nvSpPr>
          <p:cNvPr id="6" name="AutoShape 2" descr="Virtualization in Cloud Computing: Benefits to Educators and Students">
            <a:extLst>
              <a:ext uri="{FF2B5EF4-FFF2-40B4-BE49-F238E27FC236}">
                <a16:creationId xmlns:a16="http://schemas.microsoft.com/office/drawing/2014/main" id="{B39518E2-7423-3B59-12F2-6E6309378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E130-4D91-E35E-8062-46DC6033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467B-20F2-1ABD-3F46-7E2B79268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F0502020204030204" pitchFamily="2" charset="0"/>
              </a:rPr>
              <a:t>Create and configure multiple Virtual Machines (VMs) using VirtualBox, establish a network between them, and deploy a microservice-based application across the connected VMs.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4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F193-64BA-7A59-B029-A59D92BA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D005-4A43-0458-CE11-FB6CC87E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is a </a:t>
            </a:r>
            <a:r>
              <a:rPr lang="en-US" b="1" dirty="0"/>
              <a:t>Java-based Quiz Application</a:t>
            </a:r>
            <a:r>
              <a:rPr lang="en-US" dirty="0"/>
              <a:t> that uses </a:t>
            </a:r>
            <a:r>
              <a:rPr lang="en-US" b="1" dirty="0"/>
              <a:t>MySQL as a backend database</a:t>
            </a:r>
            <a:r>
              <a:rPr lang="en-US" dirty="0"/>
              <a:t>, running in a </a:t>
            </a:r>
            <a:r>
              <a:rPr lang="en-US" b="1" dirty="0"/>
              <a:t>virtualized environment using VirtualBox</a:t>
            </a:r>
            <a:r>
              <a:rPr lang="en-US" dirty="0"/>
              <a:t>. It is designed to allow users to take quizzes, track their scores, and manage questions via an admin panel.</a:t>
            </a:r>
          </a:p>
        </p:txBody>
      </p:sp>
    </p:spTree>
    <p:extLst>
      <p:ext uri="{BB962C8B-B14F-4D97-AF65-F5344CB8AC3E}">
        <p14:creationId xmlns:p14="http://schemas.microsoft.com/office/powerpoint/2010/main" val="2556113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9D1-0B16-F6A5-D505-AE810BD3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5B2C-4394-053B-3773-FCD97A5A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Java Quiz Application (</a:t>
            </a:r>
            <a:r>
              <a:rPr lang="en-US" b="1" dirty="0" err="1"/>
              <a:t>JFrame</a:t>
            </a:r>
            <a:r>
              <a:rPr lang="en-US" b="1" dirty="0"/>
              <a:t> UI)</a:t>
            </a:r>
            <a:r>
              <a:rPr lang="en-US" dirty="0"/>
              <a:t> runs on </a:t>
            </a:r>
            <a:r>
              <a:rPr lang="en-US" b="1" dirty="0"/>
              <a:t>VM1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MySQL database (MariaDB)</a:t>
            </a:r>
            <a:r>
              <a:rPr lang="en-US" dirty="0"/>
              <a:t> is hosted separately on </a:t>
            </a:r>
            <a:r>
              <a:rPr lang="en-US" b="1" dirty="0"/>
              <a:t>VM2</a:t>
            </a:r>
            <a:r>
              <a:rPr lang="en-US" dirty="0"/>
              <a:t>.</a:t>
            </a:r>
          </a:p>
          <a:p>
            <a:r>
              <a:rPr lang="en-US" dirty="0"/>
              <a:t>Communication between VMs happens over </a:t>
            </a:r>
            <a:r>
              <a:rPr lang="en-US" b="1" dirty="0"/>
              <a:t>an internal VirtualBox network using JDBC</a:t>
            </a:r>
            <a:r>
              <a:rPr lang="en-US" dirty="0"/>
              <a:t>.</a:t>
            </a:r>
          </a:p>
          <a:p>
            <a:r>
              <a:rPr lang="en-US" dirty="0"/>
              <a:t>Users can </a:t>
            </a:r>
            <a:r>
              <a:rPr lang="en-US" b="1" dirty="0"/>
              <a:t>register, take quizzes, and view scores</a:t>
            </a:r>
            <a:r>
              <a:rPr lang="en-US" dirty="0"/>
              <a:t>, while admins can </a:t>
            </a:r>
            <a:r>
              <a:rPr lang="en-US" b="1" dirty="0"/>
              <a:t>manage questions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63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14" y="221314"/>
            <a:ext cx="7930056" cy="1478570"/>
          </a:xfrm>
        </p:spPr>
        <p:txBody>
          <a:bodyPr>
            <a:normAutofit/>
          </a:bodyPr>
          <a:lstStyle/>
          <a:p>
            <a:r>
              <a:rPr lang="en-US" sz="3200" b="1" dirty="0"/>
              <a:t>Technology Stack</a:t>
            </a:r>
          </a:p>
        </p:txBody>
      </p:sp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719F1F-0C4D-1BC3-1A6F-59663A53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91015"/>
              </p:ext>
            </p:extLst>
          </p:nvPr>
        </p:nvGraphicFramePr>
        <p:xfrm>
          <a:off x="2007394" y="2171181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9DCB-489D-1834-D470-029DA546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b="1" dirty="0"/>
              <a:t>System Architecture</a:t>
            </a:r>
          </a:p>
        </p:txBody>
      </p:sp>
      <p:pic>
        <p:nvPicPr>
          <p:cNvPr id="7" name="Content Placeholder 6" descr="A diagram of a computer network connection&#10;&#10;AI-generated content may be incorrect.">
            <a:extLst>
              <a:ext uri="{FF2B5EF4-FFF2-40B4-BE49-F238E27FC236}">
                <a16:creationId xmlns:a16="http://schemas.microsoft.com/office/drawing/2014/main" id="{93F5A568-102B-3301-BA3B-328DD7B64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63" y="1235174"/>
            <a:ext cx="9476474" cy="5330518"/>
          </a:xfrm>
        </p:spPr>
      </p:pic>
    </p:spTree>
    <p:extLst>
      <p:ext uri="{BB962C8B-B14F-4D97-AF65-F5344CB8AC3E}">
        <p14:creationId xmlns:p14="http://schemas.microsoft.com/office/powerpoint/2010/main" val="88302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5BE62A68-92FB-4DA6-B1D6-FA043544A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10A6DFCC-5864-48A7-8196-CBCF038BB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03CA880E-A155-41A2-B87D-21AC3CE33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AD179668-A46F-4D4C-8C75-2F3B4B57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6">
              <a:extLst>
                <a:ext uri="{FF2B5EF4-FFF2-40B4-BE49-F238E27FC236}">
                  <a16:creationId xmlns:a16="http://schemas.microsoft.com/office/drawing/2014/main" id="{0DB283C2-E19A-4A75-909F-450DB72DE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674E08A-09B5-42AD-805C-43DAE1D0B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8">
              <a:extLst>
                <a:ext uri="{FF2B5EF4-FFF2-40B4-BE49-F238E27FC236}">
                  <a16:creationId xmlns:a16="http://schemas.microsoft.com/office/drawing/2014/main" id="{248B903F-D11E-41B4-A6F7-5ACF56D76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68B65942-DED3-475B-B28D-839E1554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54C02C20-8E50-4D5F-9E89-7266186B1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057C79DE-C22B-4732-B921-1EEF64DA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21E55FE5-F856-4E6D-A505-4A5AA92FC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564ACC84-D8A2-43FB-AB43-D7A892AC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33DE6074-A243-4841-8A21-41739E524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6AD73007-A6A4-498E-8AF9-C3F7D61DC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541BFD40-70B0-48BA-9216-9C67411F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7DFC59A5-0E43-4308-8BFB-F505CFB54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0852232F-7FE7-4B61-AC34-F29289DAC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F2467A7F-F122-4464-A682-8C4DB1DA1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2178D569-0695-49D6-8261-1BF6E2E48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21">
              <a:extLst>
                <a:ext uri="{FF2B5EF4-FFF2-40B4-BE49-F238E27FC236}">
                  <a16:creationId xmlns:a16="http://schemas.microsoft.com/office/drawing/2014/main" id="{E289FFF1-2E96-4F4A-94D2-D1FED6AE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F0509D92-D47A-49BC-899A-0C2AB53BC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606E419B-186B-4DA7-95FA-F921A2D3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5DBBAC4-A0DC-44A6-A64F-3FF22BC30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45359546-A3CF-4560-869D-4C642B0F7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A9D2DDA1-3EE0-4B5E-8107-6000BCB2B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6DA22C48-18EA-47BE-B75A-9594E025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411A5F9B-C5BD-4FE0-BEE1-5FA9B82FB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AFFCFD60-FB34-408B-A2EA-311A1093D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30">
              <a:extLst>
                <a:ext uri="{FF2B5EF4-FFF2-40B4-BE49-F238E27FC236}">
                  <a16:creationId xmlns:a16="http://schemas.microsoft.com/office/drawing/2014/main" id="{72B9EBCA-3EF6-4296-80E0-CD849B27E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31">
              <a:extLst>
                <a:ext uri="{FF2B5EF4-FFF2-40B4-BE49-F238E27FC236}">
                  <a16:creationId xmlns:a16="http://schemas.microsoft.com/office/drawing/2014/main" id="{CC021197-0DB7-42B6-93BB-32252A937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" y="1144520"/>
            <a:ext cx="3508058" cy="4002222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rgbClr val="FFFFFF"/>
                </a:solidFill>
              </a:rPr>
              <a:t>Database Schema</a:t>
            </a:r>
          </a:p>
        </p:txBody>
      </p:sp>
      <p:sp useBgFill="1">
        <p:nvSpPr>
          <p:cNvPr id="124" name="Round Diagonal Corner Rectangle 6">
            <a:extLst>
              <a:ext uri="{FF2B5EF4-FFF2-40B4-BE49-F238E27FC236}">
                <a16:creationId xmlns:a16="http://schemas.microsoft.com/office/drawing/2014/main" id="{7C30BDFE-E13B-4CD1-9371-FAEDFF80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47D4E2-EA7B-40EF-8062-D1FAF838F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1549F3B-53A1-4D15-8E8E-4297D91B8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841347B2-F767-433C-946A-1B19B4C40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34A4847-B6CA-4001-8EB1-33B3854A4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EF334B32-D0A0-45DE-99CB-37A3E56EC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5D1098DF-5812-4A6F-A4B7-AFEBEDA98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2A72CC5D-2EA1-4ABD-B694-045401D7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47B8C57D-403F-4D5B-9724-24276E99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id="{4890E5D3-F793-4B6A-AA8F-1F6C03BD1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id="{68A2FE4A-346D-4EA5-B377-EED451516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41">
              <a:extLst>
                <a:ext uri="{FF2B5EF4-FFF2-40B4-BE49-F238E27FC236}">
                  <a16:creationId xmlns:a16="http://schemas.microsoft.com/office/drawing/2014/main" id="{2F12D5D5-9BB1-4D89-B5B4-8F835382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CC5E676-FE32-8F82-1233-F8F66605A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019" y="2212334"/>
            <a:ext cx="6286738" cy="20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363" y="2466368"/>
            <a:ext cx="9905998" cy="1478570"/>
          </a:xfrm>
        </p:spPr>
        <p:txBody>
          <a:bodyPr>
            <a:normAutofit/>
          </a:bodyPr>
          <a:lstStyle/>
          <a:p>
            <a:r>
              <a:rPr lang="en-US" sz="6600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8478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9467-D86A-4D44-9E01-5796E5BD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/>
              <a:t>Sachin Singh</a:t>
            </a:r>
            <a:br>
              <a:rPr lang="en-US" dirty="0"/>
            </a:br>
            <a:r>
              <a:rPr lang="en-US" dirty="0"/>
              <a:t>M24CSE033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79215-653F-4996-95E5-0FD4B247B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906" y="5276419"/>
            <a:ext cx="9910859" cy="132594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hlinkClick r:id="rId3"/>
              </a:rPr>
              <a:t>m24cse033@iitj.ac.in</a:t>
            </a:r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57604A-85AF-13CE-1E53-AB4F525C3873}"/>
              </a:ext>
            </a:extLst>
          </p:cNvPr>
          <p:cNvSpPr/>
          <p:nvPr/>
        </p:nvSpPr>
        <p:spPr>
          <a:xfrm>
            <a:off x="2724150" y="2419350"/>
            <a:ext cx="718184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0654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31</TotalTime>
  <Words>201</Words>
  <Application>Microsoft Office PowerPoint</Application>
  <PresentationFormat>Widescreen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Tw Cen MT</vt:lpstr>
      <vt:lpstr>Circuit</vt:lpstr>
      <vt:lpstr>Java-Based Quiz Application with MySQL Database Using Virtualized Infrastructure</vt:lpstr>
      <vt:lpstr>Requirement</vt:lpstr>
      <vt:lpstr>Introduction</vt:lpstr>
      <vt:lpstr>Project Overview</vt:lpstr>
      <vt:lpstr>Technology Stack</vt:lpstr>
      <vt:lpstr>System Architecture</vt:lpstr>
      <vt:lpstr>Database Schema</vt:lpstr>
      <vt:lpstr>Implementation</vt:lpstr>
      <vt:lpstr>Sachin Singh M24CSE033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Sachin Singh</cp:lastModifiedBy>
  <cp:revision>7</cp:revision>
  <dcterms:created xsi:type="dcterms:W3CDTF">2025-02-11T08:30:39Z</dcterms:created>
  <dcterms:modified xsi:type="dcterms:W3CDTF">2025-02-11T09:06:28Z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