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306" r:id="rId4"/>
    <p:sldId id="307" r:id="rId5"/>
    <p:sldId id="302" r:id="rId6"/>
    <p:sldId id="303" r:id="rId7"/>
    <p:sldId id="304" r:id="rId8"/>
    <p:sldId id="305" r:id="rId9"/>
    <p:sldId id="266" r:id="rId10"/>
    <p:sldId id="283" r:id="rId11"/>
    <p:sldId id="288" r:id="rId12"/>
    <p:sldId id="298" r:id="rId13"/>
    <p:sldId id="279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CAAC2-E110-47DC-84CB-F28CE41CDD3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5F967F-9E59-498F-8D59-FD953F398845}">
      <dgm:prSet phldrT="[Text]"/>
      <dgm:spPr/>
      <dgm:t>
        <a:bodyPr/>
        <a:lstStyle/>
        <a:p>
          <a:r>
            <a:rPr lang="en-US" dirty="0"/>
            <a:t>Business processes</a:t>
          </a:r>
        </a:p>
      </dgm:t>
    </dgm:pt>
    <dgm:pt modelId="{5A200647-2D16-42C3-81D1-7E02FBDA377A}" type="parTrans" cxnId="{43A9A5CF-436C-4E66-A049-99F42A074A14}">
      <dgm:prSet/>
      <dgm:spPr/>
      <dgm:t>
        <a:bodyPr/>
        <a:lstStyle/>
        <a:p>
          <a:endParaRPr lang="en-US"/>
        </a:p>
      </dgm:t>
    </dgm:pt>
    <dgm:pt modelId="{3646391A-948A-4786-ACE2-558D0B929155}" type="sibTrans" cxnId="{43A9A5CF-436C-4E66-A049-99F42A074A14}">
      <dgm:prSet/>
      <dgm:spPr/>
      <dgm:t>
        <a:bodyPr/>
        <a:lstStyle/>
        <a:p>
          <a:endParaRPr lang="en-US"/>
        </a:p>
      </dgm:t>
    </dgm:pt>
    <dgm:pt modelId="{BD286361-AE4A-481A-AB17-E8DD0A143905}">
      <dgm:prSet phldrT="[Text]"/>
      <dgm:spPr/>
      <dgm:t>
        <a:bodyPr/>
        <a:lstStyle/>
        <a:p>
          <a:r>
            <a:rPr lang="en-US" dirty="0"/>
            <a:t>Purchasing</a:t>
          </a:r>
        </a:p>
      </dgm:t>
    </dgm:pt>
    <dgm:pt modelId="{60B47F6E-5200-4B54-9900-9E7F1BFC06A3}" type="parTrans" cxnId="{CF162639-E8A6-4CF3-AC33-D03210C5C0F8}">
      <dgm:prSet/>
      <dgm:spPr/>
      <dgm:t>
        <a:bodyPr/>
        <a:lstStyle/>
        <a:p>
          <a:endParaRPr lang="en-US"/>
        </a:p>
      </dgm:t>
    </dgm:pt>
    <dgm:pt modelId="{E725D515-32C6-4DC4-816E-AF9E6309AB9D}" type="sibTrans" cxnId="{CF162639-E8A6-4CF3-AC33-D03210C5C0F8}">
      <dgm:prSet/>
      <dgm:spPr/>
      <dgm:t>
        <a:bodyPr/>
        <a:lstStyle/>
        <a:p>
          <a:endParaRPr lang="en-US"/>
        </a:p>
      </dgm:t>
    </dgm:pt>
    <dgm:pt modelId="{EEE3B68F-0AAD-4A3D-99DB-BC506435C874}">
      <dgm:prSet phldrT="[Text]"/>
      <dgm:spPr/>
      <dgm:t>
        <a:bodyPr/>
        <a:lstStyle/>
        <a:p>
          <a:r>
            <a:rPr lang="en-US" dirty="0"/>
            <a:t>Production</a:t>
          </a:r>
        </a:p>
      </dgm:t>
    </dgm:pt>
    <dgm:pt modelId="{FD82B53A-CD53-4673-9860-D6F8841B33C4}" type="parTrans" cxnId="{B2C2FFBE-55D4-4F30-BCA8-7D65144B4D09}">
      <dgm:prSet/>
      <dgm:spPr/>
      <dgm:t>
        <a:bodyPr/>
        <a:lstStyle/>
        <a:p>
          <a:endParaRPr lang="en-US"/>
        </a:p>
      </dgm:t>
    </dgm:pt>
    <dgm:pt modelId="{7CD5D28B-A125-4270-9EEA-5CA4E0D1D4AF}" type="sibTrans" cxnId="{B2C2FFBE-55D4-4F30-BCA8-7D65144B4D09}">
      <dgm:prSet/>
      <dgm:spPr/>
      <dgm:t>
        <a:bodyPr/>
        <a:lstStyle/>
        <a:p>
          <a:endParaRPr lang="en-US"/>
        </a:p>
      </dgm:t>
    </dgm:pt>
    <dgm:pt modelId="{95E29C84-66FE-4914-836B-5D4200986CEB}">
      <dgm:prSet phldrT="[Text]"/>
      <dgm:spPr/>
      <dgm:t>
        <a:bodyPr/>
        <a:lstStyle/>
        <a:p>
          <a:r>
            <a:rPr lang="en-US" dirty="0"/>
            <a:t>Financing</a:t>
          </a:r>
        </a:p>
      </dgm:t>
    </dgm:pt>
    <dgm:pt modelId="{1E71606A-FAE1-4719-90D8-D3B6B75B10ED}" type="parTrans" cxnId="{26C09455-E9BC-49E8-B8DE-B49E7A2E5361}">
      <dgm:prSet/>
      <dgm:spPr/>
      <dgm:t>
        <a:bodyPr/>
        <a:lstStyle/>
        <a:p>
          <a:endParaRPr lang="en-US"/>
        </a:p>
      </dgm:t>
    </dgm:pt>
    <dgm:pt modelId="{F5DED7DE-FFF6-484E-B225-ACF7076B2741}" type="sibTrans" cxnId="{26C09455-E9BC-49E8-B8DE-B49E7A2E5361}">
      <dgm:prSet/>
      <dgm:spPr/>
      <dgm:t>
        <a:bodyPr/>
        <a:lstStyle/>
        <a:p>
          <a:endParaRPr lang="en-US"/>
        </a:p>
      </dgm:t>
    </dgm:pt>
    <dgm:pt modelId="{4CB31A36-55FD-434D-A41C-C9C60695381D}">
      <dgm:prSet/>
      <dgm:spPr/>
      <dgm:t>
        <a:bodyPr/>
        <a:lstStyle/>
        <a:p>
          <a:r>
            <a:rPr lang="en-US" dirty="0"/>
            <a:t>Financing</a:t>
          </a:r>
        </a:p>
      </dgm:t>
    </dgm:pt>
    <dgm:pt modelId="{65E85F64-FFEB-4FF6-9C5E-E0542FA41BEB}" type="parTrans" cxnId="{F23E0D09-CA75-4DD0-9B0C-DB342B7A1B7F}">
      <dgm:prSet/>
      <dgm:spPr/>
      <dgm:t>
        <a:bodyPr/>
        <a:lstStyle/>
        <a:p>
          <a:endParaRPr lang="en-US"/>
        </a:p>
      </dgm:t>
    </dgm:pt>
    <dgm:pt modelId="{076E0867-F2C3-4A86-8B90-C065305AC590}" type="sibTrans" cxnId="{F23E0D09-CA75-4DD0-9B0C-DB342B7A1B7F}">
      <dgm:prSet/>
      <dgm:spPr/>
      <dgm:t>
        <a:bodyPr/>
        <a:lstStyle/>
        <a:p>
          <a:endParaRPr lang="en-US"/>
        </a:p>
      </dgm:t>
    </dgm:pt>
    <dgm:pt modelId="{F2E93D0C-EC94-4256-95D1-C679FF9DB1E3}">
      <dgm:prSet/>
      <dgm:spPr/>
      <dgm:t>
        <a:bodyPr/>
        <a:lstStyle/>
        <a:p>
          <a:r>
            <a:rPr lang="en-US" dirty="0"/>
            <a:t>Marketing</a:t>
          </a:r>
        </a:p>
      </dgm:t>
    </dgm:pt>
    <dgm:pt modelId="{749B05A4-19BF-45B2-A2DD-AB1B0F278927}" type="parTrans" cxnId="{D67A73FE-B1C5-4D59-9468-5AAF11AE3C19}">
      <dgm:prSet/>
      <dgm:spPr/>
      <dgm:t>
        <a:bodyPr/>
        <a:lstStyle/>
        <a:p>
          <a:endParaRPr lang="en-US"/>
        </a:p>
      </dgm:t>
    </dgm:pt>
    <dgm:pt modelId="{74FB797F-CFF0-4AD4-9A3C-9760FD061592}" type="sibTrans" cxnId="{D67A73FE-B1C5-4D59-9468-5AAF11AE3C19}">
      <dgm:prSet/>
      <dgm:spPr/>
      <dgm:t>
        <a:bodyPr/>
        <a:lstStyle/>
        <a:p>
          <a:endParaRPr lang="en-US"/>
        </a:p>
      </dgm:t>
    </dgm:pt>
    <dgm:pt modelId="{13F919C6-43C4-455E-A06F-196C52284B28}" type="pres">
      <dgm:prSet presAssocID="{39FCAAC2-E110-47DC-84CB-F28CE41CDD3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F08BB87-2F92-4C92-BAED-E6C0982E7CD5}" type="pres">
      <dgm:prSet presAssocID="{755F967F-9E59-498F-8D59-FD953F398845}" presName="centerShape" presStyleLbl="node0" presStyleIdx="0" presStyleCnt="1"/>
      <dgm:spPr/>
    </dgm:pt>
    <dgm:pt modelId="{8751F483-7948-40EB-B2A5-47184177F33C}" type="pres">
      <dgm:prSet presAssocID="{60B47F6E-5200-4B54-9900-9E7F1BFC06A3}" presName="parTrans" presStyleLbl="bgSibTrans2D1" presStyleIdx="0" presStyleCnt="5"/>
      <dgm:spPr/>
    </dgm:pt>
    <dgm:pt modelId="{3BEE8AF7-2CCE-480B-88B1-6E012503DCDC}" type="pres">
      <dgm:prSet presAssocID="{BD286361-AE4A-481A-AB17-E8DD0A143905}" presName="node" presStyleLbl="node1" presStyleIdx="0" presStyleCnt="5">
        <dgm:presLayoutVars>
          <dgm:bulletEnabled val="1"/>
        </dgm:presLayoutVars>
      </dgm:prSet>
      <dgm:spPr/>
    </dgm:pt>
    <dgm:pt modelId="{6ADCF470-99C3-4F82-9F3D-308B21D51EB2}" type="pres">
      <dgm:prSet presAssocID="{FD82B53A-CD53-4673-9860-D6F8841B33C4}" presName="parTrans" presStyleLbl="bgSibTrans2D1" presStyleIdx="1" presStyleCnt="5"/>
      <dgm:spPr/>
    </dgm:pt>
    <dgm:pt modelId="{6F605FF1-4FEB-4F82-ABA5-5AE9D35144E8}" type="pres">
      <dgm:prSet presAssocID="{EEE3B68F-0AAD-4A3D-99DB-BC506435C874}" presName="node" presStyleLbl="node1" presStyleIdx="1" presStyleCnt="5" custRadScaleRad="100031" custRadScaleInc="-366">
        <dgm:presLayoutVars>
          <dgm:bulletEnabled val="1"/>
        </dgm:presLayoutVars>
      </dgm:prSet>
      <dgm:spPr/>
    </dgm:pt>
    <dgm:pt modelId="{6139A778-8410-429E-B2EC-A84449E0B669}" type="pres">
      <dgm:prSet presAssocID="{65E85F64-FFEB-4FF6-9C5E-E0542FA41BEB}" presName="parTrans" presStyleLbl="bgSibTrans2D1" presStyleIdx="2" presStyleCnt="5"/>
      <dgm:spPr/>
    </dgm:pt>
    <dgm:pt modelId="{46FC4746-B221-4976-BC50-FEA3E5429D50}" type="pres">
      <dgm:prSet presAssocID="{4CB31A36-55FD-434D-A41C-C9C60695381D}" presName="node" presStyleLbl="node1" presStyleIdx="2" presStyleCnt="5">
        <dgm:presLayoutVars>
          <dgm:bulletEnabled val="1"/>
        </dgm:presLayoutVars>
      </dgm:prSet>
      <dgm:spPr/>
    </dgm:pt>
    <dgm:pt modelId="{BF43D02C-9518-4002-B41A-B1A2BF1D38C4}" type="pres">
      <dgm:prSet presAssocID="{1E71606A-FAE1-4719-90D8-D3B6B75B10ED}" presName="parTrans" presStyleLbl="bgSibTrans2D1" presStyleIdx="3" presStyleCnt="5"/>
      <dgm:spPr/>
    </dgm:pt>
    <dgm:pt modelId="{1FF5122E-BC39-450A-8BE6-CE4BF724E8D4}" type="pres">
      <dgm:prSet presAssocID="{95E29C84-66FE-4914-836B-5D4200986CEB}" presName="node" presStyleLbl="node1" presStyleIdx="3" presStyleCnt="5">
        <dgm:presLayoutVars>
          <dgm:bulletEnabled val="1"/>
        </dgm:presLayoutVars>
      </dgm:prSet>
      <dgm:spPr/>
    </dgm:pt>
    <dgm:pt modelId="{0D987F33-3A2D-4CDB-A17C-1EE5AE298254}" type="pres">
      <dgm:prSet presAssocID="{749B05A4-19BF-45B2-A2DD-AB1B0F278927}" presName="parTrans" presStyleLbl="bgSibTrans2D1" presStyleIdx="4" presStyleCnt="5"/>
      <dgm:spPr/>
    </dgm:pt>
    <dgm:pt modelId="{B7AAA230-AA1E-4DFA-B13F-563142CA580F}" type="pres">
      <dgm:prSet presAssocID="{F2E93D0C-EC94-4256-95D1-C679FF9DB1E3}" presName="node" presStyleLbl="node1" presStyleIdx="4" presStyleCnt="5">
        <dgm:presLayoutVars>
          <dgm:bulletEnabled val="1"/>
        </dgm:presLayoutVars>
      </dgm:prSet>
      <dgm:spPr/>
    </dgm:pt>
  </dgm:ptLst>
  <dgm:cxnLst>
    <dgm:cxn modelId="{F23E0D09-CA75-4DD0-9B0C-DB342B7A1B7F}" srcId="{755F967F-9E59-498F-8D59-FD953F398845}" destId="{4CB31A36-55FD-434D-A41C-C9C60695381D}" srcOrd="2" destOrd="0" parTransId="{65E85F64-FFEB-4FF6-9C5E-E0542FA41BEB}" sibTransId="{076E0867-F2C3-4A86-8B90-C065305AC590}"/>
    <dgm:cxn modelId="{BD3B490E-F560-4BEE-B829-7A203F1E46CC}" type="presOf" srcId="{60B47F6E-5200-4B54-9900-9E7F1BFC06A3}" destId="{8751F483-7948-40EB-B2A5-47184177F33C}" srcOrd="0" destOrd="0" presId="urn:microsoft.com/office/officeart/2005/8/layout/radial4"/>
    <dgm:cxn modelId="{D9EDBF11-1ADB-41CF-9E36-2ADCE1551E39}" type="presOf" srcId="{749B05A4-19BF-45B2-A2DD-AB1B0F278927}" destId="{0D987F33-3A2D-4CDB-A17C-1EE5AE298254}" srcOrd="0" destOrd="0" presId="urn:microsoft.com/office/officeart/2005/8/layout/radial4"/>
    <dgm:cxn modelId="{B33FA224-41BE-4418-B3A4-34C937C49A5F}" type="presOf" srcId="{65E85F64-FFEB-4FF6-9C5E-E0542FA41BEB}" destId="{6139A778-8410-429E-B2EC-A84449E0B669}" srcOrd="0" destOrd="0" presId="urn:microsoft.com/office/officeart/2005/8/layout/radial4"/>
    <dgm:cxn modelId="{CF162639-E8A6-4CF3-AC33-D03210C5C0F8}" srcId="{755F967F-9E59-498F-8D59-FD953F398845}" destId="{BD286361-AE4A-481A-AB17-E8DD0A143905}" srcOrd="0" destOrd="0" parTransId="{60B47F6E-5200-4B54-9900-9E7F1BFC06A3}" sibTransId="{E725D515-32C6-4DC4-816E-AF9E6309AB9D}"/>
    <dgm:cxn modelId="{5561B63B-BF96-4652-A714-8E1E53E45016}" type="presOf" srcId="{F2E93D0C-EC94-4256-95D1-C679FF9DB1E3}" destId="{B7AAA230-AA1E-4DFA-B13F-563142CA580F}" srcOrd="0" destOrd="0" presId="urn:microsoft.com/office/officeart/2005/8/layout/radial4"/>
    <dgm:cxn modelId="{F55E8E71-1B0F-4080-9854-01D4FEF32691}" type="presOf" srcId="{755F967F-9E59-498F-8D59-FD953F398845}" destId="{4F08BB87-2F92-4C92-BAED-E6C0982E7CD5}" srcOrd="0" destOrd="0" presId="urn:microsoft.com/office/officeart/2005/8/layout/radial4"/>
    <dgm:cxn modelId="{9C5A8E53-BD60-4FB7-9C6F-C1197C7CC679}" type="presOf" srcId="{1E71606A-FAE1-4719-90D8-D3B6B75B10ED}" destId="{BF43D02C-9518-4002-B41A-B1A2BF1D38C4}" srcOrd="0" destOrd="0" presId="urn:microsoft.com/office/officeart/2005/8/layout/radial4"/>
    <dgm:cxn modelId="{26C09455-E9BC-49E8-B8DE-B49E7A2E5361}" srcId="{755F967F-9E59-498F-8D59-FD953F398845}" destId="{95E29C84-66FE-4914-836B-5D4200986CEB}" srcOrd="3" destOrd="0" parTransId="{1E71606A-FAE1-4719-90D8-D3B6B75B10ED}" sibTransId="{F5DED7DE-FFF6-484E-B225-ACF7076B2741}"/>
    <dgm:cxn modelId="{DA9BDC7E-4BD8-4741-8192-3F5A522A3075}" type="presOf" srcId="{95E29C84-66FE-4914-836B-5D4200986CEB}" destId="{1FF5122E-BC39-450A-8BE6-CE4BF724E8D4}" srcOrd="0" destOrd="0" presId="urn:microsoft.com/office/officeart/2005/8/layout/radial4"/>
    <dgm:cxn modelId="{0FEA838B-D230-41D0-99A0-C9F0481E3B39}" type="presOf" srcId="{39FCAAC2-E110-47DC-84CB-F28CE41CDD37}" destId="{13F919C6-43C4-455E-A06F-196C52284B28}" srcOrd="0" destOrd="0" presId="urn:microsoft.com/office/officeart/2005/8/layout/radial4"/>
    <dgm:cxn modelId="{3CA9B692-FFF0-4FBA-9F18-B887C9DADCBF}" type="presOf" srcId="{EEE3B68F-0AAD-4A3D-99DB-BC506435C874}" destId="{6F605FF1-4FEB-4F82-ABA5-5AE9D35144E8}" srcOrd="0" destOrd="0" presId="urn:microsoft.com/office/officeart/2005/8/layout/radial4"/>
    <dgm:cxn modelId="{64F69595-2ABF-45F4-9A98-42951E898CE3}" type="presOf" srcId="{BD286361-AE4A-481A-AB17-E8DD0A143905}" destId="{3BEE8AF7-2CCE-480B-88B1-6E012503DCDC}" srcOrd="0" destOrd="0" presId="urn:microsoft.com/office/officeart/2005/8/layout/radial4"/>
    <dgm:cxn modelId="{19508AAD-7A89-47E8-8B3A-1A434925EFF5}" type="presOf" srcId="{4CB31A36-55FD-434D-A41C-C9C60695381D}" destId="{46FC4746-B221-4976-BC50-FEA3E5429D50}" srcOrd="0" destOrd="0" presId="urn:microsoft.com/office/officeart/2005/8/layout/radial4"/>
    <dgm:cxn modelId="{B2C2FFBE-55D4-4F30-BCA8-7D65144B4D09}" srcId="{755F967F-9E59-498F-8D59-FD953F398845}" destId="{EEE3B68F-0AAD-4A3D-99DB-BC506435C874}" srcOrd="1" destOrd="0" parTransId="{FD82B53A-CD53-4673-9860-D6F8841B33C4}" sibTransId="{7CD5D28B-A125-4270-9EEA-5CA4E0D1D4AF}"/>
    <dgm:cxn modelId="{43A9A5CF-436C-4E66-A049-99F42A074A14}" srcId="{39FCAAC2-E110-47DC-84CB-F28CE41CDD37}" destId="{755F967F-9E59-498F-8D59-FD953F398845}" srcOrd="0" destOrd="0" parTransId="{5A200647-2D16-42C3-81D1-7E02FBDA377A}" sibTransId="{3646391A-948A-4786-ACE2-558D0B929155}"/>
    <dgm:cxn modelId="{9CF17FE6-1872-4FBB-A790-DC5BF4B6FE39}" type="presOf" srcId="{FD82B53A-CD53-4673-9860-D6F8841B33C4}" destId="{6ADCF470-99C3-4F82-9F3D-308B21D51EB2}" srcOrd="0" destOrd="0" presId="urn:microsoft.com/office/officeart/2005/8/layout/radial4"/>
    <dgm:cxn modelId="{D67A73FE-B1C5-4D59-9468-5AAF11AE3C19}" srcId="{755F967F-9E59-498F-8D59-FD953F398845}" destId="{F2E93D0C-EC94-4256-95D1-C679FF9DB1E3}" srcOrd="4" destOrd="0" parTransId="{749B05A4-19BF-45B2-A2DD-AB1B0F278927}" sibTransId="{74FB797F-CFF0-4AD4-9A3C-9760FD061592}"/>
    <dgm:cxn modelId="{4037846F-09A8-48D4-8F01-E72371030C9E}" type="presParOf" srcId="{13F919C6-43C4-455E-A06F-196C52284B28}" destId="{4F08BB87-2F92-4C92-BAED-E6C0982E7CD5}" srcOrd="0" destOrd="0" presId="urn:microsoft.com/office/officeart/2005/8/layout/radial4"/>
    <dgm:cxn modelId="{A15173FA-C96B-41FE-A4B9-456B90CE0631}" type="presParOf" srcId="{13F919C6-43C4-455E-A06F-196C52284B28}" destId="{8751F483-7948-40EB-B2A5-47184177F33C}" srcOrd="1" destOrd="0" presId="urn:microsoft.com/office/officeart/2005/8/layout/radial4"/>
    <dgm:cxn modelId="{20C93C59-A852-449B-AAAF-F2C0B78386F1}" type="presParOf" srcId="{13F919C6-43C4-455E-A06F-196C52284B28}" destId="{3BEE8AF7-2CCE-480B-88B1-6E012503DCDC}" srcOrd="2" destOrd="0" presId="urn:microsoft.com/office/officeart/2005/8/layout/radial4"/>
    <dgm:cxn modelId="{849D6B5F-B761-4020-8215-941C628DBE27}" type="presParOf" srcId="{13F919C6-43C4-455E-A06F-196C52284B28}" destId="{6ADCF470-99C3-4F82-9F3D-308B21D51EB2}" srcOrd="3" destOrd="0" presId="urn:microsoft.com/office/officeart/2005/8/layout/radial4"/>
    <dgm:cxn modelId="{F2135DCE-AC08-47DE-A776-B10D2D98ECBD}" type="presParOf" srcId="{13F919C6-43C4-455E-A06F-196C52284B28}" destId="{6F605FF1-4FEB-4F82-ABA5-5AE9D35144E8}" srcOrd="4" destOrd="0" presId="urn:microsoft.com/office/officeart/2005/8/layout/radial4"/>
    <dgm:cxn modelId="{9209D094-6213-4C85-B71D-65F43CC61233}" type="presParOf" srcId="{13F919C6-43C4-455E-A06F-196C52284B28}" destId="{6139A778-8410-429E-B2EC-A84449E0B669}" srcOrd="5" destOrd="0" presId="urn:microsoft.com/office/officeart/2005/8/layout/radial4"/>
    <dgm:cxn modelId="{C079E0E7-9F81-4A47-8D93-D71D46CF2BEE}" type="presParOf" srcId="{13F919C6-43C4-455E-A06F-196C52284B28}" destId="{46FC4746-B221-4976-BC50-FEA3E5429D50}" srcOrd="6" destOrd="0" presId="urn:microsoft.com/office/officeart/2005/8/layout/radial4"/>
    <dgm:cxn modelId="{C9FB862C-D936-4079-B6EB-710F55AB5DF3}" type="presParOf" srcId="{13F919C6-43C4-455E-A06F-196C52284B28}" destId="{BF43D02C-9518-4002-B41A-B1A2BF1D38C4}" srcOrd="7" destOrd="0" presId="urn:microsoft.com/office/officeart/2005/8/layout/radial4"/>
    <dgm:cxn modelId="{B803588F-3CC7-4264-8574-307ACBB48316}" type="presParOf" srcId="{13F919C6-43C4-455E-A06F-196C52284B28}" destId="{1FF5122E-BC39-450A-8BE6-CE4BF724E8D4}" srcOrd="8" destOrd="0" presId="urn:microsoft.com/office/officeart/2005/8/layout/radial4"/>
    <dgm:cxn modelId="{EE17869A-CF2F-4E3F-B4BB-55BA14B85894}" type="presParOf" srcId="{13F919C6-43C4-455E-A06F-196C52284B28}" destId="{0D987F33-3A2D-4CDB-A17C-1EE5AE298254}" srcOrd="9" destOrd="0" presId="urn:microsoft.com/office/officeart/2005/8/layout/radial4"/>
    <dgm:cxn modelId="{EF929F11-4402-4648-84A3-53B6C2E4B066}" type="presParOf" srcId="{13F919C6-43C4-455E-A06F-196C52284B28}" destId="{B7AAA230-AA1E-4DFA-B13F-563142CA580F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C7FAC2-62AD-4DEF-88BF-A8DD81F0E364}" type="doc">
      <dgm:prSet loTypeId="urn:microsoft.com/office/officeart/2005/8/layout/radial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1C7321-E984-4E26-AFCF-849D11FC64B5}">
      <dgm:prSet phldrT="[Text]"/>
      <dgm:spPr/>
      <dgm:t>
        <a:bodyPr/>
        <a:lstStyle/>
        <a:p>
          <a:r>
            <a:rPr lang="en-US" dirty="0"/>
            <a:t>Attainment of sub-optimal goals</a:t>
          </a:r>
        </a:p>
      </dgm:t>
    </dgm:pt>
    <dgm:pt modelId="{41F0616C-DDFF-4B12-BD72-FDE76D0E6A72}" type="parTrans" cxnId="{C925A4A3-41F6-4580-9E73-1E628203723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204D793-CA2A-4F62-899C-56D7D2A50D60}" type="sibTrans" cxnId="{C925A4A3-41F6-4580-9E73-1E6282037239}">
      <dgm:prSet/>
      <dgm:spPr/>
      <dgm:t>
        <a:bodyPr/>
        <a:lstStyle/>
        <a:p>
          <a:endParaRPr lang="en-US"/>
        </a:p>
      </dgm:t>
    </dgm:pt>
    <dgm:pt modelId="{225851DB-98B3-409A-A594-DFA0C78C417F}">
      <dgm:prSet phldrT="[Text]"/>
      <dgm:spPr/>
      <dgm:t>
        <a:bodyPr/>
        <a:lstStyle/>
        <a:p>
          <a:r>
            <a:rPr lang="en-US" dirty="0"/>
            <a:t>Duplication of efforts</a:t>
          </a:r>
        </a:p>
      </dgm:t>
    </dgm:pt>
    <dgm:pt modelId="{7A8AFE60-A3A3-41AF-BB12-2D81B3E7F691}" type="parTrans" cxnId="{50BB9414-90C2-4B75-B62B-8253F9EC5F9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5EBC4EA-5AAD-4F3F-85AF-085DACF14E63}" type="sibTrans" cxnId="{50BB9414-90C2-4B75-B62B-8253F9EC5F9C}">
      <dgm:prSet/>
      <dgm:spPr/>
      <dgm:t>
        <a:bodyPr/>
        <a:lstStyle/>
        <a:p>
          <a:endParaRPr lang="en-US"/>
        </a:p>
      </dgm:t>
    </dgm:pt>
    <dgm:pt modelId="{6FC32720-226A-45BE-93D4-8CAE8396ABC9}">
      <dgm:prSet phldrT="[Text]"/>
      <dgm:spPr/>
      <dgm:t>
        <a:bodyPr/>
        <a:lstStyle/>
        <a:p>
          <a:r>
            <a:rPr lang="en-US" dirty="0"/>
            <a:t>Inefficient usage of resources</a:t>
          </a:r>
        </a:p>
      </dgm:t>
    </dgm:pt>
    <dgm:pt modelId="{9C1B9119-F635-4468-B4FD-506F5355BEA9}" type="parTrans" cxnId="{D4EFA1DE-BC80-45E8-9F34-38E655DC223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F180D5C-D629-4E96-B5EB-0CAA3A53CF1B}" type="sibTrans" cxnId="{D4EFA1DE-BC80-45E8-9F34-38E655DC2230}">
      <dgm:prSet/>
      <dgm:spPr/>
      <dgm:t>
        <a:bodyPr/>
        <a:lstStyle/>
        <a:p>
          <a:endParaRPr lang="en-US"/>
        </a:p>
      </dgm:t>
    </dgm:pt>
    <dgm:pt modelId="{D356E63F-A8C1-4F9B-8C89-06F786CEEF93}" type="pres">
      <dgm:prSet presAssocID="{39C7FAC2-62AD-4DEF-88BF-A8DD81F0E36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69906CB-20B3-48FA-AFF6-F83852053B5E}" type="pres">
      <dgm:prSet presAssocID="{39C7FAC2-62AD-4DEF-88BF-A8DD81F0E364}" presName="cycle" presStyleCnt="0"/>
      <dgm:spPr/>
    </dgm:pt>
    <dgm:pt modelId="{68C9BFDE-301A-47CC-8D57-4EC42352530E}" type="pres">
      <dgm:prSet presAssocID="{39C7FAC2-62AD-4DEF-88BF-A8DD81F0E364}" presName="centerShape" presStyleCnt="0"/>
      <dgm:spPr/>
    </dgm:pt>
    <dgm:pt modelId="{A091A318-2B57-41F0-AB48-0D792B69ECE8}" type="pres">
      <dgm:prSet presAssocID="{39C7FAC2-62AD-4DEF-88BF-A8DD81F0E364}" presName="connSite" presStyleLbl="node1" presStyleIdx="0" presStyleCnt="4"/>
      <dgm:spPr/>
    </dgm:pt>
    <dgm:pt modelId="{02AE2273-3885-41C9-AE95-7C40A89F8ACE}" type="pres">
      <dgm:prSet presAssocID="{39C7FAC2-62AD-4DEF-88BF-A8DD81F0E364}" presName="visible" presStyleLbl="node1" presStyleIdx="0" presStyleCnt="4" custScaleX="124957" custScaleY="95544" custLinFactNeighborX="11278" custLinFactNeighborY="-3346"/>
      <dgm:spPr/>
    </dgm:pt>
    <dgm:pt modelId="{473EEDAD-13A5-4D1C-B54C-88FB621E70C6}" type="pres">
      <dgm:prSet presAssocID="{41F0616C-DDFF-4B12-BD72-FDE76D0E6A72}" presName="Name25" presStyleLbl="parChTrans1D1" presStyleIdx="0" presStyleCnt="3"/>
      <dgm:spPr/>
    </dgm:pt>
    <dgm:pt modelId="{AF612896-1E51-4289-A8EA-2E31BAFF88B3}" type="pres">
      <dgm:prSet presAssocID="{321C7321-E984-4E26-AFCF-849D11FC64B5}" presName="node" presStyleCnt="0"/>
      <dgm:spPr/>
    </dgm:pt>
    <dgm:pt modelId="{DF94A14F-9E45-455D-9AB3-66FBD0979F91}" type="pres">
      <dgm:prSet presAssocID="{321C7321-E984-4E26-AFCF-849D11FC64B5}" presName="parentNode" presStyleLbl="node1" presStyleIdx="1" presStyleCnt="4" custScaleX="108808" custScaleY="115391" custLinFactNeighborX="19708" custLinFactNeighborY="-98">
        <dgm:presLayoutVars>
          <dgm:chMax val="1"/>
          <dgm:bulletEnabled val="1"/>
        </dgm:presLayoutVars>
      </dgm:prSet>
      <dgm:spPr/>
    </dgm:pt>
    <dgm:pt modelId="{5B3B72F8-F135-41CB-BF3F-9BF716E9EC03}" type="pres">
      <dgm:prSet presAssocID="{321C7321-E984-4E26-AFCF-849D11FC64B5}" presName="childNode" presStyleLbl="revTx" presStyleIdx="0" presStyleCnt="0">
        <dgm:presLayoutVars>
          <dgm:bulletEnabled val="1"/>
        </dgm:presLayoutVars>
      </dgm:prSet>
      <dgm:spPr/>
    </dgm:pt>
    <dgm:pt modelId="{797ACF9B-47BE-4AC4-BD7F-6DD93B95D0D0}" type="pres">
      <dgm:prSet presAssocID="{7A8AFE60-A3A3-41AF-BB12-2D81B3E7F691}" presName="Name25" presStyleLbl="parChTrans1D1" presStyleIdx="1" presStyleCnt="3"/>
      <dgm:spPr/>
    </dgm:pt>
    <dgm:pt modelId="{439213A1-5B21-4825-89B9-C61D48CDA3E3}" type="pres">
      <dgm:prSet presAssocID="{225851DB-98B3-409A-A594-DFA0C78C417F}" presName="node" presStyleCnt="0"/>
      <dgm:spPr/>
    </dgm:pt>
    <dgm:pt modelId="{20E56513-4AAC-415D-BB4C-89ABC44872F8}" type="pres">
      <dgm:prSet presAssocID="{225851DB-98B3-409A-A594-DFA0C78C417F}" presName="parentNode" presStyleLbl="node1" presStyleIdx="2" presStyleCnt="4" custScaleX="113303" custScaleY="117565" custLinFactNeighborX="61221" custLinFactNeighborY="447">
        <dgm:presLayoutVars>
          <dgm:chMax val="1"/>
          <dgm:bulletEnabled val="1"/>
        </dgm:presLayoutVars>
      </dgm:prSet>
      <dgm:spPr/>
    </dgm:pt>
    <dgm:pt modelId="{C84F5B1D-E852-4338-9E51-F81FEB439C04}" type="pres">
      <dgm:prSet presAssocID="{225851DB-98B3-409A-A594-DFA0C78C417F}" presName="childNode" presStyleLbl="revTx" presStyleIdx="0" presStyleCnt="0">
        <dgm:presLayoutVars>
          <dgm:bulletEnabled val="1"/>
        </dgm:presLayoutVars>
      </dgm:prSet>
      <dgm:spPr/>
    </dgm:pt>
    <dgm:pt modelId="{2EF64664-E5EC-4134-94D2-D58AF68A97F3}" type="pres">
      <dgm:prSet presAssocID="{9C1B9119-F635-4468-B4FD-506F5355BEA9}" presName="Name25" presStyleLbl="parChTrans1D1" presStyleIdx="2" presStyleCnt="3"/>
      <dgm:spPr/>
    </dgm:pt>
    <dgm:pt modelId="{2104A3CC-11F4-486F-ADC4-E17D85C64E3B}" type="pres">
      <dgm:prSet presAssocID="{6FC32720-226A-45BE-93D4-8CAE8396ABC9}" presName="node" presStyleCnt="0"/>
      <dgm:spPr/>
    </dgm:pt>
    <dgm:pt modelId="{815F3ABE-0D28-4551-93F1-6A9DDC75B738}" type="pres">
      <dgm:prSet presAssocID="{6FC32720-226A-45BE-93D4-8CAE8396ABC9}" presName="parentNode" presStyleLbl="node1" presStyleIdx="3" presStyleCnt="4" custScaleX="120314" custScaleY="113367" custLinFactNeighborX="38585" custLinFactNeighborY="-3727">
        <dgm:presLayoutVars>
          <dgm:chMax val="1"/>
          <dgm:bulletEnabled val="1"/>
        </dgm:presLayoutVars>
      </dgm:prSet>
      <dgm:spPr/>
    </dgm:pt>
    <dgm:pt modelId="{EE4D9AB5-5265-4B5D-A2FE-628B574E16D2}" type="pres">
      <dgm:prSet presAssocID="{6FC32720-226A-45BE-93D4-8CAE8396ABC9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9B68490A-E32C-4F67-A852-6F9D9FEDD1E2}" type="presOf" srcId="{225851DB-98B3-409A-A594-DFA0C78C417F}" destId="{20E56513-4AAC-415D-BB4C-89ABC44872F8}" srcOrd="0" destOrd="0" presId="urn:microsoft.com/office/officeart/2005/8/layout/radial2"/>
    <dgm:cxn modelId="{50BB9414-90C2-4B75-B62B-8253F9EC5F9C}" srcId="{39C7FAC2-62AD-4DEF-88BF-A8DD81F0E364}" destId="{225851DB-98B3-409A-A594-DFA0C78C417F}" srcOrd="1" destOrd="0" parTransId="{7A8AFE60-A3A3-41AF-BB12-2D81B3E7F691}" sibTransId="{A5EBC4EA-5AAD-4F3F-85AF-085DACF14E63}"/>
    <dgm:cxn modelId="{B096B022-251F-4B2D-8902-164B2933F0A7}" type="presOf" srcId="{9C1B9119-F635-4468-B4FD-506F5355BEA9}" destId="{2EF64664-E5EC-4134-94D2-D58AF68A97F3}" srcOrd="0" destOrd="0" presId="urn:microsoft.com/office/officeart/2005/8/layout/radial2"/>
    <dgm:cxn modelId="{7B037581-05C9-4232-BEDB-5D454B621425}" type="presOf" srcId="{7A8AFE60-A3A3-41AF-BB12-2D81B3E7F691}" destId="{797ACF9B-47BE-4AC4-BD7F-6DD93B95D0D0}" srcOrd="0" destOrd="0" presId="urn:microsoft.com/office/officeart/2005/8/layout/radial2"/>
    <dgm:cxn modelId="{489CC490-A481-461F-9D40-999B2DBC976C}" type="presOf" srcId="{6FC32720-226A-45BE-93D4-8CAE8396ABC9}" destId="{815F3ABE-0D28-4551-93F1-6A9DDC75B738}" srcOrd="0" destOrd="0" presId="urn:microsoft.com/office/officeart/2005/8/layout/radial2"/>
    <dgm:cxn modelId="{DD3B739E-488F-4A9B-BF6A-2DB05C540E0C}" type="presOf" srcId="{321C7321-E984-4E26-AFCF-849D11FC64B5}" destId="{DF94A14F-9E45-455D-9AB3-66FBD0979F91}" srcOrd="0" destOrd="0" presId="urn:microsoft.com/office/officeart/2005/8/layout/radial2"/>
    <dgm:cxn modelId="{C925A4A3-41F6-4580-9E73-1E6282037239}" srcId="{39C7FAC2-62AD-4DEF-88BF-A8DD81F0E364}" destId="{321C7321-E984-4E26-AFCF-849D11FC64B5}" srcOrd="0" destOrd="0" parTransId="{41F0616C-DDFF-4B12-BD72-FDE76D0E6A72}" sibTransId="{9204D793-CA2A-4F62-899C-56D7D2A50D60}"/>
    <dgm:cxn modelId="{D4EFA1DE-BC80-45E8-9F34-38E655DC2230}" srcId="{39C7FAC2-62AD-4DEF-88BF-A8DD81F0E364}" destId="{6FC32720-226A-45BE-93D4-8CAE8396ABC9}" srcOrd="2" destOrd="0" parTransId="{9C1B9119-F635-4468-B4FD-506F5355BEA9}" sibTransId="{7F180D5C-D629-4E96-B5EB-0CAA3A53CF1B}"/>
    <dgm:cxn modelId="{ABAC4EEE-5D63-4ECA-9ACB-279B0E31D16C}" type="presOf" srcId="{39C7FAC2-62AD-4DEF-88BF-A8DD81F0E364}" destId="{D356E63F-A8C1-4F9B-8C89-06F786CEEF93}" srcOrd="0" destOrd="0" presId="urn:microsoft.com/office/officeart/2005/8/layout/radial2"/>
    <dgm:cxn modelId="{97B726FD-75AA-4621-B9A7-A622BCC45E8D}" type="presOf" srcId="{41F0616C-DDFF-4B12-BD72-FDE76D0E6A72}" destId="{473EEDAD-13A5-4D1C-B54C-88FB621E70C6}" srcOrd="0" destOrd="0" presId="urn:microsoft.com/office/officeart/2005/8/layout/radial2"/>
    <dgm:cxn modelId="{669FADFB-BD1C-433B-A7F3-F1D5E59D99AC}" type="presParOf" srcId="{D356E63F-A8C1-4F9B-8C89-06F786CEEF93}" destId="{169906CB-20B3-48FA-AFF6-F83852053B5E}" srcOrd="0" destOrd="0" presId="urn:microsoft.com/office/officeart/2005/8/layout/radial2"/>
    <dgm:cxn modelId="{E256D2DC-2487-491C-9F3C-5BB4C47E7362}" type="presParOf" srcId="{169906CB-20B3-48FA-AFF6-F83852053B5E}" destId="{68C9BFDE-301A-47CC-8D57-4EC42352530E}" srcOrd="0" destOrd="0" presId="urn:microsoft.com/office/officeart/2005/8/layout/radial2"/>
    <dgm:cxn modelId="{6D603D84-CBB1-4063-A126-8BF92564E69E}" type="presParOf" srcId="{68C9BFDE-301A-47CC-8D57-4EC42352530E}" destId="{A091A318-2B57-41F0-AB48-0D792B69ECE8}" srcOrd="0" destOrd="0" presId="urn:microsoft.com/office/officeart/2005/8/layout/radial2"/>
    <dgm:cxn modelId="{537F9297-481F-4ECD-922D-63CF6F57688E}" type="presParOf" srcId="{68C9BFDE-301A-47CC-8D57-4EC42352530E}" destId="{02AE2273-3885-41C9-AE95-7C40A89F8ACE}" srcOrd="1" destOrd="0" presId="urn:microsoft.com/office/officeart/2005/8/layout/radial2"/>
    <dgm:cxn modelId="{4A1D8937-5663-4FD5-8E78-FD58D06448EC}" type="presParOf" srcId="{169906CB-20B3-48FA-AFF6-F83852053B5E}" destId="{473EEDAD-13A5-4D1C-B54C-88FB621E70C6}" srcOrd="1" destOrd="0" presId="urn:microsoft.com/office/officeart/2005/8/layout/radial2"/>
    <dgm:cxn modelId="{AEEB9B9D-2E70-4AAA-9FB6-A2791916B608}" type="presParOf" srcId="{169906CB-20B3-48FA-AFF6-F83852053B5E}" destId="{AF612896-1E51-4289-A8EA-2E31BAFF88B3}" srcOrd="2" destOrd="0" presId="urn:microsoft.com/office/officeart/2005/8/layout/radial2"/>
    <dgm:cxn modelId="{35219ACF-1305-49E9-BC80-40F2E5D0AA70}" type="presParOf" srcId="{AF612896-1E51-4289-A8EA-2E31BAFF88B3}" destId="{DF94A14F-9E45-455D-9AB3-66FBD0979F91}" srcOrd="0" destOrd="0" presId="urn:microsoft.com/office/officeart/2005/8/layout/radial2"/>
    <dgm:cxn modelId="{109DB502-9862-4E20-A9B0-0BF0F4D4BD2B}" type="presParOf" srcId="{AF612896-1E51-4289-A8EA-2E31BAFF88B3}" destId="{5B3B72F8-F135-41CB-BF3F-9BF716E9EC03}" srcOrd="1" destOrd="0" presId="urn:microsoft.com/office/officeart/2005/8/layout/radial2"/>
    <dgm:cxn modelId="{701EC664-A455-4189-BDFB-1349C3B35BB8}" type="presParOf" srcId="{169906CB-20B3-48FA-AFF6-F83852053B5E}" destId="{797ACF9B-47BE-4AC4-BD7F-6DD93B95D0D0}" srcOrd="3" destOrd="0" presId="urn:microsoft.com/office/officeart/2005/8/layout/radial2"/>
    <dgm:cxn modelId="{7F70B99E-6FE6-4D39-9DB4-6B91DEF310B2}" type="presParOf" srcId="{169906CB-20B3-48FA-AFF6-F83852053B5E}" destId="{439213A1-5B21-4825-89B9-C61D48CDA3E3}" srcOrd="4" destOrd="0" presId="urn:microsoft.com/office/officeart/2005/8/layout/radial2"/>
    <dgm:cxn modelId="{E9208444-F7BE-40FE-B568-0937C347FDCE}" type="presParOf" srcId="{439213A1-5B21-4825-89B9-C61D48CDA3E3}" destId="{20E56513-4AAC-415D-BB4C-89ABC44872F8}" srcOrd="0" destOrd="0" presId="urn:microsoft.com/office/officeart/2005/8/layout/radial2"/>
    <dgm:cxn modelId="{07782C25-01D1-4958-92F7-895F43968299}" type="presParOf" srcId="{439213A1-5B21-4825-89B9-C61D48CDA3E3}" destId="{C84F5B1D-E852-4338-9E51-F81FEB439C04}" srcOrd="1" destOrd="0" presId="urn:microsoft.com/office/officeart/2005/8/layout/radial2"/>
    <dgm:cxn modelId="{375A8616-A53A-446B-8961-9DA90DAE3BA9}" type="presParOf" srcId="{169906CB-20B3-48FA-AFF6-F83852053B5E}" destId="{2EF64664-E5EC-4134-94D2-D58AF68A97F3}" srcOrd="5" destOrd="0" presId="urn:microsoft.com/office/officeart/2005/8/layout/radial2"/>
    <dgm:cxn modelId="{C90ADD68-8339-40A4-BF52-213A945831C2}" type="presParOf" srcId="{169906CB-20B3-48FA-AFF6-F83852053B5E}" destId="{2104A3CC-11F4-486F-ADC4-E17D85C64E3B}" srcOrd="6" destOrd="0" presId="urn:microsoft.com/office/officeart/2005/8/layout/radial2"/>
    <dgm:cxn modelId="{2FE46123-A5DF-409A-9F7D-299E2AF9ADD5}" type="presParOf" srcId="{2104A3CC-11F4-486F-ADC4-E17D85C64E3B}" destId="{815F3ABE-0D28-4551-93F1-6A9DDC75B738}" srcOrd="0" destOrd="0" presId="urn:microsoft.com/office/officeart/2005/8/layout/radial2"/>
    <dgm:cxn modelId="{2F425AFC-1850-47D0-A7AC-8DBD2DAFB828}" type="presParOf" srcId="{2104A3CC-11F4-486F-ADC4-E17D85C64E3B}" destId="{EE4D9AB5-5265-4B5D-A2FE-628B574E16D2}" srcOrd="1" destOrd="0" presId="urn:microsoft.com/office/officeart/2005/8/layout/radial2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9D19D6-7E7B-47B8-92D2-E98FC8C66223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300BED-E4B4-477D-BE59-37BE6CD1D6BD}">
      <dgm:prSet phldrT="[Text]"/>
      <dgm:spPr/>
      <dgm:t>
        <a:bodyPr/>
        <a:lstStyle/>
        <a:p>
          <a:r>
            <a:rPr lang="en-US" b="0" i="0" dirty="0"/>
            <a:t>A supply chain is referred to as an </a:t>
          </a:r>
          <a:r>
            <a:rPr lang="en-US" b="0" i="1" dirty="0"/>
            <a:t>integrated</a:t>
          </a:r>
          <a:r>
            <a:rPr lang="en-US" b="0" i="0" dirty="0"/>
            <a:t> </a:t>
          </a:r>
          <a:r>
            <a:rPr lang="en-US" b="0" i="1" dirty="0"/>
            <a:t>system</a:t>
          </a:r>
          <a:r>
            <a:rPr lang="en-US" b="0" i="0" dirty="0"/>
            <a:t> that synchronizes a series of interrelated business processes in order to).</a:t>
          </a:r>
          <a:endParaRPr lang="en-US" dirty="0"/>
        </a:p>
      </dgm:t>
    </dgm:pt>
    <dgm:pt modelId="{CDC82E79-A080-4D78-9378-9C0CC72FC80B}" type="parTrans" cxnId="{A4BFE18A-6BA7-4154-8CDB-99BC9EB2E2A4}">
      <dgm:prSet/>
      <dgm:spPr/>
      <dgm:t>
        <a:bodyPr/>
        <a:lstStyle/>
        <a:p>
          <a:endParaRPr lang="en-US"/>
        </a:p>
      </dgm:t>
    </dgm:pt>
    <dgm:pt modelId="{68B05AF9-4960-495A-99C1-0FFC98E85004}" type="sibTrans" cxnId="{A4BFE18A-6BA7-4154-8CDB-99BC9EB2E2A4}">
      <dgm:prSet/>
      <dgm:spPr/>
      <dgm:t>
        <a:bodyPr/>
        <a:lstStyle/>
        <a:p>
          <a:endParaRPr lang="en-US"/>
        </a:p>
      </dgm:t>
    </dgm:pt>
    <dgm:pt modelId="{95F1823A-7752-4C44-AA30-8DCCA6F9E297}">
      <dgm:prSet phldrT="[Text]"/>
      <dgm:spPr/>
      <dgm:t>
        <a:bodyPr/>
        <a:lstStyle/>
        <a:p>
          <a:r>
            <a:rPr lang="en-US" b="0" i="0" dirty="0"/>
            <a:t>create demand for products</a:t>
          </a:r>
          <a:endParaRPr lang="en-US" dirty="0"/>
        </a:p>
      </dgm:t>
    </dgm:pt>
    <dgm:pt modelId="{8DEBE718-E66A-47BF-8806-9C436BF4868E}" type="parTrans" cxnId="{CFEE2026-7D86-42E6-89B3-290AB78F3380}">
      <dgm:prSet/>
      <dgm:spPr/>
      <dgm:t>
        <a:bodyPr/>
        <a:lstStyle/>
        <a:p>
          <a:endParaRPr lang="en-US"/>
        </a:p>
      </dgm:t>
    </dgm:pt>
    <dgm:pt modelId="{7B1DA2DA-BD5A-4018-A98E-6962633F6017}" type="sibTrans" cxnId="{CFEE2026-7D86-42E6-89B3-290AB78F3380}">
      <dgm:prSet/>
      <dgm:spPr/>
      <dgm:t>
        <a:bodyPr/>
        <a:lstStyle/>
        <a:p>
          <a:endParaRPr lang="en-US"/>
        </a:p>
      </dgm:t>
    </dgm:pt>
    <dgm:pt modelId="{676A5BC3-9069-4A4A-AA1D-AE83923C9ADF}">
      <dgm:prSet phldrT="[Text]"/>
      <dgm:spPr/>
      <dgm:t>
        <a:bodyPr/>
        <a:lstStyle/>
        <a:p>
          <a:r>
            <a:rPr lang="en-US" b="0" i="0" dirty="0"/>
            <a:t>add value to these products</a:t>
          </a:r>
          <a:endParaRPr lang="en-US" dirty="0"/>
        </a:p>
      </dgm:t>
    </dgm:pt>
    <dgm:pt modelId="{49C83E61-6044-43A6-A752-A9EC8EC5D31E}" type="parTrans" cxnId="{7CECAF2A-2653-4C82-B706-818FEFE24980}">
      <dgm:prSet/>
      <dgm:spPr/>
      <dgm:t>
        <a:bodyPr/>
        <a:lstStyle/>
        <a:p>
          <a:endParaRPr lang="en-US"/>
        </a:p>
      </dgm:t>
    </dgm:pt>
    <dgm:pt modelId="{AE869401-E952-4D78-A2E1-5C9311E95C3A}" type="sibTrans" cxnId="{7CECAF2A-2653-4C82-B706-818FEFE24980}">
      <dgm:prSet/>
      <dgm:spPr/>
      <dgm:t>
        <a:bodyPr/>
        <a:lstStyle/>
        <a:p>
          <a:endParaRPr lang="en-US"/>
        </a:p>
      </dgm:t>
    </dgm:pt>
    <dgm:pt modelId="{7FFDC1CB-8E6E-4A4F-B974-077D3C418856}">
      <dgm:prSet phldrT="[Text]"/>
      <dgm:spPr/>
      <dgm:t>
        <a:bodyPr/>
        <a:lstStyle/>
        <a:p>
          <a:r>
            <a:rPr lang="en-US" b="0" i="0" dirty="0"/>
            <a:t>distribute and promote these products </a:t>
          </a:r>
          <a:endParaRPr lang="en-US" dirty="0"/>
        </a:p>
      </dgm:t>
    </dgm:pt>
    <dgm:pt modelId="{74F87B24-DD1A-4CCC-86D6-AE02AE7C8A01}" type="parTrans" cxnId="{CC2430EB-8252-4CA1-958B-3F52E1C9124F}">
      <dgm:prSet/>
      <dgm:spPr/>
      <dgm:t>
        <a:bodyPr/>
        <a:lstStyle/>
        <a:p>
          <a:endParaRPr lang="en-US"/>
        </a:p>
      </dgm:t>
    </dgm:pt>
    <dgm:pt modelId="{9704C071-39D8-4AAF-81ED-741B815470CF}" type="sibTrans" cxnId="{CC2430EB-8252-4CA1-958B-3F52E1C9124F}">
      <dgm:prSet/>
      <dgm:spPr/>
      <dgm:t>
        <a:bodyPr/>
        <a:lstStyle/>
        <a:p>
          <a:endParaRPr lang="en-US"/>
        </a:p>
      </dgm:t>
    </dgm:pt>
    <dgm:pt modelId="{4132E79E-9C05-4C22-973B-4FE4068BE332}">
      <dgm:prSet phldrT="[Text]"/>
      <dgm:spPr/>
      <dgm:t>
        <a:bodyPr/>
        <a:lstStyle/>
        <a:p>
          <a:r>
            <a:rPr lang="en-US" b="0" i="0" dirty="0"/>
            <a:t>transform these raw materials and parts into finished products</a:t>
          </a:r>
          <a:endParaRPr lang="en-US" dirty="0"/>
        </a:p>
      </dgm:t>
    </dgm:pt>
    <dgm:pt modelId="{DEACF013-DAE4-4754-B448-D800EFF1C9CB}" type="parTrans" cxnId="{58F68778-50E5-4D03-8B18-D0A9BECD4402}">
      <dgm:prSet/>
      <dgm:spPr/>
      <dgm:t>
        <a:bodyPr/>
        <a:lstStyle/>
        <a:p>
          <a:endParaRPr lang="en-US"/>
        </a:p>
      </dgm:t>
    </dgm:pt>
    <dgm:pt modelId="{21249151-598C-4548-9516-861CFD3F6461}" type="sibTrans" cxnId="{58F68778-50E5-4D03-8B18-D0A9BECD4402}">
      <dgm:prSet/>
      <dgm:spPr/>
      <dgm:t>
        <a:bodyPr/>
        <a:lstStyle/>
        <a:p>
          <a:endParaRPr lang="en-US"/>
        </a:p>
      </dgm:t>
    </dgm:pt>
    <dgm:pt modelId="{CE4AC3B0-F129-4322-8356-DD4CF52A38CC}">
      <dgm:prSet phldrT="[Text]"/>
      <dgm:spPr/>
      <dgm:t>
        <a:bodyPr/>
        <a:lstStyle/>
        <a:p>
          <a:r>
            <a:rPr lang="en-US" b="0" i="0" dirty="0"/>
            <a:t>facilitate information exchange among various business entities </a:t>
          </a:r>
          <a:endParaRPr lang="en-US" dirty="0"/>
        </a:p>
      </dgm:t>
    </dgm:pt>
    <dgm:pt modelId="{C80325DE-66AD-49AF-B180-F54CDB7959AE}" type="parTrans" cxnId="{247F250A-EF16-4DFA-A918-82E7C53FC827}">
      <dgm:prSet/>
      <dgm:spPr/>
      <dgm:t>
        <a:bodyPr/>
        <a:lstStyle/>
        <a:p>
          <a:endParaRPr lang="en-US"/>
        </a:p>
      </dgm:t>
    </dgm:pt>
    <dgm:pt modelId="{D4D8ACFA-110E-4AED-B9B0-CC722E0D238D}" type="sibTrans" cxnId="{247F250A-EF16-4DFA-A918-82E7C53FC827}">
      <dgm:prSet/>
      <dgm:spPr/>
      <dgm:t>
        <a:bodyPr/>
        <a:lstStyle/>
        <a:p>
          <a:endParaRPr lang="en-US"/>
        </a:p>
      </dgm:t>
    </dgm:pt>
    <dgm:pt modelId="{82DF4E17-CC38-4D6E-8C40-D8E50523081D}" type="pres">
      <dgm:prSet presAssocID="{319D19D6-7E7B-47B8-92D2-E98FC8C6622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DDAF19-08DD-4EF6-A4FA-9634BBD6FE51}" type="pres">
      <dgm:prSet presAssocID="{EB300BED-E4B4-477D-BE59-37BE6CD1D6BD}" presName="vertOne" presStyleCnt="0"/>
      <dgm:spPr/>
    </dgm:pt>
    <dgm:pt modelId="{4E4B0857-68C6-45BE-A874-4F683B51F59C}" type="pres">
      <dgm:prSet presAssocID="{EB300BED-E4B4-477D-BE59-37BE6CD1D6BD}" presName="txOne" presStyleLbl="node0" presStyleIdx="0" presStyleCnt="1">
        <dgm:presLayoutVars>
          <dgm:chPref val="3"/>
        </dgm:presLayoutVars>
      </dgm:prSet>
      <dgm:spPr/>
    </dgm:pt>
    <dgm:pt modelId="{92347FE0-423F-4676-A306-06F501580ED6}" type="pres">
      <dgm:prSet presAssocID="{EB300BED-E4B4-477D-BE59-37BE6CD1D6BD}" presName="parTransOne" presStyleCnt="0"/>
      <dgm:spPr/>
    </dgm:pt>
    <dgm:pt modelId="{510A36A9-3560-4B49-81C3-A53A6C7F384A}" type="pres">
      <dgm:prSet presAssocID="{EB300BED-E4B4-477D-BE59-37BE6CD1D6BD}" presName="horzOne" presStyleCnt="0"/>
      <dgm:spPr/>
    </dgm:pt>
    <dgm:pt modelId="{6F62A2AC-A744-42E9-8067-F8DEF9955DE4}" type="pres">
      <dgm:prSet presAssocID="{95F1823A-7752-4C44-AA30-8DCCA6F9E297}" presName="vertTwo" presStyleCnt="0"/>
      <dgm:spPr/>
    </dgm:pt>
    <dgm:pt modelId="{AAA48382-E88D-4C75-945E-F0A6B71F9A7B}" type="pres">
      <dgm:prSet presAssocID="{95F1823A-7752-4C44-AA30-8DCCA6F9E297}" presName="txTwo" presStyleLbl="node2" presStyleIdx="0" presStyleCnt="2" custScaleX="49605" custScaleY="100265" custLinFactNeighborX="-25037" custLinFactNeighborY="30110">
        <dgm:presLayoutVars>
          <dgm:chPref val="3"/>
        </dgm:presLayoutVars>
      </dgm:prSet>
      <dgm:spPr/>
    </dgm:pt>
    <dgm:pt modelId="{0D5EF6CF-CAC8-4C80-A089-1336FF7C4AC6}" type="pres">
      <dgm:prSet presAssocID="{95F1823A-7752-4C44-AA30-8DCCA6F9E297}" presName="parTransTwo" presStyleCnt="0"/>
      <dgm:spPr/>
    </dgm:pt>
    <dgm:pt modelId="{ED5A910B-B83F-41B2-8A7E-418F4AD81600}" type="pres">
      <dgm:prSet presAssocID="{95F1823A-7752-4C44-AA30-8DCCA6F9E297}" presName="horzTwo" presStyleCnt="0"/>
      <dgm:spPr/>
    </dgm:pt>
    <dgm:pt modelId="{5E4CD457-859C-464A-BF3C-84D26FCEFA64}" type="pres">
      <dgm:prSet presAssocID="{676A5BC3-9069-4A4A-AA1D-AE83923C9ADF}" presName="vertThree" presStyleCnt="0"/>
      <dgm:spPr/>
    </dgm:pt>
    <dgm:pt modelId="{F4056AFE-D60D-4C8B-B501-6472113565A2}" type="pres">
      <dgm:prSet presAssocID="{676A5BC3-9069-4A4A-AA1D-AE83923C9ADF}" presName="txThree" presStyleLbl="node3" presStyleIdx="0" presStyleCnt="3">
        <dgm:presLayoutVars>
          <dgm:chPref val="3"/>
        </dgm:presLayoutVars>
      </dgm:prSet>
      <dgm:spPr/>
    </dgm:pt>
    <dgm:pt modelId="{A22EC453-4464-4775-AB44-1118F14831D3}" type="pres">
      <dgm:prSet presAssocID="{676A5BC3-9069-4A4A-AA1D-AE83923C9ADF}" presName="horzThree" presStyleCnt="0"/>
      <dgm:spPr/>
    </dgm:pt>
    <dgm:pt modelId="{437F11DF-6705-4E74-8C5F-737AEF3EB0AD}" type="pres">
      <dgm:prSet presAssocID="{AE869401-E952-4D78-A2E1-5C9311E95C3A}" presName="sibSpaceThree" presStyleCnt="0"/>
      <dgm:spPr/>
    </dgm:pt>
    <dgm:pt modelId="{FEFA685E-B61D-43EE-BF85-337B40DB4589}" type="pres">
      <dgm:prSet presAssocID="{7FFDC1CB-8E6E-4A4F-B974-077D3C418856}" presName="vertThree" presStyleCnt="0"/>
      <dgm:spPr/>
    </dgm:pt>
    <dgm:pt modelId="{032F8ED4-A824-4DE3-8A2E-78DA5420B92C}" type="pres">
      <dgm:prSet presAssocID="{7FFDC1CB-8E6E-4A4F-B974-077D3C418856}" presName="txThree" presStyleLbl="node3" presStyleIdx="1" presStyleCnt="3">
        <dgm:presLayoutVars>
          <dgm:chPref val="3"/>
        </dgm:presLayoutVars>
      </dgm:prSet>
      <dgm:spPr/>
    </dgm:pt>
    <dgm:pt modelId="{E3DFCBFC-8F8B-40CA-A564-5253A4BAF8BC}" type="pres">
      <dgm:prSet presAssocID="{7FFDC1CB-8E6E-4A4F-B974-077D3C418856}" presName="horzThree" presStyleCnt="0"/>
      <dgm:spPr/>
    </dgm:pt>
    <dgm:pt modelId="{2363A873-6B6D-4E8D-AD86-68F3A0267D32}" type="pres">
      <dgm:prSet presAssocID="{7B1DA2DA-BD5A-4018-A98E-6962633F6017}" presName="sibSpaceTwo" presStyleCnt="0"/>
      <dgm:spPr/>
    </dgm:pt>
    <dgm:pt modelId="{D051945D-E6D6-4F06-85B9-8A7541E14FEA}" type="pres">
      <dgm:prSet presAssocID="{4132E79E-9C05-4C22-973B-4FE4068BE332}" presName="vertTwo" presStyleCnt="0"/>
      <dgm:spPr/>
    </dgm:pt>
    <dgm:pt modelId="{3BC4885C-C649-47D5-AE52-1EA796F2374E}" type="pres">
      <dgm:prSet presAssocID="{4132E79E-9C05-4C22-973B-4FE4068BE332}" presName="txTwo" presStyleLbl="node2" presStyleIdx="1" presStyleCnt="2">
        <dgm:presLayoutVars>
          <dgm:chPref val="3"/>
        </dgm:presLayoutVars>
      </dgm:prSet>
      <dgm:spPr/>
    </dgm:pt>
    <dgm:pt modelId="{D503F3CB-ECF5-4565-ABB1-E61C414C5AFA}" type="pres">
      <dgm:prSet presAssocID="{4132E79E-9C05-4C22-973B-4FE4068BE332}" presName="parTransTwo" presStyleCnt="0"/>
      <dgm:spPr/>
    </dgm:pt>
    <dgm:pt modelId="{89F72B18-B210-4E08-8F35-98CA6A587634}" type="pres">
      <dgm:prSet presAssocID="{4132E79E-9C05-4C22-973B-4FE4068BE332}" presName="horzTwo" presStyleCnt="0"/>
      <dgm:spPr/>
    </dgm:pt>
    <dgm:pt modelId="{14D49C12-BA74-4192-B423-EC7E3F58485A}" type="pres">
      <dgm:prSet presAssocID="{CE4AC3B0-F129-4322-8356-DD4CF52A38CC}" presName="vertThree" presStyleCnt="0"/>
      <dgm:spPr/>
    </dgm:pt>
    <dgm:pt modelId="{9C67AB11-E43F-404E-BC15-C143A54BA9DE}" type="pres">
      <dgm:prSet presAssocID="{CE4AC3B0-F129-4322-8356-DD4CF52A38CC}" presName="txThree" presStyleLbl="node3" presStyleIdx="2" presStyleCnt="3">
        <dgm:presLayoutVars>
          <dgm:chPref val="3"/>
        </dgm:presLayoutVars>
      </dgm:prSet>
      <dgm:spPr/>
    </dgm:pt>
    <dgm:pt modelId="{BBA7C864-0BC3-4615-9A1C-F76F9E1FF3EB}" type="pres">
      <dgm:prSet presAssocID="{CE4AC3B0-F129-4322-8356-DD4CF52A38CC}" presName="horzThree" presStyleCnt="0"/>
      <dgm:spPr/>
    </dgm:pt>
  </dgm:ptLst>
  <dgm:cxnLst>
    <dgm:cxn modelId="{247F250A-EF16-4DFA-A918-82E7C53FC827}" srcId="{4132E79E-9C05-4C22-973B-4FE4068BE332}" destId="{CE4AC3B0-F129-4322-8356-DD4CF52A38CC}" srcOrd="0" destOrd="0" parTransId="{C80325DE-66AD-49AF-B180-F54CDB7959AE}" sibTransId="{D4D8ACFA-110E-4AED-B9B0-CC722E0D238D}"/>
    <dgm:cxn modelId="{CFEE2026-7D86-42E6-89B3-290AB78F3380}" srcId="{EB300BED-E4B4-477D-BE59-37BE6CD1D6BD}" destId="{95F1823A-7752-4C44-AA30-8DCCA6F9E297}" srcOrd="0" destOrd="0" parTransId="{8DEBE718-E66A-47BF-8806-9C436BF4868E}" sibTransId="{7B1DA2DA-BD5A-4018-A98E-6962633F6017}"/>
    <dgm:cxn modelId="{7CECAF2A-2653-4C82-B706-818FEFE24980}" srcId="{95F1823A-7752-4C44-AA30-8DCCA6F9E297}" destId="{676A5BC3-9069-4A4A-AA1D-AE83923C9ADF}" srcOrd="0" destOrd="0" parTransId="{49C83E61-6044-43A6-A752-A9EC8EC5D31E}" sibTransId="{AE869401-E952-4D78-A2E1-5C9311E95C3A}"/>
    <dgm:cxn modelId="{D605972D-D3D1-4D64-997C-ACFA8A85F2B3}" type="presOf" srcId="{7FFDC1CB-8E6E-4A4F-B974-077D3C418856}" destId="{032F8ED4-A824-4DE3-8A2E-78DA5420B92C}" srcOrd="0" destOrd="0" presId="urn:microsoft.com/office/officeart/2005/8/layout/hierarchy4"/>
    <dgm:cxn modelId="{20AAD533-07B0-4270-9D8A-061531ED916A}" type="presOf" srcId="{95F1823A-7752-4C44-AA30-8DCCA6F9E297}" destId="{AAA48382-E88D-4C75-945E-F0A6B71F9A7B}" srcOrd="0" destOrd="0" presId="urn:microsoft.com/office/officeart/2005/8/layout/hierarchy4"/>
    <dgm:cxn modelId="{B250A761-52D8-459B-AA1D-043379C83ABB}" type="presOf" srcId="{EB300BED-E4B4-477D-BE59-37BE6CD1D6BD}" destId="{4E4B0857-68C6-45BE-A874-4F683B51F59C}" srcOrd="0" destOrd="0" presId="urn:microsoft.com/office/officeart/2005/8/layout/hierarchy4"/>
    <dgm:cxn modelId="{2A41BA57-B5AB-42FB-9E54-935C0920FB32}" type="presOf" srcId="{319D19D6-7E7B-47B8-92D2-E98FC8C66223}" destId="{82DF4E17-CC38-4D6E-8C40-D8E50523081D}" srcOrd="0" destOrd="0" presId="urn:microsoft.com/office/officeart/2005/8/layout/hierarchy4"/>
    <dgm:cxn modelId="{58F68778-50E5-4D03-8B18-D0A9BECD4402}" srcId="{EB300BED-E4B4-477D-BE59-37BE6CD1D6BD}" destId="{4132E79E-9C05-4C22-973B-4FE4068BE332}" srcOrd="1" destOrd="0" parTransId="{DEACF013-DAE4-4754-B448-D800EFF1C9CB}" sibTransId="{21249151-598C-4548-9516-861CFD3F6461}"/>
    <dgm:cxn modelId="{A4BFE18A-6BA7-4154-8CDB-99BC9EB2E2A4}" srcId="{319D19D6-7E7B-47B8-92D2-E98FC8C66223}" destId="{EB300BED-E4B4-477D-BE59-37BE6CD1D6BD}" srcOrd="0" destOrd="0" parTransId="{CDC82E79-A080-4D78-9378-9C0CC72FC80B}" sibTransId="{68B05AF9-4960-495A-99C1-0FFC98E85004}"/>
    <dgm:cxn modelId="{A1C4D4E0-C37B-4E59-84CE-22BCB94EFB5E}" type="presOf" srcId="{676A5BC3-9069-4A4A-AA1D-AE83923C9ADF}" destId="{F4056AFE-D60D-4C8B-B501-6472113565A2}" srcOrd="0" destOrd="0" presId="urn:microsoft.com/office/officeart/2005/8/layout/hierarchy4"/>
    <dgm:cxn modelId="{CC2430EB-8252-4CA1-958B-3F52E1C9124F}" srcId="{95F1823A-7752-4C44-AA30-8DCCA6F9E297}" destId="{7FFDC1CB-8E6E-4A4F-B974-077D3C418856}" srcOrd="1" destOrd="0" parTransId="{74F87B24-DD1A-4CCC-86D6-AE02AE7C8A01}" sibTransId="{9704C071-39D8-4AAF-81ED-741B815470CF}"/>
    <dgm:cxn modelId="{B4D5CBF2-A357-4266-9C4B-B18D7B69179E}" type="presOf" srcId="{4132E79E-9C05-4C22-973B-4FE4068BE332}" destId="{3BC4885C-C649-47D5-AE52-1EA796F2374E}" srcOrd="0" destOrd="0" presId="urn:microsoft.com/office/officeart/2005/8/layout/hierarchy4"/>
    <dgm:cxn modelId="{D42699F8-7F23-4213-A0BE-1EA09ADB5B39}" type="presOf" srcId="{CE4AC3B0-F129-4322-8356-DD4CF52A38CC}" destId="{9C67AB11-E43F-404E-BC15-C143A54BA9DE}" srcOrd="0" destOrd="0" presId="urn:microsoft.com/office/officeart/2005/8/layout/hierarchy4"/>
    <dgm:cxn modelId="{186A5C7F-B9EA-4D1B-88BC-554F6DBEA786}" type="presParOf" srcId="{82DF4E17-CC38-4D6E-8C40-D8E50523081D}" destId="{9CDDAF19-08DD-4EF6-A4FA-9634BBD6FE51}" srcOrd="0" destOrd="0" presId="urn:microsoft.com/office/officeart/2005/8/layout/hierarchy4"/>
    <dgm:cxn modelId="{78E9A273-4366-4FBB-B22F-110FE267F442}" type="presParOf" srcId="{9CDDAF19-08DD-4EF6-A4FA-9634BBD6FE51}" destId="{4E4B0857-68C6-45BE-A874-4F683B51F59C}" srcOrd="0" destOrd="0" presId="urn:microsoft.com/office/officeart/2005/8/layout/hierarchy4"/>
    <dgm:cxn modelId="{4875E8AD-E701-4D4F-867A-E0672D42B92A}" type="presParOf" srcId="{9CDDAF19-08DD-4EF6-A4FA-9634BBD6FE51}" destId="{92347FE0-423F-4676-A306-06F501580ED6}" srcOrd="1" destOrd="0" presId="urn:microsoft.com/office/officeart/2005/8/layout/hierarchy4"/>
    <dgm:cxn modelId="{799F7795-EEA7-4222-8D26-241850DB51CF}" type="presParOf" srcId="{9CDDAF19-08DD-4EF6-A4FA-9634BBD6FE51}" destId="{510A36A9-3560-4B49-81C3-A53A6C7F384A}" srcOrd="2" destOrd="0" presId="urn:microsoft.com/office/officeart/2005/8/layout/hierarchy4"/>
    <dgm:cxn modelId="{B8B195F5-817F-4219-A4DC-3BAE524CDF40}" type="presParOf" srcId="{510A36A9-3560-4B49-81C3-A53A6C7F384A}" destId="{6F62A2AC-A744-42E9-8067-F8DEF9955DE4}" srcOrd="0" destOrd="0" presId="urn:microsoft.com/office/officeart/2005/8/layout/hierarchy4"/>
    <dgm:cxn modelId="{EF0A0B0D-4DF1-4E59-B952-3E605BB61F97}" type="presParOf" srcId="{6F62A2AC-A744-42E9-8067-F8DEF9955DE4}" destId="{AAA48382-E88D-4C75-945E-F0A6B71F9A7B}" srcOrd="0" destOrd="0" presId="urn:microsoft.com/office/officeart/2005/8/layout/hierarchy4"/>
    <dgm:cxn modelId="{58B9C603-A861-4934-B6A0-943575F7EAD5}" type="presParOf" srcId="{6F62A2AC-A744-42E9-8067-F8DEF9955DE4}" destId="{0D5EF6CF-CAC8-4C80-A089-1336FF7C4AC6}" srcOrd="1" destOrd="0" presId="urn:microsoft.com/office/officeart/2005/8/layout/hierarchy4"/>
    <dgm:cxn modelId="{437EE6B7-0426-4A2F-9B58-21CA429C74D3}" type="presParOf" srcId="{6F62A2AC-A744-42E9-8067-F8DEF9955DE4}" destId="{ED5A910B-B83F-41B2-8A7E-418F4AD81600}" srcOrd="2" destOrd="0" presId="urn:microsoft.com/office/officeart/2005/8/layout/hierarchy4"/>
    <dgm:cxn modelId="{03EC7CCE-92CF-4976-B545-D56ED9FADDF8}" type="presParOf" srcId="{ED5A910B-B83F-41B2-8A7E-418F4AD81600}" destId="{5E4CD457-859C-464A-BF3C-84D26FCEFA64}" srcOrd="0" destOrd="0" presId="urn:microsoft.com/office/officeart/2005/8/layout/hierarchy4"/>
    <dgm:cxn modelId="{CCA24D56-8CD6-488C-A0D6-5420EBE5DE9C}" type="presParOf" srcId="{5E4CD457-859C-464A-BF3C-84D26FCEFA64}" destId="{F4056AFE-D60D-4C8B-B501-6472113565A2}" srcOrd="0" destOrd="0" presId="urn:microsoft.com/office/officeart/2005/8/layout/hierarchy4"/>
    <dgm:cxn modelId="{FF559C7D-D053-4CAF-A85A-5E0DC0940617}" type="presParOf" srcId="{5E4CD457-859C-464A-BF3C-84D26FCEFA64}" destId="{A22EC453-4464-4775-AB44-1118F14831D3}" srcOrd="1" destOrd="0" presId="urn:microsoft.com/office/officeart/2005/8/layout/hierarchy4"/>
    <dgm:cxn modelId="{5E2958AF-BD45-4C76-A086-12FFD5612966}" type="presParOf" srcId="{ED5A910B-B83F-41B2-8A7E-418F4AD81600}" destId="{437F11DF-6705-4E74-8C5F-737AEF3EB0AD}" srcOrd="1" destOrd="0" presId="urn:microsoft.com/office/officeart/2005/8/layout/hierarchy4"/>
    <dgm:cxn modelId="{157C6E69-BB88-4227-8F1B-E81DEEC2FE3A}" type="presParOf" srcId="{ED5A910B-B83F-41B2-8A7E-418F4AD81600}" destId="{FEFA685E-B61D-43EE-BF85-337B40DB4589}" srcOrd="2" destOrd="0" presId="urn:microsoft.com/office/officeart/2005/8/layout/hierarchy4"/>
    <dgm:cxn modelId="{33E16875-FB42-4B8F-967B-9AECFE27B882}" type="presParOf" srcId="{FEFA685E-B61D-43EE-BF85-337B40DB4589}" destId="{032F8ED4-A824-4DE3-8A2E-78DA5420B92C}" srcOrd="0" destOrd="0" presId="urn:microsoft.com/office/officeart/2005/8/layout/hierarchy4"/>
    <dgm:cxn modelId="{3432E9C0-1648-4674-A22F-6845361B2207}" type="presParOf" srcId="{FEFA685E-B61D-43EE-BF85-337B40DB4589}" destId="{E3DFCBFC-8F8B-40CA-A564-5253A4BAF8BC}" srcOrd="1" destOrd="0" presId="urn:microsoft.com/office/officeart/2005/8/layout/hierarchy4"/>
    <dgm:cxn modelId="{1D8296CC-392E-42BA-BAC2-2C95EE28ACC3}" type="presParOf" srcId="{510A36A9-3560-4B49-81C3-A53A6C7F384A}" destId="{2363A873-6B6D-4E8D-AD86-68F3A0267D32}" srcOrd="1" destOrd="0" presId="urn:microsoft.com/office/officeart/2005/8/layout/hierarchy4"/>
    <dgm:cxn modelId="{6274D4C3-15F5-40B6-AEC0-1F5124018B41}" type="presParOf" srcId="{510A36A9-3560-4B49-81C3-A53A6C7F384A}" destId="{D051945D-E6D6-4F06-85B9-8A7541E14FEA}" srcOrd="2" destOrd="0" presId="urn:microsoft.com/office/officeart/2005/8/layout/hierarchy4"/>
    <dgm:cxn modelId="{AA6F1E11-31E5-468D-8BDD-87B9677C4CD0}" type="presParOf" srcId="{D051945D-E6D6-4F06-85B9-8A7541E14FEA}" destId="{3BC4885C-C649-47D5-AE52-1EA796F2374E}" srcOrd="0" destOrd="0" presId="urn:microsoft.com/office/officeart/2005/8/layout/hierarchy4"/>
    <dgm:cxn modelId="{27CEAD34-97B6-4F50-8935-4E8CB50972B4}" type="presParOf" srcId="{D051945D-E6D6-4F06-85B9-8A7541E14FEA}" destId="{D503F3CB-ECF5-4565-ABB1-E61C414C5AFA}" srcOrd="1" destOrd="0" presId="urn:microsoft.com/office/officeart/2005/8/layout/hierarchy4"/>
    <dgm:cxn modelId="{8AA8AD01-3416-4B18-BAC7-860DF6BF4CD2}" type="presParOf" srcId="{D051945D-E6D6-4F06-85B9-8A7541E14FEA}" destId="{89F72B18-B210-4E08-8F35-98CA6A587634}" srcOrd="2" destOrd="0" presId="urn:microsoft.com/office/officeart/2005/8/layout/hierarchy4"/>
    <dgm:cxn modelId="{8CC40AB3-4F73-41E9-8D44-D9E2199E545C}" type="presParOf" srcId="{89F72B18-B210-4E08-8F35-98CA6A587634}" destId="{14D49C12-BA74-4192-B423-EC7E3F58485A}" srcOrd="0" destOrd="0" presId="urn:microsoft.com/office/officeart/2005/8/layout/hierarchy4"/>
    <dgm:cxn modelId="{4F7009A5-22EB-446F-93CB-89660EDBD810}" type="presParOf" srcId="{14D49C12-BA74-4192-B423-EC7E3F58485A}" destId="{9C67AB11-E43F-404E-BC15-C143A54BA9DE}" srcOrd="0" destOrd="0" presId="urn:microsoft.com/office/officeart/2005/8/layout/hierarchy4"/>
    <dgm:cxn modelId="{D26668AB-A4F9-4D2C-A127-492E5770C579}" type="presParOf" srcId="{14D49C12-BA74-4192-B423-EC7E3F58485A}" destId="{BBA7C864-0BC3-4615-9A1C-F76F9E1FF3E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959DC6-0A26-485D-84D8-08803DAE54D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FB43B9-BDE7-4694-A2BE-C6691997531E}">
      <dgm:prSet phldrT="[Text]"/>
      <dgm:spPr/>
      <dgm:t>
        <a:bodyPr/>
        <a:lstStyle/>
        <a:p>
          <a:r>
            <a:rPr lang="en-US" dirty="0"/>
            <a:t>Case Discussion</a:t>
          </a:r>
        </a:p>
      </dgm:t>
    </dgm:pt>
    <dgm:pt modelId="{6D396D86-79F6-449E-9A82-8DD65CC93F2D}" type="parTrans" cxnId="{2BE7A0AA-DA6D-470F-B1F7-AD87E0082553}">
      <dgm:prSet/>
      <dgm:spPr/>
      <dgm:t>
        <a:bodyPr/>
        <a:lstStyle/>
        <a:p>
          <a:endParaRPr lang="en-US"/>
        </a:p>
      </dgm:t>
    </dgm:pt>
    <dgm:pt modelId="{CE8AF919-DA55-48CF-BF10-02F191F9445A}" type="sibTrans" cxnId="{2BE7A0AA-DA6D-470F-B1F7-AD87E0082553}">
      <dgm:prSet/>
      <dgm:spPr/>
      <dgm:t>
        <a:bodyPr/>
        <a:lstStyle/>
        <a:p>
          <a:endParaRPr lang="en-US"/>
        </a:p>
      </dgm:t>
    </dgm:pt>
    <dgm:pt modelId="{39DD67C8-E8F0-4815-AEED-075A8BF086DC}">
      <dgm:prSet phldrT="[Text]"/>
      <dgm:spPr/>
      <dgm:t>
        <a:bodyPr/>
        <a:lstStyle/>
        <a:p>
          <a:r>
            <a:rPr lang="en-US" dirty="0"/>
            <a:t>Technical Seminar/ Voice over PPT</a:t>
          </a:r>
        </a:p>
      </dgm:t>
    </dgm:pt>
    <dgm:pt modelId="{46774B03-506E-4FA1-841D-9F59C2E675A1}" type="parTrans" cxnId="{AA380767-153E-4C83-B1D1-0860361B1CE9}">
      <dgm:prSet/>
      <dgm:spPr/>
      <dgm:t>
        <a:bodyPr/>
        <a:lstStyle/>
        <a:p>
          <a:endParaRPr lang="en-US"/>
        </a:p>
      </dgm:t>
    </dgm:pt>
    <dgm:pt modelId="{0DB74D2B-4265-4853-8652-ADA034EB94C5}" type="sibTrans" cxnId="{AA380767-153E-4C83-B1D1-0860361B1CE9}">
      <dgm:prSet/>
      <dgm:spPr/>
      <dgm:t>
        <a:bodyPr/>
        <a:lstStyle/>
        <a:p>
          <a:endParaRPr lang="en-US"/>
        </a:p>
      </dgm:t>
    </dgm:pt>
    <dgm:pt modelId="{D1D2183E-6EF5-4968-B153-EB7C242E551F}">
      <dgm:prSet phldrT="[Text]"/>
      <dgm:spPr/>
      <dgm:t>
        <a:bodyPr/>
        <a:lstStyle/>
        <a:p>
          <a:r>
            <a:rPr lang="en-US" dirty="0"/>
            <a:t>Assignment</a:t>
          </a:r>
        </a:p>
      </dgm:t>
    </dgm:pt>
    <dgm:pt modelId="{2A41F6B5-F051-446A-9E8E-CB5C361395B8}" type="parTrans" cxnId="{F738CC6A-6974-45DB-BF5D-3AA0C8F1B586}">
      <dgm:prSet/>
      <dgm:spPr/>
      <dgm:t>
        <a:bodyPr/>
        <a:lstStyle/>
        <a:p>
          <a:endParaRPr lang="en-US"/>
        </a:p>
      </dgm:t>
    </dgm:pt>
    <dgm:pt modelId="{42335D54-87AD-46C1-932B-166F877E2BA7}" type="sibTrans" cxnId="{F738CC6A-6974-45DB-BF5D-3AA0C8F1B586}">
      <dgm:prSet/>
      <dgm:spPr/>
      <dgm:t>
        <a:bodyPr/>
        <a:lstStyle/>
        <a:p>
          <a:endParaRPr lang="en-US"/>
        </a:p>
      </dgm:t>
    </dgm:pt>
    <dgm:pt modelId="{AC12FBC2-1529-4CF1-8BF0-BBC69A13D1DB}">
      <dgm:prSet phldrT="[Text]"/>
      <dgm:spPr/>
      <dgm:t>
        <a:bodyPr/>
        <a:lstStyle/>
        <a:p>
          <a:r>
            <a:rPr lang="en-US" dirty="0"/>
            <a:t>Group Discussion</a:t>
          </a:r>
        </a:p>
      </dgm:t>
    </dgm:pt>
    <dgm:pt modelId="{184ED1D8-C0C6-4CFD-84E4-751C03E72C7F}" type="parTrans" cxnId="{BA34F879-79CF-4E41-82E2-C8437678D056}">
      <dgm:prSet/>
      <dgm:spPr/>
      <dgm:t>
        <a:bodyPr/>
        <a:lstStyle/>
        <a:p>
          <a:endParaRPr lang="en-US"/>
        </a:p>
      </dgm:t>
    </dgm:pt>
    <dgm:pt modelId="{EFD816D1-35BB-4FAA-BDAA-25C159500527}" type="sibTrans" cxnId="{BA34F879-79CF-4E41-82E2-C8437678D056}">
      <dgm:prSet/>
      <dgm:spPr/>
      <dgm:t>
        <a:bodyPr/>
        <a:lstStyle/>
        <a:p>
          <a:endParaRPr lang="en-US"/>
        </a:p>
      </dgm:t>
    </dgm:pt>
    <dgm:pt modelId="{6FCC7AE0-3BAB-4BE1-8664-2E740C30F48E}">
      <dgm:prSet phldrT="[Text]"/>
      <dgm:spPr/>
      <dgm:t>
        <a:bodyPr/>
        <a:lstStyle/>
        <a:p>
          <a:r>
            <a:rPr lang="en-US" dirty="0"/>
            <a:t>Review report</a:t>
          </a:r>
        </a:p>
      </dgm:t>
    </dgm:pt>
    <dgm:pt modelId="{07F7316E-BEF3-443E-83D8-C46048A348BD}" type="parTrans" cxnId="{8A31EE50-9DD3-45B7-8CBF-15F9F61CAF98}">
      <dgm:prSet/>
      <dgm:spPr/>
      <dgm:t>
        <a:bodyPr/>
        <a:lstStyle/>
        <a:p>
          <a:endParaRPr lang="en-US"/>
        </a:p>
      </dgm:t>
    </dgm:pt>
    <dgm:pt modelId="{1B8B86F1-C0D2-4D92-960D-A1D6D0862DC1}" type="sibTrans" cxnId="{8A31EE50-9DD3-45B7-8CBF-15F9F61CAF98}">
      <dgm:prSet/>
      <dgm:spPr/>
      <dgm:t>
        <a:bodyPr/>
        <a:lstStyle/>
        <a:p>
          <a:endParaRPr lang="en-US"/>
        </a:p>
      </dgm:t>
    </dgm:pt>
    <dgm:pt modelId="{21AD4C2C-62CF-4370-9B68-F0978E5EE1CC}" type="pres">
      <dgm:prSet presAssocID="{0E959DC6-0A26-485D-84D8-08803DAE54DD}" presName="diagram" presStyleCnt="0">
        <dgm:presLayoutVars>
          <dgm:dir/>
          <dgm:resizeHandles val="exact"/>
        </dgm:presLayoutVars>
      </dgm:prSet>
      <dgm:spPr/>
    </dgm:pt>
    <dgm:pt modelId="{B23466AA-9C52-42EC-BA8C-9C79E03C654E}" type="pres">
      <dgm:prSet presAssocID="{95FB43B9-BDE7-4694-A2BE-C6691997531E}" presName="node" presStyleLbl="node1" presStyleIdx="0" presStyleCnt="5" custLinFactX="13141" custLinFactNeighborX="100000" custLinFactNeighborY="1328">
        <dgm:presLayoutVars>
          <dgm:bulletEnabled val="1"/>
        </dgm:presLayoutVars>
      </dgm:prSet>
      <dgm:spPr/>
    </dgm:pt>
    <dgm:pt modelId="{03AB82DB-B28E-4C12-8DE4-9DACEA6917CC}" type="pres">
      <dgm:prSet presAssocID="{CE8AF919-DA55-48CF-BF10-02F191F9445A}" presName="sibTrans" presStyleCnt="0"/>
      <dgm:spPr/>
    </dgm:pt>
    <dgm:pt modelId="{E7D63670-F54F-44F0-B1C5-FE575B582BCB}" type="pres">
      <dgm:prSet presAssocID="{39DD67C8-E8F0-4815-AEED-075A8BF086DC}" presName="node" presStyleLbl="node1" presStyleIdx="1" presStyleCnt="5" custLinFactX="-1987" custLinFactNeighborX="-100000" custLinFactNeighborY="1328">
        <dgm:presLayoutVars>
          <dgm:bulletEnabled val="1"/>
        </dgm:presLayoutVars>
      </dgm:prSet>
      <dgm:spPr/>
    </dgm:pt>
    <dgm:pt modelId="{ABD5E5C2-E9A5-4B09-8DE9-EF14A31C7397}" type="pres">
      <dgm:prSet presAssocID="{0DB74D2B-4265-4853-8652-ADA034EB94C5}" presName="sibTrans" presStyleCnt="0"/>
      <dgm:spPr/>
    </dgm:pt>
    <dgm:pt modelId="{34B2A643-E0E4-4FAA-ADA0-42C218E4741E}" type="pres">
      <dgm:prSet presAssocID="{D1D2183E-6EF5-4968-B153-EB7C242E551F}" presName="node" presStyleLbl="node1" presStyleIdx="2" presStyleCnt="5">
        <dgm:presLayoutVars>
          <dgm:bulletEnabled val="1"/>
        </dgm:presLayoutVars>
      </dgm:prSet>
      <dgm:spPr/>
    </dgm:pt>
    <dgm:pt modelId="{CFC04B18-DA68-48BA-B751-62CFF6A763F9}" type="pres">
      <dgm:prSet presAssocID="{42335D54-87AD-46C1-932B-166F877E2BA7}" presName="sibTrans" presStyleCnt="0"/>
      <dgm:spPr/>
    </dgm:pt>
    <dgm:pt modelId="{9B488D61-4CF1-4C5B-B5A8-22985D8715F3}" type="pres">
      <dgm:prSet presAssocID="{AC12FBC2-1529-4CF1-8BF0-BBC69A13D1DB}" presName="node" presStyleLbl="node1" presStyleIdx="3" presStyleCnt="5">
        <dgm:presLayoutVars>
          <dgm:bulletEnabled val="1"/>
        </dgm:presLayoutVars>
      </dgm:prSet>
      <dgm:spPr/>
    </dgm:pt>
    <dgm:pt modelId="{D1BFCC2B-B47E-4173-B797-7F60435D6E55}" type="pres">
      <dgm:prSet presAssocID="{EFD816D1-35BB-4FAA-BDAA-25C159500527}" presName="sibTrans" presStyleCnt="0"/>
      <dgm:spPr/>
    </dgm:pt>
    <dgm:pt modelId="{5871FA4C-C996-4BD6-BF93-04DB044C59F4}" type="pres">
      <dgm:prSet presAssocID="{6FCC7AE0-3BAB-4BE1-8664-2E740C30F48E}" presName="node" presStyleLbl="node1" presStyleIdx="4" presStyleCnt="5">
        <dgm:presLayoutVars>
          <dgm:bulletEnabled val="1"/>
        </dgm:presLayoutVars>
      </dgm:prSet>
      <dgm:spPr/>
    </dgm:pt>
  </dgm:ptLst>
  <dgm:cxnLst>
    <dgm:cxn modelId="{D8A57F08-97F2-4913-AF94-06EFFBD37D6E}" type="presOf" srcId="{6FCC7AE0-3BAB-4BE1-8664-2E740C30F48E}" destId="{5871FA4C-C996-4BD6-BF93-04DB044C59F4}" srcOrd="0" destOrd="0" presId="urn:microsoft.com/office/officeart/2005/8/layout/default"/>
    <dgm:cxn modelId="{CA31792A-CCFC-4EAD-8D75-7309BE63A83F}" type="presOf" srcId="{AC12FBC2-1529-4CF1-8BF0-BBC69A13D1DB}" destId="{9B488D61-4CF1-4C5B-B5A8-22985D8715F3}" srcOrd="0" destOrd="0" presId="urn:microsoft.com/office/officeart/2005/8/layout/default"/>
    <dgm:cxn modelId="{65DFD230-E638-4E0F-AF92-EE3170CEF7D8}" type="presOf" srcId="{0E959DC6-0A26-485D-84D8-08803DAE54DD}" destId="{21AD4C2C-62CF-4370-9B68-F0978E5EE1CC}" srcOrd="0" destOrd="0" presId="urn:microsoft.com/office/officeart/2005/8/layout/default"/>
    <dgm:cxn modelId="{AA380767-153E-4C83-B1D1-0860361B1CE9}" srcId="{0E959DC6-0A26-485D-84D8-08803DAE54DD}" destId="{39DD67C8-E8F0-4815-AEED-075A8BF086DC}" srcOrd="1" destOrd="0" parTransId="{46774B03-506E-4FA1-841D-9F59C2E675A1}" sibTransId="{0DB74D2B-4265-4853-8652-ADA034EB94C5}"/>
    <dgm:cxn modelId="{F738CC6A-6974-45DB-BF5D-3AA0C8F1B586}" srcId="{0E959DC6-0A26-485D-84D8-08803DAE54DD}" destId="{D1D2183E-6EF5-4968-B153-EB7C242E551F}" srcOrd="2" destOrd="0" parTransId="{2A41F6B5-F051-446A-9E8E-CB5C361395B8}" sibTransId="{42335D54-87AD-46C1-932B-166F877E2BA7}"/>
    <dgm:cxn modelId="{8A31EE50-9DD3-45B7-8CBF-15F9F61CAF98}" srcId="{0E959DC6-0A26-485D-84D8-08803DAE54DD}" destId="{6FCC7AE0-3BAB-4BE1-8664-2E740C30F48E}" srcOrd="4" destOrd="0" parTransId="{07F7316E-BEF3-443E-83D8-C46048A348BD}" sibTransId="{1B8B86F1-C0D2-4D92-960D-A1D6D0862DC1}"/>
    <dgm:cxn modelId="{EAE06A79-53AD-46AE-A621-4E4CCB39E02B}" type="presOf" srcId="{39DD67C8-E8F0-4815-AEED-075A8BF086DC}" destId="{E7D63670-F54F-44F0-B1C5-FE575B582BCB}" srcOrd="0" destOrd="0" presId="urn:microsoft.com/office/officeart/2005/8/layout/default"/>
    <dgm:cxn modelId="{BA34F879-79CF-4E41-82E2-C8437678D056}" srcId="{0E959DC6-0A26-485D-84D8-08803DAE54DD}" destId="{AC12FBC2-1529-4CF1-8BF0-BBC69A13D1DB}" srcOrd="3" destOrd="0" parTransId="{184ED1D8-C0C6-4CFD-84E4-751C03E72C7F}" sibTransId="{EFD816D1-35BB-4FAA-BDAA-25C159500527}"/>
    <dgm:cxn modelId="{2BE7A0AA-DA6D-470F-B1F7-AD87E0082553}" srcId="{0E959DC6-0A26-485D-84D8-08803DAE54DD}" destId="{95FB43B9-BDE7-4694-A2BE-C6691997531E}" srcOrd="0" destOrd="0" parTransId="{6D396D86-79F6-449E-9A82-8DD65CC93F2D}" sibTransId="{CE8AF919-DA55-48CF-BF10-02F191F9445A}"/>
    <dgm:cxn modelId="{08662CC7-3DE2-452A-8461-698BD6DA5A79}" type="presOf" srcId="{95FB43B9-BDE7-4694-A2BE-C6691997531E}" destId="{B23466AA-9C52-42EC-BA8C-9C79E03C654E}" srcOrd="0" destOrd="0" presId="urn:microsoft.com/office/officeart/2005/8/layout/default"/>
    <dgm:cxn modelId="{5E80A3E2-B209-47ED-A9EC-6662D2869093}" type="presOf" srcId="{D1D2183E-6EF5-4968-B153-EB7C242E551F}" destId="{34B2A643-E0E4-4FAA-ADA0-42C218E4741E}" srcOrd="0" destOrd="0" presId="urn:microsoft.com/office/officeart/2005/8/layout/default"/>
    <dgm:cxn modelId="{B30A2FAB-DFB9-44DA-B618-FAA8E078D83B}" type="presParOf" srcId="{21AD4C2C-62CF-4370-9B68-F0978E5EE1CC}" destId="{B23466AA-9C52-42EC-BA8C-9C79E03C654E}" srcOrd="0" destOrd="0" presId="urn:microsoft.com/office/officeart/2005/8/layout/default"/>
    <dgm:cxn modelId="{4AEDC37E-824F-4424-95E4-39A8754FAC2A}" type="presParOf" srcId="{21AD4C2C-62CF-4370-9B68-F0978E5EE1CC}" destId="{03AB82DB-B28E-4C12-8DE4-9DACEA6917CC}" srcOrd="1" destOrd="0" presId="urn:microsoft.com/office/officeart/2005/8/layout/default"/>
    <dgm:cxn modelId="{BB0C92CE-5B8A-4D8F-9A78-BF5E14DB79CE}" type="presParOf" srcId="{21AD4C2C-62CF-4370-9B68-F0978E5EE1CC}" destId="{E7D63670-F54F-44F0-B1C5-FE575B582BCB}" srcOrd="2" destOrd="0" presId="urn:microsoft.com/office/officeart/2005/8/layout/default"/>
    <dgm:cxn modelId="{9CC26132-1970-48C9-A673-2756EA878642}" type="presParOf" srcId="{21AD4C2C-62CF-4370-9B68-F0978E5EE1CC}" destId="{ABD5E5C2-E9A5-4B09-8DE9-EF14A31C7397}" srcOrd="3" destOrd="0" presId="urn:microsoft.com/office/officeart/2005/8/layout/default"/>
    <dgm:cxn modelId="{EBE25711-A85F-4B3B-9AFD-15C663A91B22}" type="presParOf" srcId="{21AD4C2C-62CF-4370-9B68-F0978E5EE1CC}" destId="{34B2A643-E0E4-4FAA-ADA0-42C218E4741E}" srcOrd="4" destOrd="0" presId="urn:microsoft.com/office/officeart/2005/8/layout/default"/>
    <dgm:cxn modelId="{5662307C-572A-4E3A-97EE-8A25A3B6C105}" type="presParOf" srcId="{21AD4C2C-62CF-4370-9B68-F0978E5EE1CC}" destId="{CFC04B18-DA68-48BA-B751-62CFF6A763F9}" srcOrd="5" destOrd="0" presId="urn:microsoft.com/office/officeart/2005/8/layout/default"/>
    <dgm:cxn modelId="{E3E562E1-EED4-481A-B37A-7C66E0B5EFCF}" type="presParOf" srcId="{21AD4C2C-62CF-4370-9B68-F0978E5EE1CC}" destId="{9B488D61-4CF1-4C5B-B5A8-22985D8715F3}" srcOrd="6" destOrd="0" presId="urn:microsoft.com/office/officeart/2005/8/layout/default"/>
    <dgm:cxn modelId="{A54E8EBD-9C96-4AB1-A826-B3DB27DA8E65}" type="presParOf" srcId="{21AD4C2C-62CF-4370-9B68-F0978E5EE1CC}" destId="{D1BFCC2B-B47E-4173-B797-7F60435D6E55}" srcOrd="7" destOrd="0" presId="urn:microsoft.com/office/officeart/2005/8/layout/default"/>
    <dgm:cxn modelId="{77C97D44-450B-4BA7-8DF2-25608DF7AA11}" type="presParOf" srcId="{21AD4C2C-62CF-4370-9B68-F0978E5EE1CC}" destId="{5871FA4C-C996-4BD6-BF93-04DB044C59F4}" srcOrd="8" destOrd="0" presId="urn:microsoft.com/office/officeart/2005/8/layout/defaul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658BD6-C2FC-43C8-8128-6A02CD908D2F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F3341F-1677-4055-9241-D570CCA779B7}">
      <dgm:prSet phldrT="[Text]"/>
      <dgm:spPr/>
      <dgm:t>
        <a:bodyPr/>
        <a:lstStyle/>
        <a:p>
          <a:r>
            <a:rPr lang="en-US" dirty="0"/>
            <a:t>Skill set required</a:t>
          </a:r>
        </a:p>
      </dgm:t>
    </dgm:pt>
    <dgm:pt modelId="{869FBD63-9757-42C1-85C7-E88F30B4F68B}" type="parTrans" cxnId="{092E3A51-2106-4219-BE1E-E846B3E75966}">
      <dgm:prSet/>
      <dgm:spPr/>
      <dgm:t>
        <a:bodyPr/>
        <a:lstStyle/>
        <a:p>
          <a:endParaRPr lang="en-US"/>
        </a:p>
      </dgm:t>
    </dgm:pt>
    <dgm:pt modelId="{D94EF9B8-BEFF-4824-9833-627882E7072A}" type="sibTrans" cxnId="{092E3A51-2106-4219-BE1E-E846B3E75966}">
      <dgm:prSet/>
      <dgm:spPr/>
      <dgm:t>
        <a:bodyPr/>
        <a:lstStyle/>
        <a:p>
          <a:endParaRPr lang="en-US"/>
        </a:p>
      </dgm:t>
    </dgm:pt>
    <dgm:pt modelId="{4BB27657-B49F-4DB8-BF2E-1A56716589AA}">
      <dgm:prSet phldrT="[Text]"/>
      <dgm:spPr/>
      <dgm:t>
        <a:bodyPr/>
        <a:lstStyle/>
        <a:p>
          <a:r>
            <a:rPr lang="en-US" b="0" i="0" dirty="0"/>
            <a:t>Project management.</a:t>
          </a:r>
          <a:endParaRPr lang="en-US" b="0" dirty="0"/>
        </a:p>
      </dgm:t>
    </dgm:pt>
    <dgm:pt modelId="{82AC30CE-B713-4E5C-BA7A-D6D70A2987D2}" type="parTrans" cxnId="{80D5BCFA-CC2C-4797-AB89-4F4E3CF61319}">
      <dgm:prSet/>
      <dgm:spPr/>
      <dgm:t>
        <a:bodyPr/>
        <a:lstStyle/>
        <a:p>
          <a:endParaRPr lang="en-US"/>
        </a:p>
      </dgm:t>
    </dgm:pt>
    <dgm:pt modelId="{20E6C90A-AD6E-4C71-9444-6730E0FDF680}" type="sibTrans" cxnId="{80D5BCFA-CC2C-4797-AB89-4F4E3CF61319}">
      <dgm:prSet/>
      <dgm:spPr/>
      <dgm:t>
        <a:bodyPr/>
        <a:lstStyle/>
        <a:p>
          <a:endParaRPr lang="en-US"/>
        </a:p>
      </dgm:t>
    </dgm:pt>
    <dgm:pt modelId="{C5772D8C-7FFD-4FA6-8C0A-AC09328EF384}">
      <dgm:prSet phldrT="[Text]"/>
      <dgm:spPr/>
      <dgm:t>
        <a:bodyPr/>
        <a:lstStyle/>
        <a:p>
          <a:r>
            <a:rPr lang="en-US" b="0" i="0" dirty="0"/>
            <a:t>Technical understanding.</a:t>
          </a:r>
          <a:endParaRPr lang="en-US" dirty="0"/>
        </a:p>
      </dgm:t>
    </dgm:pt>
    <dgm:pt modelId="{806E0CAA-D02D-42D2-9088-9318417CE6D1}" type="parTrans" cxnId="{D0974A69-4AF7-4FF3-98DC-446C14DB6A42}">
      <dgm:prSet/>
      <dgm:spPr/>
      <dgm:t>
        <a:bodyPr/>
        <a:lstStyle/>
        <a:p>
          <a:endParaRPr lang="en-US"/>
        </a:p>
      </dgm:t>
    </dgm:pt>
    <dgm:pt modelId="{3971481C-9F66-4376-BA5D-95903E7898D7}" type="sibTrans" cxnId="{D0974A69-4AF7-4FF3-98DC-446C14DB6A42}">
      <dgm:prSet/>
      <dgm:spPr/>
      <dgm:t>
        <a:bodyPr/>
        <a:lstStyle/>
        <a:p>
          <a:endParaRPr lang="en-US"/>
        </a:p>
      </dgm:t>
    </dgm:pt>
    <dgm:pt modelId="{613B7A1E-48EB-4E9F-B759-AC1FDF16C030}">
      <dgm:prSet phldrT="[Text]"/>
      <dgm:spPr/>
      <dgm:t>
        <a:bodyPr/>
        <a:lstStyle/>
        <a:p>
          <a:r>
            <a:rPr lang="en-US" b="0" i="0" dirty="0"/>
            <a:t>Understanding of e-business / e-procurement systems</a:t>
          </a:r>
          <a:endParaRPr lang="en-US" dirty="0"/>
        </a:p>
      </dgm:t>
    </dgm:pt>
    <dgm:pt modelId="{72B596B4-8300-419C-A11F-55A06729542F}" type="parTrans" cxnId="{49923B21-0795-4738-8C32-14D9262DB1CB}">
      <dgm:prSet/>
      <dgm:spPr/>
      <dgm:t>
        <a:bodyPr/>
        <a:lstStyle/>
        <a:p>
          <a:endParaRPr lang="en-US"/>
        </a:p>
      </dgm:t>
    </dgm:pt>
    <dgm:pt modelId="{237AE16D-60A7-4D4C-B16C-9F246C946A68}" type="sibTrans" cxnId="{49923B21-0795-4738-8C32-14D9262DB1CB}">
      <dgm:prSet/>
      <dgm:spPr/>
      <dgm:t>
        <a:bodyPr/>
        <a:lstStyle/>
        <a:p>
          <a:endParaRPr lang="en-US"/>
        </a:p>
      </dgm:t>
    </dgm:pt>
    <dgm:pt modelId="{D2FC73A9-4D87-418A-9A0C-3146A34D3961}">
      <dgm:prSet phldrT="[Text]"/>
      <dgm:spPr/>
      <dgm:t>
        <a:bodyPr/>
        <a:lstStyle/>
        <a:p>
          <a:r>
            <a:rPr lang="en-US" b="0" i="0" dirty="0"/>
            <a:t>Troubleshooting, problem solving.</a:t>
          </a:r>
          <a:endParaRPr lang="en-US" dirty="0"/>
        </a:p>
      </dgm:t>
    </dgm:pt>
    <dgm:pt modelId="{E2C11A28-5ECB-4904-8F5F-D1BE3C58A5E0}" type="parTrans" cxnId="{CA8FACD3-502B-4DA9-816F-438ACBF50F23}">
      <dgm:prSet/>
      <dgm:spPr/>
      <dgm:t>
        <a:bodyPr/>
        <a:lstStyle/>
        <a:p>
          <a:endParaRPr lang="en-US"/>
        </a:p>
      </dgm:t>
    </dgm:pt>
    <dgm:pt modelId="{F297D5FB-1803-4325-8234-E69A7536F171}" type="sibTrans" cxnId="{CA8FACD3-502B-4DA9-816F-438ACBF50F23}">
      <dgm:prSet/>
      <dgm:spPr/>
      <dgm:t>
        <a:bodyPr/>
        <a:lstStyle/>
        <a:p>
          <a:endParaRPr lang="en-US"/>
        </a:p>
      </dgm:t>
    </dgm:pt>
    <dgm:pt modelId="{92398935-5A24-4BF5-972E-673F042503DB}" type="pres">
      <dgm:prSet presAssocID="{85658BD6-C2FC-43C8-8128-6A02CD908D2F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19B139D-7386-4B9F-99BD-2E63B15A2758}" type="pres">
      <dgm:prSet presAssocID="{85658BD6-C2FC-43C8-8128-6A02CD908D2F}" presName="matrix" presStyleCnt="0"/>
      <dgm:spPr/>
    </dgm:pt>
    <dgm:pt modelId="{A0FF5894-E99A-422B-97EB-09F2D694EAD2}" type="pres">
      <dgm:prSet presAssocID="{85658BD6-C2FC-43C8-8128-6A02CD908D2F}" presName="tile1" presStyleLbl="node1" presStyleIdx="0" presStyleCnt="4"/>
      <dgm:spPr/>
    </dgm:pt>
    <dgm:pt modelId="{102F6AD9-A591-4A6D-9C8C-67245B30E838}" type="pres">
      <dgm:prSet presAssocID="{85658BD6-C2FC-43C8-8128-6A02CD908D2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9CC4AD6-46D4-486F-B9AF-54BBE96F9F68}" type="pres">
      <dgm:prSet presAssocID="{85658BD6-C2FC-43C8-8128-6A02CD908D2F}" presName="tile2" presStyleLbl="node1" presStyleIdx="1" presStyleCnt="4"/>
      <dgm:spPr/>
    </dgm:pt>
    <dgm:pt modelId="{DAD8E3F5-36CF-4D5A-B1D4-A4BA9F20963F}" type="pres">
      <dgm:prSet presAssocID="{85658BD6-C2FC-43C8-8128-6A02CD908D2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87DE293-09DF-418D-BEF1-473992BB718D}" type="pres">
      <dgm:prSet presAssocID="{85658BD6-C2FC-43C8-8128-6A02CD908D2F}" presName="tile3" presStyleLbl="node1" presStyleIdx="2" presStyleCnt="4"/>
      <dgm:spPr/>
    </dgm:pt>
    <dgm:pt modelId="{AB6C1E39-6014-4C10-B6EA-47F8A8634A07}" type="pres">
      <dgm:prSet presAssocID="{85658BD6-C2FC-43C8-8128-6A02CD908D2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0D38F16-D200-4460-B320-339CEC290946}" type="pres">
      <dgm:prSet presAssocID="{85658BD6-C2FC-43C8-8128-6A02CD908D2F}" presName="tile4" presStyleLbl="node1" presStyleIdx="3" presStyleCnt="4"/>
      <dgm:spPr/>
    </dgm:pt>
    <dgm:pt modelId="{FD9F21E1-33AD-4964-BA04-63B150E69B96}" type="pres">
      <dgm:prSet presAssocID="{85658BD6-C2FC-43C8-8128-6A02CD908D2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E80BAF4-DF31-44AA-8913-2EB4258E475B}" type="pres">
      <dgm:prSet presAssocID="{85658BD6-C2FC-43C8-8128-6A02CD908D2F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F7530C0D-B062-4B38-B6F0-411135E36F4F}" type="presOf" srcId="{D2FC73A9-4D87-418A-9A0C-3146A34D3961}" destId="{FD9F21E1-33AD-4964-BA04-63B150E69B96}" srcOrd="1" destOrd="0" presId="urn:microsoft.com/office/officeart/2005/8/layout/matrix1"/>
    <dgm:cxn modelId="{202EEC15-68A8-4CD0-9542-BABDEF383501}" type="presOf" srcId="{4BB27657-B49F-4DB8-BF2E-1A56716589AA}" destId="{102F6AD9-A591-4A6D-9C8C-67245B30E838}" srcOrd="1" destOrd="0" presId="urn:microsoft.com/office/officeart/2005/8/layout/matrix1"/>
    <dgm:cxn modelId="{49923B21-0795-4738-8C32-14D9262DB1CB}" srcId="{03F3341F-1677-4055-9241-D570CCA779B7}" destId="{613B7A1E-48EB-4E9F-B759-AC1FDF16C030}" srcOrd="2" destOrd="0" parTransId="{72B596B4-8300-419C-A11F-55A06729542F}" sibTransId="{237AE16D-60A7-4D4C-B16C-9F246C946A68}"/>
    <dgm:cxn modelId="{A4C71122-8629-4430-9E90-C7484997783C}" type="presOf" srcId="{C5772D8C-7FFD-4FA6-8C0A-AC09328EF384}" destId="{DAD8E3F5-36CF-4D5A-B1D4-A4BA9F20963F}" srcOrd="1" destOrd="0" presId="urn:microsoft.com/office/officeart/2005/8/layout/matrix1"/>
    <dgm:cxn modelId="{E1028648-35A9-409F-83ED-DE7E9D2842DA}" type="presOf" srcId="{4BB27657-B49F-4DB8-BF2E-1A56716589AA}" destId="{A0FF5894-E99A-422B-97EB-09F2D694EAD2}" srcOrd="0" destOrd="0" presId="urn:microsoft.com/office/officeart/2005/8/layout/matrix1"/>
    <dgm:cxn modelId="{D0974A69-4AF7-4FF3-98DC-446C14DB6A42}" srcId="{03F3341F-1677-4055-9241-D570CCA779B7}" destId="{C5772D8C-7FFD-4FA6-8C0A-AC09328EF384}" srcOrd="1" destOrd="0" parTransId="{806E0CAA-D02D-42D2-9088-9318417CE6D1}" sibTransId="{3971481C-9F66-4376-BA5D-95903E7898D7}"/>
    <dgm:cxn modelId="{74D68F4E-8C00-47E9-9235-AE2E08333E89}" type="presOf" srcId="{C5772D8C-7FFD-4FA6-8C0A-AC09328EF384}" destId="{29CC4AD6-46D4-486F-B9AF-54BBE96F9F68}" srcOrd="0" destOrd="0" presId="urn:microsoft.com/office/officeart/2005/8/layout/matrix1"/>
    <dgm:cxn modelId="{092E3A51-2106-4219-BE1E-E846B3E75966}" srcId="{85658BD6-C2FC-43C8-8128-6A02CD908D2F}" destId="{03F3341F-1677-4055-9241-D570CCA779B7}" srcOrd="0" destOrd="0" parTransId="{869FBD63-9757-42C1-85C7-E88F30B4F68B}" sibTransId="{D94EF9B8-BEFF-4824-9833-627882E7072A}"/>
    <dgm:cxn modelId="{2B753B52-229F-4307-BA9D-E0EAD18BECE2}" type="presOf" srcId="{D2FC73A9-4D87-418A-9A0C-3146A34D3961}" destId="{B0D38F16-D200-4460-B320-339CEC290946}" srcOrd="0" destOrd="0" presId="urn:microsoft.com/office/officeart/2005/8/layout/matrix1"/>
    <dgm:cxn modelId="{59B35781-9B98-4B45-8567-03340975637F}" type="presOf" srcId="{613B7A1E-48EB-4E9F-B759-AC1FDF16C030}" destId="{AB6C1E39-6014-4C10-B6EA-47F8A8634A07}" srcOrd="1" destOrd="0" presId="urn:microsoft.com/office/officeart/2005/8/layout/matrix1"/>
    <dgm:cxn modelId="{AA9BC992-9A0D-45E3-91F8-21851304F9F7}" type="presOf" srcId="{85658BD6-C2FC-43C8-8128-6A02CD908D2F}" destId="{92398935-5A24-4BF5-972E-673F042503DB}" srcOrd="0" destOrd="0" presId="urn:microsoft.com/office/officeart/2005/8/layout/matrix1"/>
    <dgm:cxn modelId="{D7180AA3-D2BD-4C67-A5A5-26B3E68D5D01}" type="presOf" srcId="{03F3341F-1677-4055-9241-D570CCA779B7}" destId="{5E80BAF4-DF31-44AA-8913-2EB4258E475B}" srcOrd="0" destOrd="0" presId="urn:microsoft.com/office/officeart/2005/8/layout/matrix1"/>
    <dgm:cxn modelId="{CA8FACD3-502B-4DA9-816F-438ACBF50F23}" srcId="{03F3341F-1677-4055-9241-D570CCA779B7}" destId="{D2FC73A9-4D87-418A-9A0C-3146A34D3961}" srcOrd="3" destOrd="0" parTransId="{E2C11A28-5ECB-4904-8F5F-D1BE3C58A5E0}" sibTransId="{F297D5FB-1803-4325-8234-E69A7536F171}"/>
    <dgm:cxn modelId="{80D5BCFA-CC2C-4797-AB89-4F4E3CF61319}" srcId="{03F3341F-1677-4055-9241-D570CCA779B7}" destId="{4BB27657-B49F-4DB8-BF2E-1A56716589AA}" srcOrd="0" destOrd="0" parTransId="{82AC30CE-B713-4E5C-BA7A-D6D70A2987D2}" sibTransId="{20E6C90A-AD6E-4C71-9444-6730E0FDF680}"/>
    <dgm:cxn modelId="{C3BDE5FA-763D-41BD-9376-A6BE8EDE71FD}" type="presOf" srcId="{613B7A1E-48EB-4E9F-B759-AC1FDF16C030}" destId="{F87DE293-09DF-418D-BEF1-473992BB718D}" srcOrd="0" destOrd="0" presId="urn:microsoft.com/office/officeart/2005/8/layout/matrix1"/>
    <dgm:cxn modelId="{C07CAB36-F03A-4F59-BBD1-D120F14933EB}" type="presParOf" srcId="{92398935-5A24-4BF5-972E-673F042503DB}" destId="{C19B139D-7386-4B9F-99BD-2E63B15A2758}" srcOrd="0" destOrd="0" presId="urn:microsoft.com/office/officeart/2005/8/layout/matrix1"/>
    <dgm:cxn modelId="{B7BE45B7-2399-49E8-BA8B-9E9E8592F2E0}" type="presParOf" srcId="{C19B139D-7386-4B9F-99BD-2E63B15A2758}" destId="{A0FF5894-E99A-422B-97EB-09F2D694EAD2}" srcOrd="0" destOrd="0" presId="urn:microsoft.com/office/officeart/2005/8/layout/matrix1"/>
    <dgm:cxn modelId="{18ECBC32-C649-4910-82F2-5000E9BFC368}" type="presParOf" srcId="{C19B139D-7386-4B9F-99BD-2E63B15A2758}" destId="{102F6AD9-A591-4A6D-9C8C-67245B30E838}" srcOrd="1" destOrd="0" presId="urn:microsoft.com/office/officeart/2005/8/layout/matrix1"/>
    <dgm:cxn modelId="{8F70071D-8E30-48F6-9B02-ACA075B8AC32}" type="presParOf" srcId="{C19B139D-7386-4B9F-99BD-2E63B15A2758}" destId="{29CC4AD6-46D4-486F-B9AF-54BBE96F9F68}" srcOrd="2" destOrd="0" presId="urn:microsoft.com/office/officeart/2005/8/layout/matrix1"/>
    <dgm:cxn modelId="{5A7F011E-4E73-4415-A188-761417836869}" type="presParOf" srcId="{C19B139D-7386-4B9F-99BD-2E63B15A2758}" destId="{DAD8E3F5-36CF-4D5A-B1D4-A4BA9F20963F}" srcOrd="3" destOrd="0" presId="urn:microsoft.com/office/officeart/2005/8/layout/matrix1"/>
    <dgm:cxn modelId="{94482701-93FC-428C-8AB5-737180A81223}" type="presParOf" srcId="{C19B139D-7386-4B9F-99BD-2E63B15A2758}" destId="{F87DE293-09DF-418D-BEF1-473992BB718D}" srcOrd="4" destOrd="0" presId="urn:microsoft.com/office/officeart/2005/8/layout/matrix1"/>
    <dgm:cxn modelId="{040E3920-025B-47C0-A67A-D22DECDCF6F9}" type="presParOf" srcId="{C19B139D-7386-4B9F-99BD-2E63B15A2758}" destId="{AB6C1E39-6014-4C10-B6EA-47F8A8634A07}" srcOrd="5" destOrd="0" presId="urn:microsoft.com/office/officeart/2005/8/layout/matrix1"/>
    <dgm:cxn modelId="{2ADDF7A6-E53F-41D4-9512-56E953943B20}" type="presParOf" srcId="{C19B139D-7386-4B9F-99BD-2E63B15A2758}" destId="{B0D38F16-D200-4460-B320-339CEC290946}" srcOrd="6" destOrd="0" presId="urn:microsoft.com/office/officeart/2005/8/layout/matrix1"/>
    <dgm:cxn modelId="{8BDBD988-AC67-4364-B63A-93E1AAA0DAFF}" type="presParOf" srcId="{C19B139D-7386-4B9F-99BD-2E63B15A2758}" destId="{FD9F21E1-33AD-4964-BA04-63B150E69B96}" srcOrd="7" destOrd="0" presId="urn:microsoft.com/office/officeart/2005/8/layout/matrix1"/>
    <dgm:cxn modelId="{6AC1F5FB-14F3-4630-BFE9-B81065E51411}" type="presParOf" srcId="{92398935-5A24-4BF5-972E-673F042503DB}" destId="{5E80BAF4-DF31-44AA-8913-2EB4258E47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658BD6-C2FC-43C8-8128-6A02CD908D2F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F3341F-1677-4055-9241-D570CCA779B7}">
      <dgm:prSet phldrT="[Text]"/>
      <dgm:spPr/>
      <dgm:t>
        <a:bodyPr/>
        <a:lstStyle/>
        <a:p>
          <a:r>
            <a:rPr lang="en-US" dirty="0"/>
            <a:t>Skill sets mapped</a:t>
          </a:r>
        </a:p>
      </dgm:t>
    </dgm:pt>
    <dgm:pt modelId="{869FBD63-9757-42C1-85C7-E88F30B4F68B}" type="parTrans" cxnId="{092E3A51-2106-4219-BE1E-E846B3E75966}">
      <dgm:prSet/>
      <dgm:spPr/>
      <dgm:t>
        <a:bodyPr/>
        <a:lstStyle/>
        <a:p>
          <a:endParaRPr lang="en-US"/>
        </a:p>
      </dgm:t>
    </dgm:pt>
    <dgm:pt modelId="{D94EF9B8-BEFF-4824-9833-627882E7072A}" type="sibTrans" cxnId="{092E3A51-2106-4219-BE1E-E846B3E75966}">
      <dgm:prSet/>
      <dgm:spPr/>
      <dgm:t>
        <a:bodyPr/>
        <a:lstStyle/>
        <a:p>
          <a:endParaRPr lang="en-US"/>
        </a:p>
      </dgm:t>
    </dgm:pt>
    <dgm:pt modelId="{4BB27657-B49F-4DB8-BF2E-1A56716589AA}">
      <dgm:prSet phldrT="[Text]"/>
      <dgm:spPr/>
      <dgm:t>
        <a:bodyPr/>
        <a:lstStyle/>
        <a:p>
          <a:r>
            <a:rPr lang="en-US" b="0" i="0" dirty="0"/>
            <a:t>Mini Project</a:t>
          </a:r>
          <a:endParaRPr lang="en-US" b="0" dirty="0"/>
        </a:p>
      </dgm:t>
    </dgm:pt>
    <dgm:pt modelId="{82AC30CE-B713-4E5C-BA7A-D6D70A2987D2}" type="parTrans" cxnId="{80D5BCFA-CC2C-4797-AB89-4F4E3CF61319}">
      <dgm:prSet/>
      <dgm:spPr/>
      <dgm:t>
        <a:bodyPr/>
        <a:lstStyle/>
        <a:p>
          <a:endParaRPr lang="en-US"/>
        </a:p>
      </dgm:t>
    </dgm:pt>
    <dgm:pt modelId="{20E6C90A-AD6E-4C71-9444-6730E0FDF680}" type="sibTrans" cxnId="{80D5BCFA-CC2C-4797-AB89-4F4E3CF61319}">
      <dgm:prSet/>
      <dgm:spPr/>
      <dgm:t>
        <a:bodyPr/>
        <a:lstStyle/>
        <a:p>
          <a:endParaRPr lang="en-US"/>
        </a:p>
      </dgm:t>
    </dgm:pt>
    <dgm:pt modelId="{C5772D8C-7FFD-4FA6-8C0A-AC09328EF384}">
      <dgm:prSet phldrT="[Text]"/>
      <dgm:spPr/>
      <dgm:t>
        <a:bodyPr/>
        <a:lstStyle/>
        <a:p>
          <a:r>
            <a:rPr lang="en-US" b="0" i="0" dirty="0"/>
            <a:t>Technical understanding.</a:t>
          </a:r>
        </a:p>
        <a:p>
          <a:r>
            <a:rPr lang="en-US" b="0" i="0" dirty="0"/>
            <a:t>(Unit 1 to 4)</a:t>
          </a:r>
          <a:endParaRPr lang="en-US" dirty="0"/>
        </a:p>
      </dgm:t>
    </dgm:pt>
    <dgm:pt modelId="{806E0CAA-D02D-42D2-9088-9318417CE6D1}" type="parTrans" cxnId="{D0974A69-4AF7-4FF3-98DC-446C14DB6A42}">
      <dgm:prSet/>
      <dgm:spPr/>
      <dgm:t>
        <a:bodyPr/>
        <a:lstStyle/>
        <a:p>
          <a:endParaRPr lang="en-US"/>
        </a:p>
      </dgm:t>
    </dgm:pt>
    <dgm:pt modelId="{3971481C-9F66-4376-BA5D-95903E7898D7}" type="sibTrans" cxnId="{D0974A69-4AF7-4FF3-98DC-446C14DB6A42}">
      <dgm:prSet/>
      <dgm:spPr/>
      <dgm:t>
        <a:bodyPr/>
        <a:lstStyle/>
        <a:p>
          <a:endParaRPr lang="en-US"/>
        </a:p>
      </dgm:t>
    </dgm:pt>
    <dgm:pt modelId="{613B7A1E-48EB-4E9F-B759-AC1FDF16C030}">
      <dgm:prSet phldrT="[Text]"/>
      <dgm:spPr/>
      <dgm:t>
        <a:bodyPr/>
        <a:lstStyle/>
        <a:p>
          <a:r>
            <a:rPr lang="en-US" b="0" i="0" dirty="0"/>
            <a:t>Understanding of e-business / e-procurement systems</a:t>
          </a:r>
        </a:p>
        <a:p>
          <a:r>
            <a:rPr lang="en-US" b="0" i="0" dirty="0"/>
            <a:t>(Unit 5 activities)</a:t>
          </a:r>
          <a:endParaRPr lang="en-US" dirty="0"/>
        </a:p>
      </dgm:t>
    </dgm:pt>
    <dgm:pt modelId="{72B596B4-8300-419C-A11F-55A06729542F}" type="parTrans" cxnId="{49923B21-0795-4738-8C32-14D9262DB1CB}">
      <dgm:prSet/>
      <dgm:spPr/>
      <dgm:t>
        <a:bodyPr/>
        <a:lstStyle/>
        <a:p>
          <a:endParaRPr lang="en-US"/>
        </a:p>
      </dgm:t>
    </dgm:pt>
    <dgm:pt modelId="{237AE16D-60A7-4D4C-B16C-9F246C946A68}" type="sibTrans" cxnId="{49923B21-0795-4738-8C32-14D9262DB1CB}">
      <dgm:prSet/>
      <dgm:spPr/>
      <dgm:t>
        <a:bodyPr/>
        <a:lstStyle/>
        <a:p>
          <a:endParaRPr lang="en-US"/>
        </a:p>
      </dgm:t>
    </dgm:pt>
    <dgm:pt modelId="{D2FC73A9-4D87-418A-9A0C-3146A34D3961}">
      <dgm:prSet phldrT="[Text]"/>
      <dgm:spPr/>
      <dgm:t>
        <a:bodyPr/>
        <a:lstStyle/>
        <a:p>
          <a:r>
            <a:rPr lang="en-US" b="0" i="0" dirty="0"/>
            <a:t>Troubleshooting, problem solving.</a:t>
          </a:r>
        </a:p>
        <a:p>
          <a:r>
            <a:rPr lang="en-US" b="0" i="0" dirty="0"/>
            <a:t>(Unit 5 activities)</a:t>
          </a:r>
        </a:p>
        <a:p>
          <a:endParaRPr lang="en-US" dirty="0"/>
        </a:p>
      </dgm:t>
    </dgm:pt>
    <dgm:pt modelId="{E2C11A28-5ECB-4904-8F5F-D1BE3C58A5E0}" type="parTrans" cxnId="{CA8FACD3-502B-4DA9-816F-438ACBF50F23}">
      <dgm:prSet/>
      <dgm:spPr/>
      <dgm:t>
        <a:bodyPr/>
        <a:lstStyle/>
        <a:p>
          <a:endParaRPr lang="en-US"/>
        </a:p>
      </dgm:t>
    </dgm:pt>
    <dgm:pt modelId="{F297D5FB-1803-4325-8234-E69A7536F171}" type="sibTrans" cxnId="{CA8FACD3-502B-4DA9-816F-438ACBF50F23}">
      <dgm:prSet/>
      <dgm:spPr/>
      <dgm:t>
        <a:bodyPr/>
        <a:lstStyle/>
        <a:p>
          <a:endParaRPr lang="en-US"/>
        </a:p>
      </dgm:t>
    </dgm:pt>
    <dgm:pt modelId="{92398935-5A24-4BF5-972E-673F042503DB}" type="pres">
      <dgm:prSet presAssocID="{85658BD6-C2FC-43C8-8128-6A02CD908D2F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19B139D-7386-4B9F-99BD-2E63B15A2758}" type="pres">
      <dgm:prSet presAssocID="{85658BD6-C2FC-43C8-8128-6A02CD908D2F}" presName="matrix" presStyleCnt="0"/>
      <dgm:spPr/>
    </dgm:pt>
    <dgm:pt modelId="{A0FF5894-E99A-422B-97EB-09F2D694EAD2}" type="pres">
      <dgm:prSet presAssocID="{85658BD6-C2FC-43C8-8128-6A02CD908D2F}" presName="tile1" presStyleLbl="node1" presStyleIdx="0" presStyleCnt="4"/>
      <dgm:spPr/>
    </dgm:pt>
    <dgm:pt modelId="{102F6AD9-A591-4A6D-9C8C-67245B30E838}" type="pres">
      <dgm:prSet presAssocID="{85658BD6-C2FC-43C8-8128-6A02CD908D2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9CC4AD6-46D4-486F-B9AF-54BBE96F9F68}" type="pres">
      <dgm:prSet presAssocID="{85658BD6-C2FC-43C8-8128-6A02CD908D2F}" presName="tile2" presStyleLbl="node1" presStyleIdx="1" presStyleCnt="4"/>
      <dgm:spPr/>
    </dgm:pt>
    <dgm:pt modelId="{DAD8E3F5-36CF-4D5A-B1D4-A4BA9F20963F}" type="pres">
      <dgm:prSet presAssocID="{85658BD6-C2FC-43C8-8128-6A02CD908D2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87DE293-09DF-418D-BEF1-473992BB718D}" type="pres">
      <dgm:prSet presAssocID="{85658BD6-C2FC-43C8-8128-6A02CD908D2F}" presName="tile3" presStyleLbl="node1" presStyleIdx="2" presStyleCnt="4"/>
      <dgm:spPr/>
    </dgm:pt>
    <dgm:pt modelId="{AB6C1E39-6014-4C10-B6EA-47F8A8634A07}" type="pres">
      <dgm:prSet presAssocID="{85658BD6-C2FC-43C8-8128-6A02CD908D2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0D38F16-D200-4460-B320-339CEC290946}" type="pres">
      <dgm:prSet presAssocID="{85658BD6-C2FC-43C8-8128-6A02CD908D2F}" presName="tile4" presStyleLbl="node1" presStyleIdx="3" presStyleCnt="4"/>
      <dgm:spPr/>
    </dgm:pt>
    <dgm:pt modelId="{FD9F21E1-33AD-4964-BA04-63B150E69B96}" type="pres">
      <dgm:prSet presAssocID="{85658BD6-C2FC-43C8-8128-6A02CD908D2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E80BAF4-DF31-44AA-8913-2EB4258E475B}" type="pres">
      <dgm:prSet presAssocID="{85658BD6-C2FC-43C8-8128-6A02CD908D2F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DEA80606-AC69-4FAA-93BE-CDE7FCB68383}" type="presOf" srcId="{03F3341F-1677-4055-9241-D570CCA779B7}" destId="{5E80BAF4-DF31-44AA-8913-2EB4258E475B}" srcOrd="0" destOrd="0" presId="urn:microsoft.com/office/officeart/2005/8/layout/matrix1"/>
    <dgm:cxn modelId="{EE2ED514-AFE2-48A2-AE16-7656C63BF7FA}" type="presOf" srcId="{4BB27657-B49F-4DB8-BF2E-1A56716589AA}" destId="{A0FF5894-E99A-422B-97EB-09F2D694EAD2}" srcOrd="0" destOrd="0" presId="urn:microsoft.com/office/officeart/2005/8/layout/matrix1"/>
    <dgm:cxn modelId="{1AA41E1E-B3D3-4991-AC7B-231BE4F7DDF0}" type="presOf" srcId="{D2FC73A9-4D87-418A-9A0C-3146A34D3961}" destId="{B0D38F16-D200-4460-B320-339CEC290946}" srcOrd="0" destOrd="0" presId="urn:microsoft.com/office/officeart/2005/8/layout/matrix1"/>
    <dgm:cxn modelId="{49923B21-0795-4738-8C32-14D9262DB1CB}" srcId="{03F3341F-1677-4055-9241-D570CCA779B7}" destId="{613B7A1E-48EB-4E9F-B759-AC1FDF16C030}" srcOrd="2" destOrd="0" parTransId="{72B596B4-8300-419C-A11F-55A06729542F}" sibTransId="{237AE16D-60A7-4D4C-B16C-9F246C946A68}"/>
    <dgm:cxn modelId="{7AF25523-6183-422C-B5FF-5F9D5B45F7D5}" type="presOf" srcId="{C5772D8C-7FFD-4FA6-8C0A-AC09328EF384}" destId="{DAD8E3F5-36CF-4D5A-B1D4-A4BA9F20963F}" srcOrd="1" destOrd="0" presId="urn:microsoft.com/office/officeart/2005/8/layout/matrix1"/>
    <dgm:cxn modelId="{82EF3665-60FA-4A9A-8E3A-A795D3E2BA6B}" type="presOf" srcId="{C5772D8C-7FFD-4FA6-8C0A-AC09328EF384}" destId="{29CC4AD6-46D4-486F-B9AF-54BBE96F9F68}" srcOrd="0" destOrd="0" presId="urn:microsoft.com/office/officeart/2005/8/layout/matrix1"/>
    <dgm:cxn modelId="{D0974A69-4AF7-4FF3-98DC-446C14DB6A42}" srcId="{03F3341F-1677-4055-9241-D570CCA779B7}" destId="{C5772D8C-7FFD-4FA6-8C0A-AC09328EF384}" srcOrd="1" destOrd="0" parTransId="{806E0CAA-D02D-42D2-9088-9318417CE6D1}" sibTransId="{3971481C-9F66-4376-BA5D-95903E7898D7}"/>
    <dgm:cxn modelId="{EB10526D-1879-45F3-B49B-B1B3653979F6}" type="presOf" srcId="{613B7A1E-48EB-4E9F-B759-AC1FDF16C030}" destId="{F87DE293-09DF-418D-BEF1-473992BB718D}" srcOrd="0" destOrd="0" presId="urn:microsoft.com/office/officeart/2005/8/layout/matrix1"/>
    <dgm:cxn modelId="{092E3A51-2106-4219-BE1E-E846B3E75966}" srcId="{85658BD6-C2FC-43C8-8128-6A02CD908D2F}" destId="{03F3341F-1677-4055-9241-D570CCA779B7}" srcOrd="0" destOrd="0" parTransId="{869FBD63-9757-42C1-85C7-E88F30B4F68B}" sibTransId="{D94EF9B8-BEFF-4824-9833-627882E7072A}"/>
    <dgm:cxn modelId="{BF01B874-B78C-443B-AF39-5F5554ED0AE6}" type="presOf" srcId="{85658BD6-C2FC-43C8-8128-6A02CD908D2F}" destId="{92398935-5A24-4BF5-972E-673F042503DB}" srcOrd="0" destOrd="0" presId="urn:microsoft.com/office/officeart/2005/8/layout/matrix1"/>
    <dgm:cxn modelId="{0817C654-7DD8-43D2-814E-0382EA3BC2AD}" type="presOf" srcId="{4BB27657-B49F-4DB8-BF2E-1A56716589AA}" destId="{102F6AD9-A591-4A6D-9C8C-67245B30E838}" srcOrd="1" destOrd="0" presId="urn:microsoft.com/office/officeart/2005/8/layout/matrix1"/>
    <dgm:cxn modelId="{07003792-51F4-49A1-A149-34BBB87D0DDC}" type="presOf" srcId="{613B7A1E-48EB-4E9F-B759-AC1FDF16C030}" destId="{AB6C1E39-6014-4C10-B6EA-47F8A8634A07}" srcOrd="1" destOrd="0" presId="urn:microsoft.com/office/officeart/2005/8/layout/matrix1"/>
    <dgm:cxn modelId="{67E91095-25D2-4A73-A5BA-CAA362FDC25A}" type="presOf" srcId="{D2FC73A9-4D87-418A-9A0C-3146A34D3961}" destId="{FD9F21E1-33AD-4964-BA04-63B150E69B96}" srcOrd="1" destOrd="0" presId="urn:microsoft.com/office/officeart/2005/8/layout/matrix1"/>
    <dgm:cxn modelId="{CA8FACD3-502B-4DA9-816F-438ACBF50F23}" srcId="{03F3341F-1677-4055-9241-D570CCA779B7}" destId="{D2FC73A9-4D87-418A-9A0C-3146A34D3961}" srcOrd="3" destOrd="0" parTransId="{E2C11A28-5ECB-4904-8F5F-D1BE3C58A5E0}" sibTransId="{F297D5FB-1803-4325-8234-E69A7536F171}"/>
    <dgm:cxn modelId="{80D5BCFA-CC2C-4797-AB89-4F4E3CF61319}" srcId="{03F3341F-1677-4055-9241-D570CCA779B7}" destId="{4BB27657-B49F-4DB8-BF2E-1A56716589AA}" srcOrd="0" destOrd="0" parTransId="{82AC30CE-B713-4E5C-BA7A-D6D70A2987D2}" sibTransId="{20E6C90A-AD6E-4C71-9444-6730E0FDF680}"/>
    <dgm:cxn modelId="{B21AE8A6-1F9B-441D-A520-A61D160D5952}" type="presParOf" srcId="{92398935-5A24-4BF5-972E-673F042503DB}" destId="{C19B139D-7386-4B9F-99BD-2E63B15A2758}" srcOrd="0" destOrd="0" presId="urn:microsoft.com/office/officeart/2005/8/layout/matrix1"/>
    <dgm:cxn modelId="{0EAA24D2-E2A3-4F42-B6C9-58DF64A9EC48}" type="presParOf" srcId="{C19B139D-7386-4B9F-99BD-2E63B15A2758}" destId="{A0FF5894-E99A-422B-97EB-09F2D694EAD2}" srcOrd="0" destOrd="0" presId="urn:microsoft.com/office/officeart/2005/8/layout/matrix1"/>
    <dgm:cxn modelId="{F460AAEF-DA5F-4D47-B1D0-3D21F7B83458}" type="presParOf" srcId="{C19B139D-7386-4B9F-99BD-2E63B15A2758}" destId="{102F6AD9-A591-4A6D-9C8C-67245B30E838}" srcOrd="1" destOrd="0" presId="urn:microsoft.com/office/officeart/2005/8/layout/matrix1"/>
    <dgm:cxn modelId="{C1C6E916-737B-4515-BFBF-8223D1B83A7C}" type="presParOf" srcId="{C19B139D-7386-4B9F-99BD-2E63B15A2758}" destId="{29CC4AD6-46D4-486F-B9AF-54BBE96F9F68}" srcOrd="2" destOrd="0" presId="urn:microsoft.com/office/officeart/2005/8/layout/matrix1"/>
    <dgm:cxn modelId="{1196DEE5-BD77-4B8D-A526-12E426AE63A4}" type="presParOf" srcId="{C19B139D-7386-4B9F-99BD-2E63B15A2758}" destId="{DAD8E3F5-36CF-4D5A-B1D4-A4BA9F20963F}" srcOrd="3" destOrd="0" presId="urn:microsoft.com/office/officeart/2005/8/layout/matrix1"/>
    <dgm:cxn modelId="{0CE2A347-A92D-4083-9D02-12C11E00612B}" type="presParOf" srcId="{C19B139D-7386-4B9F-99BD-2E63B15A2758}" destId="{F87DE293-09DF-418D-BEF1-473992BB718D}" srcOrd="4" destOrd="0" presId="urn:microsoft.com/office/officeart/2005/8/layout/matrix1"/>
    <dgm:cxn modelId="{8D3546D9-4E2D-4873-86B7-009280DDAA86}" type="presParOf" srcId="{C19B139D-7386-4B9F-99BD-2E63B15A2758}" destId="{AB6C1E39-6014-4C10-B6EA-47F8A8634A07}" srcOrd="5" destOrd="0" presId="urn:microsoft.com/office/officeart/2005/8/layout/matrix1"/>
    <dgm:cxn modelId="{B95B03BB-E404-411E-B511-571E794F6D92}" type="presParOf" srcId="{C19B139D-7386-4B9F-99BD-2E63B15A2758}" destId="{B0D38F16-D200-4460-B320-339CEC290946}" srcOrd="6" destOrd="0" presId="urn:microsoft.com/office/officeart/2005/8/layout/matrix1"/>
    <dgm:cxn modelId="{7033CD34-76B7-4A04-889B-2B2F646B1C90}" type="presParOf" srcId="{C19B139D-7386-4B9F-99BD-2E63B15A2758}" destId="{FD9F21E1-33AD-4964-BA04-63B150E69B96}" srcOrd="7" destOrd="0" presId="urn:microsoft.com/office/officeart/2005/8/layout/matrix1"/>
    <dgm:cxn modelId="{DB58A966-0C26-4018-B6A8-C50C4805229A}" type="presParOf" srcId="{92398935-5A24-4BF5-972E-673F042503DB}" destId="{5E80BAF4-DF31-44AA-8913-2EB4258E47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8BB87-2F92-4C92-BAED-E6C0982E7CD5}">
      <dsp:nvSpPr>
        <dsp:cNvPr id="0" name=""/>
        <dsp:cNvSpPr/>
      </dsp:nvSpPr>
      <dsp:spPr>
        <a:xfrm>
          <a:off x="4288607" y="3234396"/>
          <a:ext cx="2395585" cy="2395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Business processes</a:t>
          </a:r>
        </a:p>
      </dsp:txBody>
      <dsp:txXfrm>
        <a:off x="4639432" y="3585221"/>
        <a:ext cx="1693935" cy="1693935"/>
      </dsp:txXfrm>
    </dsp:sp>
    <dsp:sp modelId="{8751F483-7948-40EB-B2A5-47184177F33C}">
      <dsp:nvSpPr>
        <dsp:cNvPr id="0" name=""/>
        <dsp:cNvSpPr/>
      </dsp:nvSpPr>
      <dsp:spPr>
        <a:xfrm rot="10800000">
          <a:off x="1965144" y="4090818"/>
          <a:ext cx="2195672" cy="68274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E8AF7-2CCE-480B-88B1-6E012503DCDC}">
      <dsp:nvSpPr>
        <dsp:cNvPr id="0" name=""/>
        <dsp:cNvSpPr/>
      </dsp:nvSpPr>
      <dsp:spPr>
        <a:xfrm>
          <a:off x="827241" y="3521866"/>
          <a:ext cx="2275805" cy="1820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Purchasing</a:t>
          </a:r>
        </a:p>
      </dsp:txBody>
      <dsp:txXfrm>
        <a:off x="880566" y="3575191"/>
        <a:ext cx="2169155" cy="1713994"/>
      </dsp:txXfrm>
    </dsp:sp>
    <dsp:sp modelId="{6ADCF470-99C3-4F82-9F3D-308B21D51EB2}">
      <dsp:nvSpPr>
        <dsp:cNvPr id="0" name=""/>
        <dsp:cNvSpPr/>
      </dsp:nvSpPr>
      <dsp:spPr>
        <a:xfrm rot="13492094">
          <a:off x="2670087" y="2380741"/>
          <a:ext cx="2196704" cy="68274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05FF1-4FEB-4F82-ABA5-5AE9D35144E8}">
      <dsp:nvSpPr>
        <dsp:cNvPr id="0" name=""/>
        <dsp:cNvSpPr/>
      </dsp:nvSpPr>
      <dsp:spPr>
        <a:xfrm>
          <a:off x="1852100" y="1036925"/>
          <a:ext cx="2275805" cy="1820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Production</a:t>
          </a:r>
        </a:p>
      </dsp:txBody>
      <dsp:txXfrm>
        <a:off x="1905425" y="1090250"/>
        <a:ext cx="2169155" cy="1713994"/>
      </dsp:txXfrm>
    </dsp:sp>
    <dsp:sp modelId="{6139A778-8410-429E-B2EC-A84449E0B669}">
      <dsp:nvSpPr>
        <dsp:cNvPr id="0" name=""/>
        <dsp:cNvSpPr/>
      </dsp:nvSpPr>
      <dsp:spPr>
        <a:xfrm rot="16200000">
          <a:off x="4388563" y="1667398"/>
          <a:ext cx="2195672" cy="68274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C4746-B221-4976-BC50-FEA3E5429D50}">
      <dsp:nvSpPr>
        <dsp:cNvPr id="0" name=""/>
        <dsp:cNvSpPr/>
      </dsp:nvSpPr>
      <dsp:spPr>
        <a:xfrm>
          <a:off x="4348497" y="611"/>
          <a:ext cx="2275805" cy="1820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Financing</a:t>
          </a:r>
        </a:p>
      </dsp:txBody>
      <dsp:txXfrm>
        <a:off x="4401822" y="53936"/>
        <a:ext cx="2169155" cy="1713994"/>
      </dsp:txXfrm>
    </dsp:sp>
    <dsp:sp modelId="{BF43D02C-9518-4002-B41A-B1A2BF1D38C4}">
      <dsp:nvSpPr>
        <dsp:cNvPr id="0" name=""/>
        <dsp:cNvSpPr/>
      </dsp:nvSpPr>
      <dsp:spPr>
        <a:xfrm rot="18900000">
          <a:off x="6102179" y="2377202"/>
          <a:ext cx="2195672" cy="68274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5122E-BC39-450A-8BE6-CE4BF724E8D4}">
      <dsp:nvSpPr>
        <dsp:cNvPr id="0" name=""/>
        <dsp:cNvSpPr/>
      </dsp:nvSpPr>
      <dsp:spPr>
        <a:xfrm>
          <a:off x="6838400" y="1031963"/>
          <a:ext cx="2275805" cy="1820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Financing</a:t>
          </a:r>
        </a:p>
      </dsp:txBody>
      <dsp:txXfrm>
        <a:off x="6891725" y="1085288"/>
        <a:ext cx="2169155" cy="1713994"/>
      </dsp:txXfrm>
    </dsp:sp>
    <dsp:sp modelId="{0D987F33-3A2D-4CDB-A17C-1EE5AE298254}">
      <dsp:nvSpPr>
        <dsp:cNvPr id="0" name=""/>
        <dsp:cNvSpPr/>
      </dsp:nvSpPr>
      <dsp:spPr>
        <a:xfrm>
          <a:off x="6811983" y="4090818"/>
          <a:ext cx="2195672" cy="68274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AA230-AA1E-4DFA-B13F-563142CA580F}">
      <dsp:nvSpPr>
        <dsp:cNvPr id="0" name=""/>
        <dsp:cNvSpPr/>
      </dsp:nvSpPr>
      <dsp:spPr>
        <a:xfrm>
          <a:off x="7869752" y="3521866"/>
          <a:ext cx="2275805" cy="1820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Marketing</a:t>
          </a:r>
        </a:p>
      </dsp:txBody>
      <dsp:txXfrm>
        <a:off x="7923077" y="3575191"/>
        <a:ext cx="2169155" cy="1713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64664-E5EC-4134-94D2-D58AF68A97F3}">
      <dsp:nvSpPr>
        <dsp:cNvPr id="0" name=""/>
        <dsp:cNvSpPr/>
      </dsp:nvSpPr>
      <dsp:spPr>
        <a:xfrm rot="2111307">
          <a:off x="4323437" y="3888797"/>
          <a:ext cx="1270201" cy="42714"/>
        </a:xfrm>
        <a:custGeom>
          <a:avLst/>
          <a:gdLst/>
          <a:ahLst/>
          <a:cxnLst/>
          <a:rect l="0" t="0" r="0" b="0"/>
          <a:pathLst>
            <a:path>
              <a:moveTo>
                <a:pt x="0" y="21357"/>
              </a:moveTo>
              <a:lnTo>
                <a:pt x="1270201" y="2135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ACF9B-47BE-4AC4-BD7F-6DD93B95D0D0}">
      <dsp:nvSpPr>
        <dsp:cNvPr id="0" name=""/>
        <dsp:cNvSpPr/>
      </dsp:nvSpPr>
      <dsp:spPr>
        <a:xfrm rot="6800">
          <a:off x="4439493" y="2848200"/>
          <a:ext cx="1830303" cy="42714"/>
        </a:xfrm>
        <a:custGeom>
          <a:avLst/>
          <a:gdLst/>
          <a:ahLst/>
          <a:cxnLst/>
          <a:rect l="0" t="0" r="0" b="0"/>
          <a:pathLst>
            <a:path>
              <a:moveTo>
                <a:pt x="0" y="21357"/>
              </a:moveTo>
              <a:lnTo>
                <a:pt x="1830303" y="2135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EEDAD-13A5-4D1C-B54C-88FB621E70C6}">
      <dsp:nvSpPr>
        <dsp:cNvPr id="0" name=""/>
        <dsp:cNvSpPr/>
      </dsp:nvSpPr>
      <dsp:spPr>
        <a:xfrm rot="19258445">
          <a:off x="4320013" y="1727594"/>
          <a:ext cx="1070917" cy="42714"/>
        </a:xfrm>
        <a:custGeom>
          <a:avLst/>
          <a:gdLst/>
          <a:ahLst/>
          <a:cxnLst/>
          <a:rect l="0" t="0" r="0" b="0"/>
          <a:pathLst>
            <a:path>
              <a:moveTo>
                <a:pt x="0" y="21357"/>
              </a:moveTo>
              <a:lnTo>
                <a:pt x="1070917" y="2135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E2273-3885-41C9-AE95-7C40A89F8ACE}">
      <dsp:nvSpPr>
        <dsp:cNvPr id="0" name=""/>
        <dsp:cNvSpPr/>
      </dsp:nvSpPr>
      <dsp:spPr>
        <a:xfrm>
          <a:off x="2070224" y="1460836"/>
          <a:ext cx="3434515" cy="2626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94A14F-9E45-455D-9AB3-66FBD0979F91}">
      <dsp:nvSpPr>
        <dsp:cNvPr id="0" name=""/>
        <dsp:cNvSpPr/>
      </dsp:nvSpPr>
      <dsp:spPr>
        <a:xfrm>
          <a:off x="5087090" y="-117465"/>
          <a:ext cx="1794390" cy="1902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Attainment of sub-optimal goals</a:t>
          </a:r>
        </a:p>
      </dsp:txBody>
      <dsp:txXfrm>
        <a:off x="5349872" y="161216"/>
        <a:ext cx="1268826" cy="1345591"/>
      </dsp:txXfrm>
    </dsp:sp>
    <dsp:sp modelId="{20E56513-4AAC-415D-BB4C-89ABC44872F8}">
      <dsp:nvSpPr>
        <dsp:cNvPr id="0" name=""/>
        <dsp:cNvSpPr/>
      </dsp:nvSpPr>
      <dsp:spPr>
        <a:xfrm>
          <a:off x="6269793" y="1903813"/>
          <a:ext cx="1868519" cy="1938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Duplication of efforts</a:t>
          </a:r>
        </a:p>
      </dsp:txBody>
      <dsp:txXfrm>
        <a:off x="6543431" y="2187744"/>
        <a:ext cx="1321243" cy="1370943"/>
      </dsp:txXfrm>
    </dsp:sp>
    <dsp:sp modelId="{815F3ABE-0D28-4551-93F1-6A9DDC75B738}">
      <dsp:nvSpPr>
        <dsp:cNvPr id="0" name=""/>
        <dsp:cNvSpPr/>
      </dsp:nvSpPr>
      <dsp:spPr>
        <a:xfrm>
          <a:off x="5279804" y="3901427"/>
          <a:ext cx="1984139" cy="18695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Inefficient usage of resources</a:t>
          </a:r>
        </a:p>
      </dsp:txBody>
      <dsp:txXfrm>
        <a:off x="5570374" y="4175220"/>
        <a:ext cx="1402999" cy="13219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B0857-68C6-45BE-A874-4F683B51F59C}">
      <dsp:nvSpPr>
        <dsp:cNvPr id="0" name=""/>
        <dsp:cNvSpPr/>
      </dsp:nvSpPr>
      <dsp:spPr>
        <a:xfrm>
          <a:off x="1259" y="1806"/>
          <a:ext cx="10970281" cy="1381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A supply chain is referred to as an </a:t>
          </a:r>
          <a:r>
            <a:rPr lang="en-US" sz="3000" b="0" i="1" kern="1200" dirty="0"/>
            <a:t>integrated</a:t>
          </a:r>
          <a:r>
            <a:rPr lang="en-US" sz="3000" b="0" i="0" kern="1200" dirty="0"/>
            <a:t> </a:t>
          </a:r>
          <a:r>
            <a:rPr lang="en-US" sz="3000" b="0" i="1" kern="1200" dirty="0"/>
            <a:t>system</a:t>
          </a:r>
          <a:r>
            <a:rPr lang="en-US" sz="3000" b="0" i="0" kern="1200" dirty="0"/>
            <a:t> that synchronizes a series of interrelated business processes in order to).</a:t>
          </a:r>
          <a:endParaRPr lang="en-US" sz="3000" kern="1200" dirty="0"/>
        </a:p>
      </dsp:txBody>
      <dsp:txXfrm>
        <a:off x="41713" y="42260"/>
        <a:ext cx="10889373" cy="1300306"/>
      </dsp:txXfrm>
    </dsp:sp>
    <dsp:sp modelId="{AAA48382-E88D-4C75-945E-F0A6B71F9A7B}">
      <dsp:nvSpPr>
        <dsp:cNvPr id="0" name=""/>
        <dsp:cNvSpPr/>
      </dsp:nvSpPr>
      <dsp:spPr>
        <a:xfrm>
          <a:off x="23446" y="1627007"/>
          <a:ext cx="3547818" cy="1384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create demand for products</a:t>
          </a:r>
          <a:endParaRPr lang="en-US" sz="2600" kern="1200" dirty="0"/>
        </a:p>
      </dsp:txBody>
      <dsp:txXfrm>
        <a:off x="64008" y="1667569"/>
        <a:ext cx="3466694" cy="1303750"/>
      </dsp:txXfrm>
    </dsp:sp>
    <dsp:sp modelId="{F4056AFE-D60D-4C8B-B501-6472113565A2}">
      <dsp:nvSpPr>
        <dsp:cNvPr id="0" name=""/>
        <dsp:cNvSpPr/>
      </dsp:nvSpPr>
      <dsp:spPr>
        <a:xfrm>
          <a:off x="11967" y="3142942"/>
          <a:ext cx="3502516" cy="1381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add value to these products</a:t>
          </a:r>
          <a:endParaRPr lang="en-US" sz="2500" kern="1200" dirty="0"/>
        </a:p>
      </dsp:txBody>
      <dsp:txXfrm>
        <a:off x="52421" y="3183396"/>
        <a:ext cx="3421608" cy="1300306"/>
      </dsp:txXfrm>
    </dsp:sp>
    <dsp:sp modelId="{032F8ED4-A824-4DE3-8A2E-78DA5420B92C}">
      <dsp:nvSpPr>
        <dsp:cNvPr id="0" name=""/>
        <dsp:cNvSpPr/>
      </dsp:nvSpPr>
      <dsp:spPr>
        <a:xfrm>
          <a:off x="3661589" y="3142942"/>
          <a:ext cx="3502516" cy="1381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distribute and promote these products </a:t>
          </a:r>
          <a:endParaRPr lang="en-US" sz="2500" kern="1200" dirty="0"/>
        </a:p>
      </dsp:txBody>
      <dsp:txXfrm>
        <a:off x="3702043" y="3183396"/>
        <a:ext cx="3421608" cy="1300306"/>
      </dsp:txXfrm>
    </dsp:sp>
    <dsp:sp modelId="{3BC4885C-C649-47D5-AE52-1EA796F2374E}">
      <dsp:nvSpPr>
        <dsp:cNvPr id="0" name=""/>
        <dsp:cNvSpPr/>
      </dsp:nvSpPr>
      <dsp:spPr>
        <a:xfrm>
          <a:off x="7458316" y="1570544"/>
          <a:ext cx="3502516" cy="1381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transform these raw materials and parts into finished products</a:t>
          </a:r>
          <a:endParaRPr lang="en-US" sz="2600" kern="1200" dirty="0"/>
        </a:p>
      </dsp:txBody>
      <dsp:txXfrm>
        <a:off x="7498770" y="1610998"/>
        <a:ext cx="3421608" cy="1300306"/>
      </dsp:txXfrm>
    </dsp:sp>
    <dsp:sp modelId="{9C67AB11-E43F-404E-BC15-C143A54BA9DE}">
      <dsp:nvSpPr>
        <dsp:cNvPr id="0" name=""/>
        <dsp:cNvSpPr/>
      </dsp:nvSpPr>
      <dsp:spPr>
        <a:xfrm>
          <a:off x="7458316" y="3139281"/>
          <a:ext cx="3502516" cy="1381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facilitate information exchange among various business entities </a:t>
          </a:r>
          <a:endParaRPr lang="en-US" sz="2500" kern="1200" dirty="0"/>
        </a:p>
      </dsp:txBody>
      <dsp:txXfrm>
        <a:off x="7498770" y="3179735"/>
        <a:ext cx="3421608" cy="13003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466AA-9C52-42EC-BA8C-9C79E03C654E}">
      <dsp:nvSpPr>
        <dsp:cNvPr id="0" name=""/>
        <dsp:cNvSpPr/>
      </dsp:nvSpPr>
      <dsp:spPr>
        <a:xfrm>
          <a:off x="4310672" y="584395"/>
          <a:ext cx="3809999" cy="228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Case Discussion</a:t>
          </a:r>
        </a:p>
      </dsp:txBody>
      <dsp:txXfrm>
        <a:off x="4310672" y="584395"/>
        <a:ext cx="3809999" cy="2286000"/>
      </dsp:txXfrm>
    </dsp:sp>
    <dsp:sp modelId="{E7D63670-F54F-44F0-B1C5-FE575B582BCB}">
      <dsp:nvSpPr>
        <dsp:cNvPr id="0" name=""/>
        <dsp:cNvSpPr/>
      </dsp:nvSpPr>
      <dsp:spPr>
        <a:xfrm>
          <a:off x="305295" y="584395"/>
          <a:ext cx="3809999" cy="228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Technical Seminar/ Voice over PPT</a:t>
          </a:r>
        </a:p>
      </dsp:txBody>
      <dsp:txXfrm>
        <a:off x="305295" y="584395"/>
        <a:ext cx="3809999" cy="2286000"/>
      </dsp:txXfrm>
    </dsp:sp>
    <dsp:sp modelId="{34B2A643-E0E4-4FAA-ADA0-42C218E4741E}">
      <dsp:nvSpPr>
        <dsp:cNvPr id="0" name=""/>
        <dsp:cNvSpPr/>
      </dsp:nvSpPr>
      <dsp:spPr>
        <a:xfrm>
          <a:off x="8382000" y="554037"/>
          <a:ext cx="3809999" cy="228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Assignment</a:t>
          </a:r>
        </a:p>
      </dsp:txBody>
      <dsp:txXfrm>
        <a:off x="8382000" y="554037"/>
        <a:ext cx="3809999" cy="2286000"/>
      </dsp:txXfrm>
    </dsp:sp>
    <dsp:sp modelId="{9B488D61-4CF1-4C5B-B5A8-22985D8715F3}">
      <dsp:nvSpPr>
        <dsp:cNvPr id="0" name=""/>
        <dsp:cNvSpPr/>
      </dsp:nvSpPr>
      <dsp:spPr>
        <a:xfrm>
          <a:off x="2095500" y="3221037"/>
          <a:ext cx="3809999" cy="228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Group Discussion</a:t>
          </a:r>
        </a:p>
      </dsp:txBody>
      <dsp:txXfrm>
        <a:off x="2095500" y="3221037"/>
        <a:ext cx="3809999" cy="2286000"/>
      </dsp:txXfrm>
    </dsp:sp>
    <dsp:sp modelId="{5871FA4C-C996-4BD6-BF93-04DB044C59F4}">
      <dsp:nvSpPr>
        <dsp:cNvPr id="0" name=""/>
        <dsp:cNvSpPr/>
      </dsp:nvSpPr>
      <dsp:spPr>
        <a:xfrm>
          <a:off x="6286500" y="3221037"/>
          <a:ext cx="3809999" cy="228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Review report</a:t>
          </a:r>
        </a:p>
      </dsp:txBody>
      <dsp:txXfrm>
        <a:off x="6286500" y="3221037"/>
        <a:ext cx="3809999" cy="2286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F5894-E99A-422B-97EB-09F2D694EAD2}">
      <dsp:nvSpPr>
        <dsp:cNvPr id="0" name=""/>
        <dsp:cNvSpPr/>
      </dsp:nvSpPr>
      <dsp:spPr>
        <a:xfrm rot="16200000">
          <a:off x="1171807" y="-1171807"/>
          <a:ext cx="1584203" cy="392781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Project management.</a:t>
          </a:r>
          <a:endParaRPr lang="en-US" sz="2400" b="0" kern="1200" dirty="0"/>
        </a:p>
      </dsp:txBody>
      <dsp:txXfrm rot="5400000">
        <a:off x="0" y="0"/>
        <a:ext cx="3927817" cy="1188152"/>
      </dsp:txXfrm>
    </dsp:sp>
    <dsp:sp modelId="{29CC4AD6-46D4-486F-B9AF-54BBE96F9F68}">
      <dsp:nvSpPr>
        <dsp:cNvPr id="0" name=""/>
        <dsp:cNvSpPr/>
      </dsp:nvSpPr>
      <dsp:spPr>
        <a:xfrm>
          <a:off x="3927817" y="0"/>
          <a:ext cx="3927817" cy="158420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Technical understanding.</a:t>
          </a:r>
          <a:endParaRPr lang="en-US" sz="2400" kern="1200" dirty="0"/>
        </a:p>
      </dsp:txBody>
      <dsp:txXfrm>
        <a:off x="3927817" y="0"/>
        <a:ext cx="3927817" cy="1188152"/>
      </dsp:txXfrm>
    </dsp:sp>
    <dsp:sp modelId="{F87DE293-09DF-418D-BEF1-473992BB718D}">
      <dsp:nvSpPr>
        <dsp:cNvPr id="0" name=""/>
        <dsp:cNvSpPr/>
      </dsp:nvSpPr>
      <dsp:spPr>
        <a:xfrm rot="10800000">
          <a:off x="0" y="1584203"/>
          <a:ext cx="3927817" cy="158420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Understanding of e-business / e-procurement systems</a:t>
          </a:r>
          <a:endParaRPr lang="en-US" sz="2400" kern="1200" dirty="0"/>
        </a:p>
      </dsp:txBody>
      <dsp:txXfrm rot="10800000">
        <a:off x="0" y="1980253"/>
        <a:ext cx="3927817" cy="1188152"/>
      </dsp:txXfrm>
    </dsp:sp>
    <dsp:sp modelId="{B0D38F16-D200-4460-B320-339CEC290946}">
      <dsp:nvSpPr>
        <dsp:cNvPr id="0" name=""/>
        <dsp:cNvSpPr/>
      </dsp:nvSpPr>
      <dsp:spPr>
        <a:xfrm rot="5400000">
          <a:off x="5099624" y="412396"/>
          <a:ext cx="1584203" cy="392781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Troubleshooting, problem solving.</a:t>
          </a:r>
          <a:endParaRPr lang="en-US" sz="2400" kern="1200" dirty="0"/>
        </a:p>
      </dsp:txBody>
      <dsp:txXfrm rot="-5400000">
        <a:off x="3927817" y="1980253"/>
        <a:ext cx="3927817" cy="1188152"/>
      </dsp:txXfrm>
    </dsp:sp>
    <dsp:sp modelId="{5E80BAF4-DF31-44AA-8913-2EB4258E475B}">
      <dsp:nvSpPr>
        <dsp:cNvPr id="0" name=""/>
        <dsp:cNvSpPr/>
      </dsp:nvSpPr>
      <dsp:spPr>
        <a:xfrm>
          <a:off x="2749471" y="1188152"/>
          <a:ext cx="2356690" cy="792101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Skill set required</a:t>
          </a:r>
        </a:p>
      </dsp:txBody>
      <dsp:txXfrm>
        <a:off x="2788138" y="1226819"/>
        <a:ext cx="2279356" cy="7147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F5894-E99A-422B-97EB-09F2D694EAD2}">
      <dsp:nvSpPr>
        <dsp:cNvPr id="0" name=""/>
        <dsp:cNvSpPr/>
      </dsp:nvSpPr>
      <dsp:spPr>
        <a:xfrm rot="16200000">
          <a:off x="1171807" y="-1171807"/>
          <a:ext cx="1584203" cy="392781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Mini Project</a:t>
          </a:r>
          <a:endParaRPr lang="en-US" sz="1700" b="0" kern="1200" dirty="0"/>
        </a:p>
      </dsp:txBody>
      <dsp:txXfrm rot="5400000">
        <a:off x="0" y="0"/>
        <a:ext cx="3927817" cy="1188152"/>
      </dsp:txXfrm>
    </dsp:sp>
    <dsp:sp modelId="{29CC4AD6-46D4-486F-B9AF-54BBE96F9F68}">
      <dsp:nvSpPr>
        <dsp:cNvPr id="0" name=""/>
        <dsp:cNvSpPr/>
      </dsp:nvSpPr>
      <dsp:spPr>
        <a:xfrm>
          <a:off x="3927817" y="0"/>
          <a:ext cx="3927817" cy="158420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Technical understanding.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(Unit 1 to 4)</a:t>
          </a:r>
          <a:endParaRPr lang="en-US" sz="1700" kern="1200" dirty="0"/>
        </a:p>
      </dsp:txBody>
      <dsp:txXfrm>
        <a:off x="3927817" y="0"/>
        <a:ext cx="3927817" cy="1188152"/>
      </dsp:txXfrm>
    </dsp:sp>
    <dsp:sp modelId="{F87DE293-09DF-418D-BEF1-473992BB718D}">
      <dsp:nvSpPr>
        <dsp:cNvPr id="0" name=""/>
        <dsp:cNvSpPr/>
      </dsp:nvSpPr>
      <dsp:spPr>
        <a:xfrm rot="10800000">
          <a:off x="0" y="1584203"/>
          <a:ext cx="3927817" cy="158420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Understanding of e-business / e-procurement systems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(Unit 5 activities)</a:t>
          </a:r>
          <a:endParaRPr lang="en-US" sz="1700" kern="1200" dirty="0"/>
        </a:p>
      </dsp:txBody>
      <dsp:txXfrm rot="10800000">
        <a:off x="0" y="1980253"/>
        <a:ext cx="3927817" cy="1188152"/>
      </dsp:txXfrm>
    </dsp:sp>
    <dsp:sp modelId="{B0D38F16-D200-4460-B320-339CEC290946}">
      <dsp:nvSpPr>
        <dsp:cNvPr id="0" name=""/>
        <dsp:cNvSpPr/>
      </dsp:nvSpPr>
      <dsp:spPr>
        <a:xfrm rot="5400000">
          <a:off x="5099624" y="412396"/>
          <a:ext cx="1584203" cy="392781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Troubleshooting, problem solving.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(Unit 5 activities)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 rot="-5400000">
        <a:off x="3927817" y="1980253"/>
        <a:ext cx="3927817" cy="1188152"/>
      </dsp:txXfrm>
    </dsp:sp>
    <dsp:sp modelId="{5E80BAF4-DF31-44AA-8913-2EB4258E475B}">
      <dsp:nvSpPr>
        <dsp:cNvPr id="0" name=""/>
        <dsp:cNvSpPr/>
      </dsp:nvSpPr>
      <dsp:spPr>
        <a:xfrm>
          <a:off x="2749471" y="1188152"/>
          <a:ext cx="2356690" cy="792101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Skill sets mapped</a:t>
          </a:r>
        </a:p>
      </dsp:txBody>
      <dsp:txXfrm>
        <a:off x="2788138" y="1226819"/>
        <a:ext cx="2279356" cy="714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10FEC-2BA9-4959-AED6-1703D5C998B7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E546B-D43C-4634-AA3E-32DE962E9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3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6DF6-CDE8-40C3-A38F-76A5E776D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3C656-07D6-4AB6-8C9D-A8050257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64600-F061-4519-9861-E4390542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B56D-030A-49BB-B040-9D70DBB60D2A}" type="datetimeFigureOut">
              <a:rPr lang="en-IN" smtClean="0"/>
              <a:pPr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96DFF-BF08-4B98-B7E3-2A345FC8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9A379-D7A7-4C21-887C-90CACE6E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FAFA-CE30-4629-A87A-2EC4D7236D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33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FA5A-3AB8-4801-AE01-514F165D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36471-5551-4CAA-AC21-3472975D2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3914-C36B-48E0-AE9C-C00121FF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B56D-030A-49BB-B040-9D70DBB60D2A}" type="datetimeFigureOut">
              <a:rPr lang="en-IN" smtClean="0"/>
              <a:pPr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462C0-3F84-487B-9B98-71DBFC3C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CC4A-29AE-463F-BD2C-F341F817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FAFA-CE30-4629-A87A-2EC4D7236D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36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F5CA7-D315-4008-9E48-D0A2A8971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41D71-1C08-49CC-B565-65106FAC3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BDAB9-8369-46DD-ACDB-77661D7C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B56D-030A-49BB-B040-9D70DBB60D2A}" type="datetimeFigureOut">
              <a:rPr lang="en-IN" smtClean="0"/>
              <a:pPr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E753A-D96C-46CF-98E6-3DB027F0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C153A-7FDC-4C62-8159-BE36887A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FAFA-CE30-4629-A87A-2EC4D7236D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88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075-A996-46EF-93EF-FABBEDFB378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24-06-2023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Department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42F6-AA58-46A1-953D-8BE8470B9F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42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6AF8-626D-4FDC-99B8-9602724EF1B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24-06-2023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Department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42F6-AA58-46A1-953D-8BE8470B9F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48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49-945B-4A31-9DA6-3FF0D2E9397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24-06-2023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Department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42F6-AA58-46A1-953D-8BE8470B9F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44A8-CE14-4F26-8F5F-2DBE32D7911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24-06-2023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Department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42F6-AA58-46A1-953D-8BE8470B9F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27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58A4-5F6A-4B60-B078-A880269A7BE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24-06-2023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Department of ISE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42F6-AA58-46A1-953D-8BE8470B9F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3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2D80-6011-441B-B2BA-B20161399CD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24-06-2023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Department of 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42F6-AA58-46A1-953D-8BE8470B9F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602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B71-839E-4F5E-941B-77A44D42745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24-06-2023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Department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42F6-AA58-46A1-953D-8BE8470B9F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67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5E5D-C76A-4C09-9A0E-4F5FBC8A01A1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24-06-2023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Department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42F6-AA58-46A1-953D-8BE8470B9F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6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7347-D903-454E-827A-CB28C205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1F96C-533B-4712-B35E-FCF9936B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56593-8027-4E0A-B01E-1E703052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B56D-030A-49BB-B040-9D70DBB60D2A}" type="datetimeFigureOut">
              <a:rPr lang="en-IN" smtClean="0"/>
              <a:pPr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CC4E9-A02C-4BAE-A1DF-5D8FC4CB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7BC03-AC32-49E2-AB36-F35E1121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FAFA-CE30-4629-A87A-2EC4D7236D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297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CF03-F986-465F-B3EB-A3A62B84362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24-06-2023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Department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42F6-AA58-46A1-953D-8BE8470B9F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707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8D54-E39A-4287-8B00-676E933F251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24-06-2023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Department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42F6-AA58-46A1-953D-8BE8470B9F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00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04CD-56F4-4908-98A0-E2E87904B51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24-06-2023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Department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42F6-AA58-46A1-953D-8BE8470B9F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1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92B4-221A-4BD3-B659-535E3DDA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9265C-1DBE-4E53-B90F-CC4B1DEB9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A2AA4-8333-4871-93C2-D6F0612A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B56D-030A-49BB-B040-9D70DBB60D2A}" type="datetimeFigureOut">
              <a:rPr lang="en-IN" smtClean="0"/>
              <a:pPr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08BBD-C550-4E1D-8BC6-B347DEAE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FDFB-0EED-4AED-809B-A349CE32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FAFA-CE30-4629-A87A-2EC4D7236D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61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8FC5-6B03-476F-ABF6-80235C7A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9408-A2CA-4D71-B860-9D5EC3080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0788C-E2BB-4C71-B2AB-E1439693F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9960-A2AE-4507-AEEF-C0A97C74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B56D-030A-49BB-B040-9D70DBB60D2A}" type="datetimeFigureOut">
              <a:rPr lang="en-IN" smtClean="0"/>
              <a:pPr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DC32B-B957-4A48-B9D6-B9574D3B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EF814-BD47-4998-941D-A26F6D82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FAFA-CE30-4629-A87A-2EC4D7236D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6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5BAF-877A-492E-8FD5-EBA2F186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C201-DD74-4E3C-980E-E89E75278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D1E24-53A8-4B5B-8E47-E6D719DE1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7296D-0089-4C6F-9DD7-C8246BF47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01CC9-5441-4154-B595-08A5334FA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932B9-CBBC-4584-B852-74A26072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B56D-030A-49BB-B040-9D70DBB60D2A}" type="datetimeFigureOut">
              <a:rPr lang="en-IN" smtClean="0"/>
              <a:pPr/>
              <a:t>24-06-2023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D8D4C-F1C2-4083-A971-941B8ED3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6B052-D4A0-4EE0-98CA-7C034173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FAFA-CE30-4629-A87A-2EC4D7236D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30F5-3F60-47EB-92A7-6C8B7F47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44DE0-9B63-420C-B402-2A19B202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B56D-030A-49BB-B040-9D70DBB60D2A}" type="datetimeFigureOut">
              <a:rPr lang="en-IN" smtClean="0"/>
              <a:pPr/>
              <a:t>24-06-2023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2262A-2AE9-4E81-B07B-39E48603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EB7D7-07DC-4613-BF67-AAF45501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FAFA-CE30-4629-A87A-2EC4D7236D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01C85-68F4-4786-BF15-7C4F6C1D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B56D-030A-49BB-B040-9D70DBB60D2A}" type="datetimeFigureOut">
              <a:rPr lang="en-IN" smtClean="0"/>
              <a:pPr/>
              <a:t>24-06-2023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5C5CD-3B24-4B04-B869-25DBCC7F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19A45-9CB4-48CB-9F6D-5C9EB6B0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FAFA-CE30-4629-A87A-2EC4D7236D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09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8116-7270-4427-85E6-D7B2EA4D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6C2D-A2F7-42A5-AB96-A0190ECE5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FB95D-6451-4CE6-A980-26828E7A5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6F0F0-99E3-482D-9CD4-0049F9F3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B56D-030A-49BB-B040-9D70DBB60D2A}" type="datetimeFigureOut">
              <a:rPr lang="en-IN" smtClean="0"/>
              <a:pPr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E0FB2-E50F-408A-9957-C71A32D6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64141-409E-48EA-A29D-207BB577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FAFA-CE30-4629-A87A-2EC4D7236D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47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A5FE-A1E7-46AC-886B-394935DE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B228D-A78B-4416-9625-13C70BC9E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6C42E-B83A-4130-9660-218FEC1B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A60D7-5826-44D7-8676-76731363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B56D-030A-49BB-B040-9D70DBB60D2A}" type="datetimeFigureOut">
              <a:rPr lang="en-IN" smtClean="0"/>
              <a:pPr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8E6FB-8A05-4A0A-91D2-9F95DAE2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3C88B-FB7D-4B4C-964A-C5614F00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FAFA-CE30-4629-A87A-2EC4D7236D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45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C538F-8A3A-4645-B224-193AC422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304BF-EA24-4828-B4DB-E843364D5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170BC-B61D-4EC1-85CD-56C9C695E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CB56D-030A-49BB-B040-9D70DBB60D2A}" type="datetimeFigureOut">
              <a:rPr lang="en-IN" smtClean="0"/>
              <a:pPr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2AF6-18B9-48C3-87AF-D7C530081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14AE-D437-4C02-A9E8-CBC7FDA9B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BFAFA-CE30-4629-A87A-2EC4D7236D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E9BF3-8036-4BF5-AFFC-5CFA6DA211E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24-06-2023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Department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A42F6-AA58-46A1-953D-8BE8470B9F4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40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5814-C6D5-4A21-9E99-51F844C0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42" y="534571"/>
            <a:ext cx="11491415" cy="180066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54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Elective Selection Orientation</a:t>
            </a:r>
            <a:br>
              <a:rPr lang="en-IN" sz="54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54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Supply Chain Management</a:t>
            </a:r>
            <a:endParaRPr lang="en-IN"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55F32-6CC6-4435-AA38-AE564269D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321" y="3277771"/>
            <a:ext cx="10931857" cy="3123029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24.06.2023</a:t>
            </a:r>
          </a:p>
          <a:p>
            <a:pPr algn="ctr"/>
            <a:r>
              <a:rPr lang="en-IN" sz="2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Academic Year :2023-24</a:t>
            </a:r>
          </a:p>
          <a:p>
            <a:r>
              <a:rPr lang="en-IN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 of Mechanical Engineering</a:t>
            </a:r>
          </a:p>
          <a:p>
            <a:r>
              <a:rPr lang="en-IN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Venkadeshwaran</a:t>
            </a:r>
            <a:r>
              <a:rPr lang="en-IN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</a:t>
            </a:r>
          </a:p>
          <a:p>
            <a:r>
              <a:rPr lang="en-IN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Associate Professor/MECH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554" y="5773771"/>
            <a:ext cx="4866667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5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1"/>
            <a:ext cx="10515600" cy="5492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Assessment Instruments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695325"/>
          <a:ext cx="12192000" cy="606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09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33" y="0"/>
            <a:ext cx="10515600" cy="703385"/>
          </a:xfrm>
        </p:spPr>
        <p:txBody>
          <a:bodyPr/>
          <a:lstStyle/>
          <a:p>
            <a:pPr algn="ctr"/>
            <a:r>
              <a:rPr lang="en-US" b="1" dirty="0"/>
              <a:t>Skill set required and mapping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587668"/>
          <a:ext cx="7855634" cy="3168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336366" y="3689594"/>
          <a:ext cx="7855634" cy="3168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83" y="125975"/>
            <a:ext cx="11966917" cy="605546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Interactivity &amp; Use of Technology for Teaching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83" y="872198"/>
            <a:ext cx="11690252" cy="55567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Google Classroom</a:t>
            </a:r>
          </a:p>
          <a:p>
            <a:pPr marL="514350" indent="-514350">
              <a:buAutoNum type="arabicPeriod"/>
            </a:pPr>
            <a:r>
              <a:rPr lang="en-US" dirty="0"/>
              <a:t>Zoom Sessions</a:t>
            </a:r>
          </a:p>
          <a:p>
            <a:pPr marL="514350" indent="-514350">
              <a:buAutoNum type="arabicPeriod"/>
            </a:pPr>
            <a:r>
              <a:rPr lang="en-US" dirty="0"/>
              <a:t>Slide Show/ PPT</a:t>
            </a:r>
          </a:p>
          <a:p>
            <a:pPr marL="514350" indent="-514350">
              <a:buAutoNum type="arabicPeriod"/>
            </a:pPr>
            <a:r>
              <a:rPr lang="en-US" dirty="0"/>
              <a:t>Virtual Sessions</a:t>
            </a:r>
          </a:p>
          <a:p>
            <a:pPr marL="514350" indent="-514350">
              <a:buAutoNum type="arabicPeriod"/>
            </a:pPr>
            <a:r>
              <a:rPr lang="en-US" dirty="0"/>
              <a:t>Tool Based Learning</a:t>
            </a:r>
          </a:p>
          <a:p>
            <a:pPr marL="514350" indent="-514350">
              <a:buAutoNum type="arabicPeriod"/>
            </a:pPr>
            <a:r>
              <a:rPr lang="en-US" dirty="0"/>
              <a:t>Blended Learning</a:t>
            </a:r>
          </a:p>
          <a:p>
            <a:pPr marL="514350" indent="-514350">
              <a:buAutoNum type="arabicPeriod"/>
            </a:pPr>
            <a:r>
              <a:rPr lang="en-US" dirty="0"/>
              <a:t>Flipped Class room</a:t>
            </a:r>
          </a:p>
        </p:txBody>
      </p:sp>
    </p:spTree>
    <p:extLst>
      <p:ext uri="{BB962C8B-B14F-4D97-AF65-F5344CB8AC3E}">
        <p14:creationId xmlns:p14="http://schemas.microsoft.com/office/powerpoint/2010/main" val="274338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485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15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527" y="0"/>
            <a:ext cx="10515600" cy="759655"/>
          </a:xfrm>
        </p:spPr>
        <p:txBody>
          <a:bodyPr>
            <a:normAutofit fontScale="90000"/>
          </a:bodyPr>
          <a:lstStyle/>
          <a:p>
            <a:r>
              <a:rPr lang="en-US" dirty="0"/>
              <a:t>SCM </a:t>
            </a:r>
            <a:r>
              <a:rPr lang="en-US" dirty="0" err="1"/>
              <a:t>objetives</a:t>
            </a:r>
            <a:r>
              <a:rPr lang="en-US" dirty="0"/>
              <a:t> and outcomes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Department of ISE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33047" y="1069144"/>
            <a:ext cx="10902461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The objective of the course is to impart knowledge and competencies for: 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Recognising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supply chain integration to support products in various product life cycle.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Leveraging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organisational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capabilities and resources across supply chain business processes.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Designing lean but agile supply chains that integrate green initiatives.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Implementing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e-supply chains management systems.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" y="3443681"/>
            <a:ext cx="12192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On completion of the course the student will be able to:-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CO1: Illustrate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fundamentals of supply chain management and logistics concepts.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CO2: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Choose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appropriate logistics strategies required for the successful supply chain.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CO3: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Schedule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for efficient usage of resources and smooth material flow management.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CO4: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Employ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methods for synchronous and sustainable supply chain.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CO5: Appraise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the barriers and future of supply chain management.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CO6: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Formulate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system requirements for the management of a supply chain with corporate goals and strategies.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03" y="260767"/>
            <a:ext cx="10515600" cy="541091"/>
          </a:xfrm>
        </p:spPr>
        <p:txBody>
          <a:bodyPr>
            <a:normAutofit fontScale="90000"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Department of ISE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751" y="656785"/>
            <a:ext cx="11639991" cy="61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Business processes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1200" y="685801"/>
          <a:ext cx="10972800" cy="5630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Why SCM?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304800" y="685800"/>
          <a:ext cx="115824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34044" y="2269587"/>
            <a:ext cx="1736578" cy="24622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Lack of efficiency, effective coordination and in business processes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Supply Chain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9906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5"/>
          <p:cNvGrpSpPr/>
          <p:nvPr/>
        </p:nvGrpSpPr>
        <p:grpSpPr>
          <a:xfrm>
            <a:off x="4368801" y="2550248"/>
            <a:ext cx="3188351" cy="1412153"/>
            <a:chOff x="152384" y="1600200"/>
            <a:chExt cx="2391263" cy="1412153"/>
          </a:xfrm>
        </p:grpSpPr>
        <p:sp>
          <p:nvSpPr>
            <p:cNvPr id="7" name="Rounded Rectangle 6"/>
            <p:cNvSpPr/>
            <p:nvPr/>
          </p:nvSpPr>
          <p:spPr>
            <a:xfrm>
              <a:off x="152384" y="1600200"/>
              <a:ext cx="2391263" cy="14121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193745" y="1641561"/>
              <a:ext cx="2308541" cy="13294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572000" y="2743201"/>
            <a:ext cx="2844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100" dirty="0">
                <a:solidFill>
                  <a:schemeClr val="bg1"/>
                </a:solidFill>
              </a:rPr>
              <a:t>acquire raw materials and parts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Evolution of Supply chain</a:t>
            </a:r>
          </a:p>
        </p:txBody>
      </p:sp>
      <p:pic>
        <p:nvPicPr>
          <p:cNvPr id="1259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1135610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Learning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Artefacts</a:t>
            </a:r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642"/>
            <a:ext cx="11076296" cy="5194323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Samples of teaching artefacts  for the course –Supply Chain Management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158389"/>
              </p:ext>
            </p:extLst>
          </p:nvPr>
        </p:nvGraphicFramePr>
        <p:xfrm>
          <a:off x="1175824" y="2384273"/>
          <a:ext cx="9779758" cy="391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3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3096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Sl.No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 of Artefact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09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PowerPoint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Presentations &amp; Study Materials</a:t>
                      </a:r>
                      <a:endParaRPr lang="en-US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Google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Classroom</a:t>
                      </a:r>
                      <a:endParaRPr lang="en-US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09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Videos( Back up videos of the classes &amp; relevant  concept videos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Google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Classroom</a:t>
                      </a:r>
                      <a:endParaRPr lang="en-US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09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Case Study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Google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Classroom</a:t>
                      </a:r>
                      <a:endParaRPr lang="en-US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09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LinkedIn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Google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Classroom</a:t>
                      </a:r>
                      <a:endParaRPr lang="en-US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09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NPTEL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Google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Classroom</a:t>
                      </a:r>
                      <a:endParaRPr lang="en-US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86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4264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Mapping of Courses to Subjects Projects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963829"/>
              </p:ext>
            </p:extLst>
          </p:nvPr>
        </p:nvGraphicFramePr>
        <p:xfrm>
          <a:off x="292100" y="447626"/>
          <a:ext cx="11899900" cy="661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3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Entreprenuership</a:t>
                      </a:r>
                      <a:r>
                        <a:rPr lang="en-US" sz="1800" b="1" baseline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area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Mini Projects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Major projects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Capstone projects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Solar Panel Building and Installation.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1.Report</a:t>
                      </a:r>
                      <a:r>
                        <a:rPr lang="en-US" sz="1600" baseline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on business opportunities for Solar energy based products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Projects related to computation of solar panel</a:t>
                      </a:r>
                      <a:r>
                        <a:rPr lang="en-US" sz="1600" baseline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installation requirements for residential/ </a:t>
                      </a:r>
                      <a:r>
                        <a:rPr lang="en-US" sz="1600" baseline="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commerical</a:t>
                      </a:r>
                      <a:r>
                        <a:rPr lang="en-US" sz="1600" baseline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buildings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Fabrication</a:t>
                      </a:r>
                      <a:r>
                        <a:rPr lang="en-US" sz="1600" baseline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of solar panel based utilities and evaluating the performance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Formulate a SCM implementation model</a:t>
                      </a:r>
                      <a:r>
                        <a:rPr lang="en-US" sz="1600" baseline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for a solar panel installation company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Writing</a:t>
                      </a:r>
                      <a:r>
                        <a:rPr lang="en-US" sz="1600" baseline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a complete business plan for a solar installation startup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Mapped Courses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1.Engineering Mechanics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2.Engineering Materials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3.English for Technical Writing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Production Planning and Control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Total Quality Management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Supply Chain Management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Wind and solar energy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Learning Outcome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Demonstrate  conceptual clarity about Solar  related businesses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>
                          <a:solidFill>
                            <a:srgbClr val="34383B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Use effectively oral, written and visual communication.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>
                          <a:solidFill>
                            <a:srgbClr val="34383B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Integrate information from multiple sources.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90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Demonstrate knowledge and understanding of the engineering and management principles and apply these to manage projects, identify business opportunities &amp; sources of finance.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>
                          <a:solidFill>
                            <a:srgbClr val="34383B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Demonstrate skill and knowledge of current information and technological tools and techniques specific to hybrid cars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>
                          <a:solidFill>
                            <a:srgbClr val="34383B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Demonstrate an awareness and application of appropriate personal, societal, and professional ethical standards.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Demonstrate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ability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comprehend and write effective reports,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documentation and make effective presentations, 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29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645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Times New Roman</vt:lpstr>
      <vt:lpstr>Office Theme</vt:lpstr>
      <vt:lpstr>1_Office Theme</vt:lpstr>
      <vt:lpstr>Elective Selection Orientation Supply Chain Management</vt:lpstr>
      <vt:lpstr>SCM objetives and outcomes</vt:lpstr>
      <vt:lpstr>Syllabus</vt:lpstr>
      <vt:lpstr>Business processes</vt:lpstr>
      <vt:lpstr>Why SCM?</vt:lpstr>
      <vt:lpstr>Supply Chain</vt:lpstr>
      <vt:lpstr>Evolution of Supply chain</vt:lpstr>
      <vt:lpstr>Learning Artefacts</vt:lpstr>
      <vt:lpstr>Mapping of Courses to Subjects Projects </vt:lpstr>
      <vt:lpstr>Assessment Instruments</vt:lpstr>
      <vt:lpstr>Skill set required and mapping</vt:lpstr>
      <vt:lpstr> Interactivity &amp; Use of Technology for Teaching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Preparedness Presentations</dc:title>
  <dc:creator>Narayana sr</dc:creator>
  <cp:lastModifiedBy>Admin</cp:lastModifiedBy>
  <cp:revision>146</cp:revision>
  <dcterms:created xsi:type="dcterms:W3CDTF">2021-06-03T11:58:35Z</dcterms:created>
  <dcterms:modified xsi:type="dcterms:W3CDTF">2023-06-24T04:34:20Z</dcterms:modified>
</cp:coreProperties>
</file>