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6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7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7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7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1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15D417-DE1A-4363-89C7-E28BC8162B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Refactoring</a:t>
            </a:r>
            <a:r>
              <a:rPr lang="en-US" dirty="0"/>
              <a:t>, his classic book, Martin Fowler defines refactoring as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the process of changing </a:t>
            </a:r>
            <a:r>
              <a:rPr lang="en-US" dirty="0" smtClean="0"/>
              <a:t>a software </a:t>
            </a:r>
            <a:r>
              <a:rPr lang="en-US" dirty="0"/>
              <a:t>system in such a way that it does not alter the external behavior of the code yet </a:t>
            </a:r>
            <a:r>
              <a:rPr lang="en-US" dirty="0" smtClean="0"/>
              <a:t>improves its </a:t>
            </a:r>
            <a:r>
              <a:rPr lang="en-US" dirty="0"/>
              <a:t>internal structure."</a:t>
            </a:r>
          </a:p>
        </p:txBody>
      </p:sp>
    </p:spTree>
    <p:extLst>
      <p:ext uri="{BB962C8B-B14F-4D97-AF65-F5344CB8AC3E}">
        <p14:creationId xmlns:p14="http://schemas.microsoft.com/office/powerpoint/2010/main" val="292394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</a:t>
            </a:r>
            <a:r>
              <a:rPr lang="en-US" dirty="0"/>
              <a:t>would we want to improve the structure </a:t>
            </a:r>
            <a:r>
              <a:rPr lang="en-US" dirty="0" smtClean="0"/>
              <a:t>of </a:t>
            </a:r>
            <a:r>
              <a:rPr lang="en-US" dirty="0"/>
              <a:t>working code</a:t>
            </a:r>
            <a:r>
              <a:rPr lang="en-US" dirty="0" smtClean="0"/>
              <a:t>?</a:t>
            </a:r>
          </a:p>
          <a:p>
            <a:r>
              <a:rPr lang="en-US" dirty="0"/>
              <a:t>Every software module has three functions.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is the function it performs while executing. </a:t>
            </a:r>
            <a:r>
              <a:rPr lang="en-US" dirty="0" smtClean="0"/>
              <a:t>This function </a:t>
            </a:r>
            <a:r>
              <a:rPr lang="en-US" dirty="0"/>
              <a:t>is the reason for the module's existence.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function of a module is to </a:t>
            </a:r>
            <a:r>
              <a:rPr lang="en-US" dirty="0" smtClean="0"/>
              <a:t>afford change</a:t>
            </a:r>
            <a:r>
              <a:rPr lang="en-US" dirty="0"/>
              <a:t>. Almost all modules will change in the course of their lives, and it is the responsibility of </a:t>
            </a:r>
            <a:r>
              <a:rPr lang="en-US" dirty="0" smtClean="0"/>
              <a:t>the developers </a:t>
            </a:r>
            <a:r>
              <a:rPr lang="en-US" dirty="0"/>
              <a:t>to make sure that such changes are as simple as possible to make.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module that </a:t>
            </a:r>
            <a:r>
              <a:rPr lang="en-US" dirty="0" smtClean="0"/>
              <a:t>is difficult </a:t>
            </a:r>
            <a:r>
              <a:rPr lang="en-US" dirty="0"/>
              <a:t>to change is broken and needs fixing, even though it works.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function of a module </a:t>
            </a:r>
            <a:r>
              <a:rPr lang="en-US" dirty="0" smtClean="0"/>
              <a:t>is to </a:t>
            </a:r>
            <a:r>
              <a:rPr lang="en-US" dirty="0"/>
              <a:t>communicate to its readers. Developers who are not familiar with the module should be able </a:t>
            </a:r>
            <a:r>
              <a:rPr lang="en-US" dirty="0" smtClean="0"/>
              <a:t>to read </a:t>
            </a:r>
            <a:r>
              <a:rPr lang="en-US" dirty="0"/>
              <a:t>and understand it without undue mental gymnastics.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module that does not communicate </a:t>
            </a:r>
            <a:r>
              <a:rPr lang="en-US" dirty="0" smtClean="0"/>
              <a:t>is broken </a:t>
            </a:r>
            <a:r>
              <a:rPr lang="en-US" dirty="0"/>
              <a:t>and needs to be fixed.</a:t>
            </a:r>
          </a:p>
        </p:txBody>
      </p:sp>
    </p:spTree>
    <p:extLst>
      <p:ext uri="{BB962C8B-B14F-4D97-AF65-F5344CB8AC3E}">
        <p14:creationId xmlns:p14="http://schemas.microsoft.com/office/powerpoint/2010/main" val="21721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it take to make a module easy to read and easy to change?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principles and patterns whose primary goal is to help you create modules that are flexible </a:t>
            </a:r>
            <a:r>
              <a:rPr lang="en-US" dirty="0" smtClean="0"/>
              <a:t>and adaptable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takes something more than just principles and patterns to make a module that </a:t>
            </a:r>
            <a:r>
              <a:rPr lang="en-US" dirty="0" smtClean="0"/>
              <a:t>is easy </a:t>
            </a:r>
            <a:r>
              <a:rPr lang="en-US" dirty="0"/>
              <a:t>to read and change.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attention.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discipline.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a passion for creating beauty.</a:t>
            </a:r>
          </a:p>
        </p:txBody>
      </p:sp>
    </p:spTree>
    <p:extLst>
      <p:ext uri="{BB962C8B-B14F-4D97-AF65-F5344CB8AC3E}">
        <p14:creationId xmlns:p14="http://schemas.microsoft.com/office/powerpoint/2010/main" val="22451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of Refactoring: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276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Refactoring</vt:lpstr>
      <vt:lpstr>Refactoring</vt:lpstr>
      <vt:lpstr>Contd…</vt:lpstr>
      <vt:lpstr>A simple example of Refactoring: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santhosh</dc:creator>
  <cp:lastModifiedBy>santhosh</cp:lastModifiedBy>
  <cp:revision>3</cp:revision>
  <dcterms:created xsi:type="dcterms:W3CDTF">2020-08-24T16:09:44Z</dcterms:created>
  <dcterms:modified xsi:type="dcterms:W3CDTF">2020-08-24T17:02:50Z</dcterms:modified>
</cp:coreProperties>
</file>