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327" r:id="rId3"/>
    <p:sldId id="336" r:id="rId4"/>
    <p:sldId id="337" r:id="rId5"/>
    <p:sldId id="338" r:id="rId6"/>
    <p:sldId id="341" r:id="rId7"/>
    <p:sldId id="339" r:id="rId8"/>
    <p:sldId id="335" r:id="rId9"/>
    <p:sldId id="419" r:id="rId10"/>
    <p:sldId id="340" r:id="rId11"/>
    <p:sldId id="342" r:id="rId12"/>
    <p:sldId id="343" r:id="rId13"/>
    <p:sldId id="420"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421"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42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423" r:id="rId65"/>
    <p:sldId id="392" r:id="rId66"/>
    <p:sldId id="393" r:id="rId67"/>
    <p:sldId id="394" r:id="rId68"/>
    <p:sldId id="424" r:id="rId69"/>
    <p:sldId id="395" r:id="rId70"/>
    <p:sldId id="397" r:id="rId71"/>
    <p:sldId id="425" r:id="rId72"/>
    <p:sldId id="398"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26" r:id="rId92"/>
    <p:sldId id="417" r:id="rId93"/>
    <p:sldId id="418"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FF3300"/>
    <a:srgbClr val="E8E8E8"/>
    <a:srgbClr val="ED3B3B"/>
    <a:srgbClr val="E85402"/>
    <a:srgbClr val="0AC236"/>
    <a:srgbClr val="00DE64"/>
    <a:srgbClr val="4BB5E9"/>
    <a:srgbClr val="2AA2DE"/>
    <a:srgbClr val="2EA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22" autoAdjust="0"/>
  </p:normalViewPr>
  <p:slideViewPr>
    <p:cSldViewPr snapToGrid="0">
      <p:cViewPr varScale="1">
        <p:scale>
          <a:sx n="57" d="100"/>
          <a:sy n="57" d="100"/>
        </p:scale>
        <p:origin x="1176"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DF3B24-1AE6-4FB6-8B8D-716F78390572}" type="doc">
      <dgm:prSet loTypeId="urn:microsoft.com/office/officeart/2005/8/layout/vList5" loCatId="list" qsTypeId="urn:microsoft.com/office/officeart/2005/8/quickstyle/simple5" qsCatId="simple" csTypeId="urn:microsoft.com/office/officeart/2005/8/colors/accent2_1" csCatId="accent2" phldr="1"/>
      <dgm:spPr/>
      <dgm:t>
        <a:bodyPr/>
        <a:lstStyle/>
        <a:p>
          <a:endParaRPr lang="en-IN"/>
        </a:p>
      </dgm:t>
    </dgm:pt>
    <dgm:pt modelId="{BA8F5340-3F87-45AD-A342-B1359A68BA21}">
      <dgm:prSet custT="1"/>
      <dgm:spPr/>
      <dgm:t>
        <a:bodyPr/>
        <a:lstStyle/>
        <a:p>
          <a:pPr rtl="0">
            <a:spcBef>
              <a:spcPts val="1200"/>
            </a:spcBef>
            <a:spcAft>
              <a:spcPts val="1200"/>
            </a:spcAft>
          </a:pPr>
          <a:r>
            <a:rPr lang="en-US" sz="1800" b="1" dirty="0" smtClean="0">
              <a:latin typeface="+mn-lt"/>
            </a:rPr>
            <a:t>Offline  Activity</a:t>
          </a:r>
          <a:br>
            <a:rPr lang="en-US" sz="1800" b="1" dirty="0" smtClean="0">
              <a:latin typeface="+mn-lt"/>
            </a:rPr>
          </a:br>
          <a:r>
            <a:rPr lang="en-US" sz="1400" b="1" dirty="0" smtClean="0">
              <a:latin typeface="+mn-lt"/>
            </a:rPr>
            <a:t>(20 min)</a:t>
          </a:r>
          <a:endParaRPr lang="en-IN" sz="1400" dirty="0">
            <a:latin typeface="+mn-lt"/>
          </a:endParaRPr>
        </a:p>
      </dgm:t>
    </dgm:pt>
    <dgm:pt modelId="{5AB5A902-35D5-4F95-8F25-329D0A035D6E}" type="parTrans" cxnId="{12A2E602-6638-42AD-9CE7-01F2CB7C91DB}">
      <dgm:prSet/>
      <dgm:spPr/>
      <dgm:t>
        <a:bodyPr/>
        <a:lstStyle/>
        <a:p>
          <a:endParaRPr lang="en-IN"/>
        </a:p>
      </dgm:t>
    </dgm:pt>
    <dgm:pt modelId="{3937E8A6-294A-4A52-BE2B-490D5ED92206}" type="sibTrans" cxnId="{12A2E602-6638-42AD-9CE7-01F2CB7C91DB}">
      <dgm:prSet/>
      <dgm:spPr/>
      <dgm:t>
        <a:bodyPr/>
        <a:lstStyle/>
        <a:p>
          <a:endParaRPr lang="en-IN"/>
        </a:p>
      </dgm:t>
    </dgm:pt>
    <dgm:pt modelId="{43290A8D-D228-4AFA-9915-DC27464E538C}">
      <dgm:prSet custT="1"/>
      <dgm:spPr>
        <a:ln>
          <a:solidFill>
            <a:schemeClr val="accent1">
              <a:alpha val="90000"/>
            </a:schemeClr>
          </a:solidFill>
        </a:ln>
      </dgm:spPr>
      <dgm:t>
        <a:bodyPr/>
        <a:lstStyle/>
        <a:p>
          <a:pPr algn="just" rtl="0">
            <a:lnSpc>
              <a:spcPct val="150000"/>
            </a:lnSpc>
            <a:spcBef>
              <a:spcPts val="1200"/>
            </a:spcBef>
            <a:spcAft>
              <a:spcPts val="1200"/>
            </a:spcAft>
          </a:pPr>
          <a:r>
            <a:rPr lang="en-IN" sz="2000" dirty="0" smtClean="0">
              <a:effectLst/>
              <a:latin typeface="Calibri" panose="020F0502020204030204" pitchFamily="34" charset="0"/>
              <a:ea typeface="Calibri" panose="020F0502020204030204" pitchFamily="34" charset="0"/>
              <a:cs typeface="Calibri" panose="020F0502020204030204" pitchFamily="34" charset="0"/>
            </a:rPr>
            <a:t>Ask the students to write a program to  store the following data for 5 students and display the same in order of Roll No.</a:t>
          </a:r>
          <a:endParaRPr lang="en-IN" sz="2000" dirty="0">
            <a:latin typeface="Cambria" panose="02040503050406030204" pitchFamily="18" charset="0"/>
          </a:endParaRPr>
        </a:p>
      </dgm:t>
    </dgm:pt>
    <dgm:pt modelId="{3D586E97-3514-4C79-A22C-0183E0DB7446}" type="parTrans" cxnId="{4F0F2DC8-CC0F-4B52-9138-620938CACE33}">
      <dgm:prSet/>
      <dgm:spPr/>
      <dgm:t>
        <a:bodyPr/>
        <a:lstStyle/>
        <a:p>
          <a:endParaRPr lang="en-GB"/>
        </a:p>
      </dgm:t>
    </dgm:pt>
    <dgm:pt modelId="{90AA15D7-32C2-4195-BB4E-6F8DA653AC75}" type="sibTrans" cxnId="{4F0F2DC8-CC0F-4B52-9138-620938CACE33}">
      <dgm:prSet/>
      <dgm:spPr/>
      <dgm:t>
        <a:bodyPr/>
        <a:lstStyle/>
        <a:p>
          <a:endParaRPr lang="en-GB"/>
        </a:p>
      </dgm:t>
    </dgm:pt>
    <dgm:pt modelId="{21952EF6-7883-4771-8FB7-12019EF0A2DA}">
      <dgm:prSet custT="1"/>
      <dgm:spPr/>
      <dgm:t>
        <a:bodyPr/>
        <a:lstStyle/>
        <a:p>
          <a:pPr algn="l">
            <a:lnSpc>
              <a:spcPct val="90000"/>
            </a:lnSpc>
          </a:pPr>
          <a:endParaRPr lang="en-GB" sz="1200" dirty="0" smtClean="0">
            <a:effectLst/>
            <a:latin typeface="Calibri" panose="020F0502020204030204" pitchFamily="34" charset="0"/>
            <a:cs typeface="Times New Roman" panose="02020603050405020304" pitchFamily="18" charset="0"/>
          </a:endParaRPr>
        </a:p>
      </dgm:t>
    </dgm:pt>
    <dgm:pt modelId="{9B4EDCBA-6597-4909-9766-84140D2C4823}" type="parTrans" cxnId="{2FF28175-1453-4004-A1C5-6D4830C1D92E}">
      <dgm:prSet/>
      <dgm:spPr/>
      <dgm:t>
        <a:bodyPr/>
        <a:lstStyle/>
        <a:p>
          <a:endParaRPr lang="en-GB"/>
        </a:p>
      </dgm:t>
    </dgm:pt>
    <dgm:pt modelId="{332E264E-3BEE-4CC1-9ECE-BA798BB946A6}" type="sibTrans" cxnId="{2FF28175-1453-4004-A1C5-6D4830C1D92E}">
      <dgm:prSet/>
      <dgm:spPr/>
      <dgm:t>
        <a:bodyPr/>
        <a:lstStyle/>
        <a:p>
          <a:endParaRPr lang="en-GB"/>
        </a:p>
      </dgm:t>
    </dgm:pt>
    <dgm:pt modelId="{1F94A60C-E99D-4D3E-B046-EE1E725B5E20}">
      <dgm:prSet custT="1"/>
      <dgm:spPr>
        <a:ln>
          <a:solidFill>
            <a:schemeClr val="accent1">
              <a:alpha val="90000"/>
            </a:schemeClr>
          </a:solidFill>
        </a:ln>
      </dgm:spPr>
      <dgm:t>
        <a:bodyPr/>
        <a:lstStyle/>
        <a:p>
          <a:pPr algn="just" rtl="0">
            <a:lnSpc>
              <a:spcPct val="150000"/>
            </a:lnSpc>
            <a:spcBef>
              <a:spcPts val="1200"/>
            </a:spcBef>
            <a:spcAft>
              <a:spcPts val="1200"/>
            </a:spcAft>
          </a:pPr>
          <a:r>
            <a:rPr lang="en-IN" sz="2000" dirty="0" smtClean="0">
              <a:latin typeface="Cambria" panose="02040503050406030204" pitchFamily="18" charset="0"/>
            </a:rPr>
            <a:t>Roll No (</a:t>
          </a:r>
          <a:r>
            <a:rPr lang="en-IN" sz="2000" dirty="0" err="1" smtClean="0">
              <a:latin typeface="Cambria" panose="02040503050406030204" pitchFamily="18" charset="0"/>
            </a:rPr>
            <a:t>int</a:t>
          </a:r>
          <a:r>
            <a:rPr lang="en-IN" sz="2000" dirty="0" smtClean="0">
              <a:latin typeface="Cambria" panose="02040503050406030204" pitchFamily="18" charset="0"/>
            </a:rPr>
            <a:t>), Name(char []), Age (</a:t>
          </a:r>
          <a:r>
            <a:rPr lang="en-IN" sz="2000" dirty="0" err="1" smtClean="0">
              <a:latin typeface="Cambria" panose="02040503050406030204" pitchFamily="18" charset="0"/>
            </a:rPr>
            <a:t>int</a:t>
          </a:r>
          <a:r>
            <a:rPr lang="en-IN" sz="2000" dirty="0" smtClean="0">
              <a:latin typeface="Cambria" panose="02040503050406030204" pitchFamily="18" charset="0"/>
            </a:rPr>
            <a:t>), Marks (float)                 </a:t>
          </a:r>
          <a:r>
            <a:rPr lang="en-IN" sz="2000" b="1" dirty="0" smtClean="0">
              <a:latin typeface="Cambria" panose="02040503050406030204" pitchFamily="18" charset="0"/>
            </a:rPr>
            <a:t>Note:</a:t>
          </a:r>
          <a:r>
            <a:rPr lang="en-IN" sz="2000" dirty="0" smtClean="0">
              <a:latin typeface="Cambria" panose="02040503050406030204" pitchFamily="18" charset="0"/>
            </a:rPr>
            <a:t> Don’t suggest student which data structure  to use. Let them make their own choice </a:t>
          </a:r>
          <a:endParaRPr lang="en-IN" sz="2000" dirty="0">
            <a:latin typeface="Cambria" panose="02040503050406030204" pitchFamily="18" charset="0"/>
          </a:endParaRPr>
        </a:p>
      </dgm:t>
    </dgm:pt>
    <dgm:pt modelId="{666F05F2-D456-4261-BD1A-187BD056DA2A}" type="parTrans" cxnId="{984D7F59-5AD7-435A-A046-A494610E16A5}">
      <dgm:prSet/>
      <dgm:spPr/>
    </dgm:pt>
    <dgm:pt modelId="{E56DAE77-CDFC-4F8C-BB4E-38726665D2B6}" type="sibTrans" cxnId="{984D7F59-5AD7-435A-A046-A494610E16A5}">
      <dgm:prSet/>
      <dgm:spPr/>
    </dgm:pt>
    <dgm:pt modelId="{584320E6-8041-4DBB-ABE3-B4C9012BEB20}" type="pres">
      <dgm:prSet presAssocID="{DDDF3B24-1AE6-4FB6-8B8D-716F78390572}" presName="Name0" presStyleCnt="0">
        <dgm:presLayoutVars>
          <dgm:dir/>
          <dgm:animLvl val="lvl"/>
          <dgm:resizeHandles val="exact"/>
        </dgm:presLayoutVars>
      </dgm:prSet>
      <dgm:spPr/>
      <dgm:t>
        <a:bodyPr/>
        <a:lstStyle/>
        <a:p>
          <a:endParaRPr lang="en-IN"/>
        </a:p>
      </dgm:t>
    </dgm:pt>
    <dgm:pt modelId="{A12C5E2C-7607-4CFB-A304-00F0D7AD3913}" type="pres">
      <dgm:prSet presAssocID="{BA8F5340-3F87-45AD-A342-B1359A68BA21}" presName="linNode" presStyleCnt="0"/>
      <dgm:spPr/>
    </dgm:pt>
    <dgm:pt modelId="{82E48BB0-1DD7-4102-8FE2-3E4F026A1756}" type="pres">
      <dgm:prSet presAssocID="{BA8F5340-3F87-45AD-A342-B1359A68BA21}" presName="parentText" presStyleLbl="node1" presStyleIdx="0" presStyleCnt="1" custScaleX="85149" custScaleY="100098">
        <dgm:presLayoutVars>
          <dgm:chMax val="1"/>
          <dgm:bulletEnabled val="1"/>
        </dgm:presLayoutVars>
      </dgm:prSet>
      <dgm:spPr/>
      <dgm:t>
        <a:bodyPr/>
        <a:lstStyle/>
        <a:p>
          <a:endParaRPr lang="en-IN"/>
        </a:p>
      </dgm:t>
    </dgm:pt>
    <dgm:pt modelId="{0C47B4A3-EDF5-48B3-B641-EFBAE16BD6F9}" type="pres">
      <dgm:prSet presAssocID="{BA8F5340-3F87-45AD-A342-B1359A68BA21}" presName="descendantText" presStyleLbl="alignAccFollowNode1" presStyleIdx="0" presStyleCnt="1" custScaleX="126842" custScaleY="116557" custLinFactNeighborX="30932" custLinFactNeighborY="-373">
        <dgm:presLayoutVars>
          <dgm:bulletEnabled val="1"/>
        </dgm:presLayoutVars>
      </dgm:prSet>
      <dgm:spPr/>
      <dgm:t>
        <a:bodyPr/>
        <a:lstStyle/>
        <a:p>
          <a:endParaRPr lang="en-IN"/>
        </a:p>
      </dgm:t>
    </dgm:pt>
  </dgm:ptLst>
  <dgm:cxnLst>
    <dgm:cxn modelId="{50AA9E4F-97FC-45CB-A83F-CFC02029BEF7}" type="presOf" srcId="{43290A8D-D228-4AFA-9915-DC27464E538C}" destId="{0C47B4A3-EDF5-48B3-B641-EFBAE16BD6F9}" srcOrd="0" destOrd="0" presId="urn:microsoft.com/office/officeart/2005/8/layout/vList5"/>
    <dgm:cxn modelId="{984D7F59-5AD7-435A-A046-A494610E16A5}" srcId="{BA8F5340-3F87-45AD-A342-B1359A68BA21}" destId="{1F94A60C-E99D-4D3E-B046-EE1E725B5E20}" srcOrd="1" destOrd="0" parTransId="{666F05F2-D456-4261-BD1A-187BD056DA2A}" sibTransId="{E56DAE77-CDFC-4F8C-BB4E-38726665D2B6}"/>
    <dgm:cxn modelId="{12A2E602-6638-42AD-9CE7-01F2CB7C91DB}" srcId="{DDDF3B24-1AE6-4FB6-8B8D-716F78390572}" destId="{BA8F5340-3F87-45AD-A342-B1359A68BA21}" srcOrd="0" destOrd="0" parTransId="{5AB5A902-35D5-4F95-8F25-329D0A035D6E}" sibTransId="{3937E8A6-294A-4A52-BE2B-490D5ED92206}"/>
    <dgm:cxn modelId="{6483840A-A764-4145-B294-78FFBC54EDA9}" type="presOf" srcId="{DDDF3B24-1AE6-4FB6-8B8D-716F78390572}" destId="{584320E6-8041-4DBB-ABE3-B4C9012BEB20}" srcOrd="0" destOrd="0" presId="urn:microsoft.com/office/officeart/2005/8/layout/vList5"/>
    <dgm:cxn modelId="{4F0F2DC8-CC0F-4B52-9138-620938CACE33}" srcId="{BA8F5340-3F87-45AD-A342-B1359A68BA21}" destId="{43290A8D-D228-4AFA-9915-DC27464E538C}" srcOrd="0" destOrd="0" parTransId="{3D586E97-3514-4C79-A22C-0183E0DB7446}" sibTransId="{90AA15D7-32C2-4195-BB4E-6F8DA653AC75}"/>
    <dgm:cxn modelId="{295DD861-CF46-40E8-AB6F-BD593B6CB542}" type="presOf" srcId="{BA8F5340-3F87-45AD-A342-B1359A68BA21}" destId="{82E48BB0-1DD7-4102-8FE2-3E4F026A1756}" srcOrd="0" destOrd="0" presId="urn:microsoft.com/office/officeart/2005/8/layout/vList5"/>
    <dgm:cxn modelId="{5A2A2EF0-1BCE-4A13-9F88-586BB3BCCF01}" type="presOf" srcId="{21952EF6-7883-4771-8FB7-12019EF0A2DA}" destId="{0C47B4A3-EDF5-48B3-B641-EFBAE16BD6F9}" srcOrd="0" destOrd="2" presId="urn:microsoft.com/office/officeart/2005/8/layout/vList5"/>
    <dgm:cxn modelId="{2FF28175-1453-4004-A1C5-6D4830C1D92E}" srcId="{BA8F5340-3F87-45AD-A342-B1359A68BA21}" destId="{21952EF6-7883-4771-8FB7-12019EF0A2DA}" srcOrd="2" destOrd="0" parTransId="{9B4EDCBA-6597-4909-9766-84140D2C4823}" sibTransId="{332E264E-3BEE-4CC1-9ECE-BA798BB946A6}"/>
    <dgm:cxn modelId="{5AAD9669-AE90-4FA1-ADB9-2500337BD4BC}" type="presOf" srcId="{1F94A60C-E99D-4D3E-B046-EE1E725B5E20}" destId="{0C47B4A3-EDF5-48B3-B641-EFBAE16BD6F9}" srcOrd="0" destOrd="1" presId="urn:microsoft.com/office/officeart/2005/8/layout/vList5"/>
    <dgm:cxn modelId="{527A28C3-D1BC-4F28-BA2A-39CC53F72642}" type="presParOf" srcId="{584320E6-8041-4DBB-ABE3-B4C9012BEB20}" destId="{A12C5E2C-7607-4CFB-A304-00F0D7AD3913}" srcOrd="0" destOrd="0" presId="urn:microsoft.com/office/officeart/2005/8/layout/vList5"/>
    <dgm:cxn modelId="{A65F4142-C9B8-40D3-9B0B-A51AF17B9A80}" type="presParOf" srcId="{A12C5E2C-7607-4CFB-A304-00F0D7AD3913}" destId="{82E48BB0-1DD7-4102-8FE2-3E4F026A1756}" srcOrd="0" destOrd="0" presId="urn:microsoft.com/office/officeart/2005/8/layout/vList5"/>
    <dgm:cxn modelId="{013EA44B-8062-463A-9C28-188CCA09B270}" type="presParOf" srcId="{A12C5E2C-7607-4CFB-A304-00F0D7AD3913}" destId="{0C47B4A3-EDF5-48B3-B641-EFBAE16BD6F9}"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7B4A3-EDF5-48B3-B641-EFBAE16BD6F9}">
      <dsp:nvSpPr>
        <dsp:cNvPr id="0" name=""/>
        <dsp:cNvSpPr/>
      </dsp:nvSpPr>
      <dsp:spPr>
        <a:xfrm rot="5400000">
          <a:off x="4927291" y="-2006471"/>
          <a:ext cx="3196567" cy="7427308"/>
        </a:xfrm>
        <a:prstGeom prst="round2SameRect">
          <a:avLst/>
        </a:prstGeom>
        <a:solidFill>
          <a:schemeClr val="lt1">
            <a:alpha val="90000"/>
            <a:tint val="40000"/>
            <a:hueOff val="0"/>
            <a:satOff val="0"/>
            <a:lumOff val="0"/>
            <a:alphaOff val="0"/>
          </a:schemeClr>
        </a:solidFill>
        <a:ln w="6350" cap="flat" cmpd="sng" algn="ctr">
          <a:solidFill>
            <a:schemeClr val="accent1">
              <a:alpha val="9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rtl="0">
            <a:lnSpc>
              <a:spcPct val="150000"/>
            </a:lnSpc>
            <a:spcBef>
              <a:spcPct val="0"/>
            </a:spcBef>
            <a:spcAft>
              <a:spcPts val="1200"/>
            </a:spcAft>
            <a:buChar char="••"/>
          </a:pPr>
          <a:r>
            <a:rPr lang="en-IN" sz="2000" kern="1200" dirty="0" smtClean="0">
              <a:effectLst/>
              <a:latin typeface="Calibri" panose="020F0502020204030204" pitchFamily="34" charset="0"/>
              <a:ea typeface="Calibri" panose="020F0502020204030204" pitchFamily="34" charset="0"/>
              <a:cs typeface="Calibri" panose="020F0502020204030204" pitchFamily="34" charset="0"/>
            </a:rPr>
            <a:t>Ask the students to write a program to  store the following data for 5 students and display the same in order of Roll No.</a:t>
          </a:r>
          <a:endParaRPr lang="en-IN" sz="2000" kern="1200" dirty="0">
            <a:latin typeface="Cambria" panose="02040503050406030204" pitchFamily="18" charset="0"/>
          </a:endParaRPr>
        </a:p>
        <a:p>
          <a:pPr marL="228600" lvl="1" indent="-228600" algn="just" defTabSz="889000" rtl="0">
            <a:lnSpc>
              <a:spcPct val="150000"/>
            </a:lnSpc>
            <a:spcBef>
              <a:spcPct val="0"/>
            </a:spcBef>
            <a:spcAft>
              <a:spcPts val="1200"/>
            </a:spcAft>
            <a:buChar char="••"/>
          </a:pPr>
          <a:r>
            <a:rPr lang="en-IN" sz="2000" kern="1200" dirty="0" smtClean="0">
              <a:latin typeface="Cambria" panose="02040503050406030204" pitchFamily="18" charset="0"/>
            </a:rPr>
            <a:t>Roll No (</a:t>
          </a:r>
          <a:r>
            <a:rPr lang="en-IN" sz="2000" kern="1200" dirty="0" err="1" smtClean="0">
              <a:latin typeface="Cambria" panose="02040503050406030204" pitchFamily="18" charset="0"/>
            </a:rPr>
            <a:t>int</a:t>
          </a:r>
          <a:r>
            <a:rPr lang="en-IN" sz="2000" kern="1200" dirty="0" smtClean="0">
              <a:latin typeface="Cambria" panose="02040503050406030204" pitchFamily="18" charset="0"/>
            </a:rPr>
            <a:t>), Name(char []), Age (</a:t>
          </a:r>
          <a:r>
            <a:rPr lang="en-IN" sz="2000" kern="1200" dirty="0" err="1" smtClean="0">
              <a:latin typeface="Cambria" panose="02040503050406030204" pitchFamily="18" charset="0"/>
            </a:rPr>
            <a:t>int</a:t>
          </a:r>
          <a:r>
            <a:rPr lang="en-IN" sz="2000" kern="1200" dirty="0" smtClean="0">
              <a:latin typeface="Cambria" panose="02040503050406030204" pitchFamily="18" charset="0"/>
            </a:rPr>
            <a:t>), Marks (float)                 </a:t>
          </a:r>
          <a:r>
            <a:rPr lang="en-IN" sz="2000" b="1" kern="1200" dirty="0" smtClean="0">
              <a:latin typeface="Cambria" panose="02040503050406030204" pitchFamily="18" charset="0"/>
            </a:rPr>
            <a:t>Note:</a:t>
          </a:r>
          <a:r>
            <a:rPr lang="en-IN" sz="2000" kern="1200" dirty="0" smtClean="0">
              <a:latin typeface="Cambria" panose="02040503050406030204" pitchFamily="18" charset="0"/>
            </a:rPr>
            <a:t> Don’t suggest student which data structure  to use. Let them make their own choice </a:t>
          </a:r>
          <a:endParaRPr lang="en-IN" sz="2000" kern="1200" dirty="0">
            <a:latin typeface="Cambria" panose="02040503050406030204" pitchFamily="18" charset="0"/>
          </a:endParaRPr>
        </a:p>
        <a:p>
          <a:pPr marL="114300" lvl="1" indent="-114300" algn="l" defTabSz="533400">
            <a:lnSpc>
              <a:spcPct val="90000"/>
            </a:lnSpc>
            <a:spcBef>
              <a:spcPct val="0"/>
            </a:spcBef>
            <a:spcAft>
              <a:spcPct val="15000"/>
            </a:spcAft>
            <a:buChar char="••"/>
          </a:pPr>
          <a:endParaRPr lang="en-GB" sz="1200" kern="1200" dirty="0" smtClean="0">
            <a:effectLst/>
            <a:latin typeface="Calibri" panose="020F0502020204030204" pitchFamily="34" charset="0"/>
            <a:cs typeface="Times New Roman" panose="02020603050405020304" pitchFamily="18" charset="0"/>
          </a:endParaRPr>
        </a:p>
      </dsp:txBody>
      <dsp:txXfrm rot="-5400000">
        <a:off x="2811921" y="264943"/>
        <a:ext cx="7271264" cy="2884479"/>
      </dsp:txXfrm>
    </dsp:sp>
    <dsp:sp modelId="{82E48BB0-1DD7-4102-8FE2-3E4F026A1756}">
      <dsp:nvSpPr>
        <dsp:cNvPr id="0" name=""/>
        <dsp:cNvSpPr/>
      </dsp:nvSpPr>
      <dsp:spPr>
        <a:xfrm>
          <a:off x="3661" y="1674"/>
          <a:ext cx="2804596" cy="343147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ts val="1200"/>
            </a:spcAft>
          </a:pPr>
          <a:r>
            <a:rPr lang="en-US" sz="1800" b="1" kern="1200" dirty="0" smtClean="0">
              <a:latin typeface="+mn-lt"/>
            </a:rPr>
            <a:t>Offline  Activity</a:t>
          </a:r>
          <a:br>
            <a:rPr lang="en-US" sz="1800" b="1" kern="1200" dirty="0" smtClean="0">
              <a:latin typeface="+mn-lt"/>
            </a:rPr>
          </a:br>
          <a:r>
            <a:rPr lang="en-US" sz="1400" b="1" kern="1200" dirty="0" smtClean="0">
              <a:latin typeface="+mn-lt"/>
            </a:rPr>
            <a:t>(20 min)</a:t>
          </a:r>
          <a:endParaRPr lang="en-IN" sz="1400" kern="1200" dirty="0">
            <a:latin typeface="+mn-lt"/>
          </a:endParaRPr>
        </a:p>
      </dsp:txBody>
      <dsp:txXfrm>
        <a:off x="140570" y="138583"/>
        <a:ext cx="2530778" cy="31576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pPr/>
              <a:t>30-11-2018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pPr/>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Linked List can be considered as train where Engine is head pointer,</a:t>
            </a:r>
            <a:r>
              <a:rPr lang="en-US" baseline="0" dirty="0" smtClean="0"/>
              <a:t> Coaches are Nodes, Connectors connecting the coaches are pointers.</a:t>
            </a:r>
          </a:p>
          <a:p>
            <a:r>
              <a:rPr lang="en-US" baseline="0" dirty="0" smtClean="0"/>
              <a:t>Engine is connected to first coach can be considered as head pointing to the first Node. </a:t>
            </a:r>
          </a:p>
          <a:p>
            <a:r>
              <a:rPr lang="en-US" baseline="0" dirty="0" smtClean="0"/>
              <a:t>Last coach do not connects with any coach further, it can be considered as Last Node in which link part( connector part ) points to NULL.</a:t>
            </a:r>
          </a:p>
          <a:p>
            <a:r>
              <a:rPr lang="en-US" baseline="0" dirty="0" smtClean="0"/>
              <a:t>Passengers inside the coaches can be considered as Data part of the Nodes.</a:t>
            </a:r>
          </a:p>
          <a:p>
            <a:r>
              <a:rPr lang="en-US" baseline="0" dirty="0" smtClean="0"/>
              <a:t>As the coaches may be easily added or removed from the train as per the requirement so is the case with Linked List.</a:t>
            </a:r>
          </a:p>
        </p:txBody>
      </p:sp>
      <p:sp>
        <p:nvSpPr>
          <p:cNvPr id="4" name="Slide Number Placeholder 3"/>
          <p:cNvSpPr>
            <a:spLocks noGrp="1"/>
          </p:cNvSpPr>
          <p:nvPr>
            <p:ph type="sldNum" sz="quarter" idx="10"/>
          </p:nvPr>
        </p:nvSpPr>
        <p:spPr/>
        <p:txBody>
          <a:bodyPr/>
          <a:lstStyle/>
          <a:p>
            <a:fld id="{496AB637-DE7B-412A-905E-BF65587B459D}" type="slidenum">
              <a:rPr lang="en-IN" smtClean="0"/>
              <a:pPr/>
              <a:t>8</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Circular Linked List representation</a:t>
            </a:r>
            <a:r>
              <a:rPr lang="en-US" baseline="0" dirty="0" smtClean="0"/>
              <a:t> of sparse matrix ( in reference to example in previous slide ) has two types of nodes:</a:t>
            </a:r>
          </a:p>
          <a:p>
            <a:endParaRPr lang="en-US" baseline="0" dirty="0" smtClean="0"/>
          </a:p>
          <a:p>
            <a:r>
              <a:rPr lang="en-US" b="1" baseline="0" dirty="0" smtClean="0"/>
              <a:t>Head Node: </a:t>
            </a:r>
            <a:r>
              <a:rPr lang="en-US" baseline="0" dirty="0" smtClean="0"/>
              <a:t>tag, down, right, next</a:t>
            </a:r>
          </a:p>
          <a:p>
            <a:r>
              <a:rPr lang="en-US" b="1" baseline="0" dirty="0" smtClean="0"/>
              <a:t>Entry Node: </a:t>
            </a:r>
            <a:r>
              <a:rPr lang="en-US" baseline="0" dirty="0" smtClean="0"/>
              <a:t>tag, down, row, </a:t>
            </a:r>
            <a:r>
              <a:rPr lang="en-US" baseline="0" dirty="0" err="1" smtClean="0"/>
              <a:t>col</a:t>
            </a:r>
            <a:r>
              <a:rPr lang="en-US" baseline="0" dirty="0" smtClean="0"/>
              <a:t>, right, value</a:t>
            </a:r>
          </a:p>
          <a:p>
            <a:endParaRPr lang="en-US" baseline="0" dirty="0" smtClean="0"/>
          </a:p>
          <a:p>
            <a:pPr>
              <a:buFont typeface="Wingdings" pitchFamily="2" charset="2"/>
              <a:buChar char="§"/>
            </a:pPr>
            <a:r>
              <a:rPr lang="en-US" baseline="0" dirty="0" smtClean="0"/>
              <a:t>Head node</a:t>
            </a:r>
            <a:r>
              <a:rPr lang="en-US" b="1" baseline="0" dirty="0" smtClean="0">
                <a:latin typeface="Cambria" pitchFamily="18" charset="0"/>
              </a:rPr>
              <a:t> </a:t>
            </a:r>
            <a:r>
              <a:rPr lang="en-US" b="1" baseline="0" dirty="0" err="1" smtClean="0">
                <a:latin typeface="Cambria" pitchFamily="18" charset="0"/>
              </a:rPr>
              <a:t>i</a:t>
            </a:r>
            <a:r>
              <a:rPr lang="en-US" b="1" baseline="0" dirty="0" smtClean="0">
                <a:latin typeface="Cambria" pitchFamily="18" charset="0"/>
              </a:rPr>
              <a:t> </a:t>
            </a:r>
            <a:r>
              <a:rPr lang="en-US" baseline="0" dirty="0" smtClean="0"/>
              <a:t>is the head node for row</a:t>
            </a:r>
            <a:r>
              <a:rPr lang="en-US" b="1" baseline="0" dirty="0" smtClean="0">
                <a:latin typeface="Cambria" pitchFamily="18" charset="0"/>
              </a:rPr>
              <a:t> </a:t>
            </a:r>
            <a:r>
              <a:rPr lang="en-US" b="1" baseline="0" dirty="0" err="1" smtClean="0">
                <a:latin typeface="Cambria" pitchFamily="18" charset="0"/>
              </a:rPr>
              <a:t>i</a:t>
            </a:r>
            <a:r>
              <a:rPr lang="en-US" b="1" baseline="0" dirty="0" smtClean="0">
                <a:latin typeface="Cambria" pitchFamily="18" charset="0"/>
              </a:rPr>
              <a:t> </a:t>
            </a:r>
            <a:r>
              <a:rPr lang="en-US" baseline="0" dirty="0" smtClean="0"/>
              <a:t>and </a:t>
            </a:r>
            <a:r>
              <a:rPr lang="en-US" baseline="0" dirty="0" err="1" smtClean="0"/>
              <a:t>col</a:t>
            </a:r>
            <a:r>
              <a:rPr lang="en-US" baseline="0" dirty="0" smtClean="0"/>
              <a:t> </a:t>
            </a:r>
            <a:r>
              <a:rPr lang="en-US" b="1" baseline="0" dirty="0" err="1" smtClean="0">
                <a:latin typeface="Cambria" pitchFamily="18" charset="0"/>
              </a:rPr>
              <a:t>i</a:t>
            </a:r>
            <a:endParaRPr lang="en-US" b="1" baseline="0" dirty="0" smtClean="0">
              <a:latin typeface="Cambria" pitchFamily="18" charset="0"/>
            </a:endParaRPr>
          </a:p>
          <a:p>
            <a:pPr>
              <a:buFont typeface="Wingdings" pitchFamily="2" charset="2"/>
              <a:buChar char="§"/>
            </a:pPr>
            <a:endParaRPr lang="en-US" b="1" baseline="0" dirty="0" smtClean="0">
              <a:latin typeface="Cambria" pitchFamily="18" charset="0"/>
            </a:endParaRPr>
          </a:p>
          <a:p>
            <a:pPr>
              <a:buFont typeface="Wingdings" pitchFamily="2" charset="2"/>
              <a:buChar char="§"/>
            </a:pPr>
            <a:r>
              <a:rPr lang="en-US" b="0" baseline="0" dirty="0" smtClean="0">
                <a:latin typeface="Cambria" pitchFamily="18" charset="0"/>
              </a:rPr>
              <a:t>Each head node belongs to three list a row list, </a:t>
            </a:r>
            <a:r>
              <a:rPr lang="en-US" b="0" baseline="0" dirty="0" err="1" smtClean="0">
                <a:latin typeface="Cambria" pitchFamily="18" charset="0"/>
              </a:rPr>
              <a:t>col</a:t>
            </a:r>
            <a:r>
              <a:rPr lang="en-US" b="0" baseline="0" dirty="0" smtClean="0">
                <a:latin typeface="Cambria" pitchFamily="18" charset="0"/>
              </a:rPr>
              <a:t> list and head list</a:t>
            </a:r>
          </a:p>
          <a:p>
            <a:pPr>
              <a:buFont typeface="Wingdings" pitchFamily="2" charset="2"/>
              <a:buChar char="§"/>
            </a:pPr>
            <a:endParaRPr lang="en-US" dirty="0" smtClean="0"/>
          </a:p>
          <a:p>
            <a:pPr>
              <a:buFont typeface="Wingdings" pitchFamily="2" charset="2"/>
              <a:buChar char="§"/>
            </a:pPr>
            <a:r>
              <a:rPr lang="en-US" dirty="0" smtClean="0"/>
              <a:t>For </a:t>
            </a:r>
            <a:r>
              <a:rPr lang="en-US" b="1" dirty="0" smtClean="0"/>
              <a:t>n × m </a:t>
            </a:r>
            <a:r>
              <a:rPr lang="en-US" dirty="0" smtClean="0"/>
              <a:t>sparse matrix</a:t>
            </a:r>
            <a:r>
              <a:rPr lang="en-US" baseline="0" dirty="0" smtClean="0"/>
              <a:t> with </a:t>
            </a:r>
            <a:r>
              <a:rPr lang="en-US" b="1" baseline="0" dirty="0" smtClean="0"/>
              <a:t>r</a:t>
            </a:r>
            <a:r>
              <a:rPr lang="en-US" baseline="0" dirty="0" smtClean="0"/>
              <a:t> non zero items, the number of nodes needed is </a:t>
            </a:r>
            <a:r>
              <a:rPr lang="en-US" b="1" baseline="0" dirty="0" smtClean="0"/>
              <a:t>max(</a:t>
            </a:r>
            <a:r>
              <a:rPr lang="en-US" b="1" baseline="0" dirty="0" err="1" smtClean="0"/>
              <a:t>n,m</a:t>
            </a:r>
            <a:r>
              <a:rPr lang="en-US" b="1" baseline="0" dirty="0" smtClean="0"/>
              <a:t>) + r+ 1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71</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Reference</a:t>
            </a:r>
            <a:r>
              <a:rPr lang="en-US" b="1" baseline="0" dirty="0" smtClean="0"/>
              <a:t> slide:</a:t>
            </a:r>
            <a:r>
              <a:rPr lang="en-US" baseline="0" dirty="0" smtClean="0"/>
              <a:t> https://slideplayer.com/slide/8093446/</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73</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84</a:t>
            </a:fld>
            <a:endParaRPr lang="en-IN" dirty="0"/>
          </a:p>
        </p:txBody>
      </p:sp>
    </p:spTree>
    <p:extLst>
      <p:ext uri="{BB962C8B-B14F-4D97-AF65-F5344CB8AC3E}">
        <p14:creationId xmlns:p14="http://schemas.microsoft.com/office/powerpoint/2010/main" val="86212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 b)</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88</a:t>
            </a:fld>
            <a:endParaRPr lang="en-IN" dirty="0"/>
          </a:p>
        </p:txBody>
      </p:sp>
    </p:spTree>
    <p:extLst>
      <p:ext uri="{BB962C8B-B14F-4D97-AF65-F5344CB8AC3E}">
        <p14:creationId xmlns:p14="http://schemas.microsoft.com/office/powerpoint/2010/main" val="1972840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 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89</a:t>
            </a:fld>
            <a:endParaRPr lang="en-IN" dirty="0"/>
          </a:p>
        </p:txBody>
      </p:sp>
    </p:spTree>
    <p:extLst>
      <p:ext uri="{BB962C8B-B14F-4D97-AF65-F5344CB8AC3E}">
        <p14:creationId xmlns:p14="http://schemas.microsoft.com/office/powerpoint/2010/main" val="1611980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 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90</a:t>
            </a:fld>
            <a:endParaRPr lang="en-IN" dirty="0"/>
          </a:p>
        </p:txBody>
      </p:sp>
    </p:spTree>
    <p:extLst>
      <p:ext uri="{BB962C8B-B14F-4D97-AF65-F5344CB8AC3E}">
        <p14:creationId xmlns:p14="http://schemas.microsoft.com/office/powerpoint/2010/main" val="2958974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91</a:t>
            </a:fld>
            <a:endParaRPr lang="en-IN" dirty="0"/>
          </a:p>
        </p:txBody>
      </p:sp>
    </p:spTree>
    <p:extLst>
      <p:ext uri="{BB962C8B-B14F-4D97-AF65-F5344CB8AC3E}">
        <p14:creationId xmlns:p14="http://schemas.microsoft.com/office/powerpoint/2010/main" val="2958974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92</a:t>
            </a:fld>
            <a:endParaRPr lang="en-IN" dirty="0"/>
          </a:p>
        </p:txBody>
      </p:sp>
    </p:spTree>
    <p:extLst>
      <p:ext uri="{BB962C8B-B14F-4D97-AF65-F5344CB8AC3E}">
        <p14:creationId xmlns:p14="http://schemas.microsoft.com/office/powerpoint/2010/main" val="1557581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93</a:t>
            </a:fld>
            <a:endParaRPr lang="en-IN" dirty="0"/>
          </a:p>
        </p:txBody>
      </p:sp>
    </p:spTree>
    <p:extLst>
      <p:ext uri="{BB962C8B-B14F-4D97-AF65-F5344CB8AC3E}">
        <p14:creationId xmlns:p14="http://schemas.microsoft.com/office/powerpoint/2010/main" val="79042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We can think of linked lists as a network of people in which one person has some data and also has a note of another person's address of location.</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Doubly</a:t>
            </a:r>
            <a:r>
              <a:rPr lang="en-US" baseline="0" dirty="0" smtClean="0"/>
              <a:t> linked list  each node not only contains address of next node but also previous node, thus we can traverse in both the directions.</a:t>
            </a:r>
          </a:p>
          <a:p>
            <a:r>
              <a:rPr lang="en-US" baseline="0" dirty="0" smtClean="0"/>
              <a:t>Also the as first  node does not have any previous node so it contains NULL in address field pointing to previous node. Last node does not have next node so it contains NULL in address field pointing to next node.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25</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Doubly Linked list is created</a:t>
            </a:r>
            <a:r>
              <a:rPr lang="en-US" baseline="0" dirty="0" smtClean="0"/>
              <a:t> using a Node structure having three parts two pointers one for previous node one for next node and third part is </a:t>
            </a:r>
            <a:r>
              <a:rPr lang="en-US" baseline="0" dirty="0" err="1" smtClean="0"/>
              <a:t>elemet</a:t>
            </a:r>
            <a:r>
              <a:rPr lang="en-US" baseline="0" dirty="0" smtClean="0"/>
              <a:t> which stores the data part.</a:t>
            </a:r>
          </a:p>
          <a:p>
            <a:endParaRPr lang="en-US" baseline="0" dirty="0" smtClean="0"/>
          </a:p>
          <a:p>
            <a:r>
              <a:rPr lang="en-US" baseline="0" dirty="0" smtClean="0"/>
              <a:t>Like in the Figure given above shows a doubly linked list with four nodes. </a:t>
            </a:r>
          </a:p>
          <a:p>
            <a:endParaRPr lang="en-US" baseline="0" dirty="0" smtClean="0"/>
          </a:p>
          <a:p>
            <a:r>
              <a:rPr lang="en-US" baseline="0" dirty="0" smtClean="0"/>
              <a:t>Head pointer points to first node as there is no previous node before first node therefore it points to header pointer. And Next node pointer points to next node and elements contains ‘Lion’ as data part .</a:t>
            </a:r>
          </a:p>
          <a:p>
            <a:endParaRPr lang="en-US" baseline="0" dirty="0" smtClean="0"/>
          </a:p>
          <a:p>
            <a:r>
              <a:rPr lang="en-US" baseline="0" dirty="0" smtClean="0"/>
              <a:t>Likewise for other nodes its shown.</a:t>
            </a:r>
          </a:p>
          <a:p>
            <a:endParaRPr lang="en-US" baseline="0" dirty="0" smtClean="0"/>
          </a:p>
          <a:p>
            <a:r>
              <a:rPr lang="en-US" baseline="0" dirty="0" smtClean="0"/>
              <a:t>In doubly linked list we can traverse in both direction such that </a:t>
            </a:r>
          </a:p>
          <a:p>
            <a:endParaRPr lang="en-US" baseline="0" dirty="0" smtClean="0"/>
          </a:p>
          <a:p>
            <a:r>
              <a:rPr lang="en-US" baseline="0" dirty="0" smtClean="0"/>
              <a:t>   from head to tail using next pointer in each node</a:t>
            </a:r>
          </a:p>
          <a:p>
            <a:r>
              <a:rPr lang="en-US" baseline="0" dirty="0" smtClean="0"/>
              <a:t>   from tail to head using previous pointer in each node.</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30</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may understand the</a:t>
            </a:r>
            <a:r>
              <a:rPr lang="en-US" baseline="0" dirty="0" smtClean="0"/>
              <a:t> circular linked list by taking example of clock as clock arms return to same number from where it starts we can understand number displayed on clock as nodes where elements are stored. Each node points to next node and the last node points to first node.</a:t>
            </a:r>
          </a:p>
          <a:p>
            <a:endParaRPr lang="en-US" baseline="0" dirty="0" smtClean="0"/>
          </a:p>
          <a:p>
            <a:r>
              <a:rPr lang="en-US" baseline="0" dirty="0" smtClean="0"/>
              <a:t>One application of circular linked list is implementation of Round Robin Scheduling policy in operating system. Where each process runs for equal time slice then CPU is scheduled to next process in list. This goes on until last process get its share of time, executes and then gain CPU is allocated to first process in the queue.</a:t>
            </a:r>
          </a:p>
          <a:p>
            <a:endParaRPr lang="en-US" baseline="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43</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44</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understand</a:t>
            </a:r>
            <a:r>
              <a:rPr lang="en-US" baseline="0" dirty="0" smtClean="0"/>
              <a:t> Circular Double linked list from example of viewing images using Windows Photo Viewer Software.</a:t>
            </a:r>
          </a:p>
          <a:p>
            <a:r>
              <a:rPr lang="en-US" baseline="0" dirty="0" smtClean="0"/>
              <a:t>In the Windows photo Viewer when photos are viewed, we navigate from one image to another after reaching the last image as we click on next button then it navigates back to first image. </a:t>
            </a:r>
          </a:p>
          <a:p>
            <a:r>
              <a:rPr lang="en-US" baseline="0" dirty="0" smtClean="0"/>
              <a:t>In the same software if we are viewing first image and press back button it navigates to last image. </a:t>
            </a:r>
          </a:p>
          <a:p>
            <a:r>
              <a:rPr lang="en-US" baseline="0" dirty="0" smtClean="0"/>
              <a:t>This is how exactly circular double linked list works.</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63</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67</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70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pPr/>
              <a:t>30-11-2018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pPr/>
              <a:t>30-11-2018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pPr/>
              <a:t>30-11-2018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pPr/>
              <a:t>30-11-2018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pn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2.xml.rels><?xml version="1.0" encoding="UTF-8" standalone="yes"?>
<Relationships xmlns="http://schemas.openxmlformats.org/package/2006/relationships"><Relationship Id="rId3" Type="http://schemas.openxmlformats.org/officeDocument/2006/relationships/hyperlink" Target="https://www.geeksforgeeks.org/linked-list-set-1-introduc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geeksforgeeks.org/adding-two-polynomials-using-linked-list/" TargetMode="External"/><Relationship Id="rId5" Type="http://schemas.openxmlformats.org/officeDocument/2006/relationships/hyperlink" Target="https://www.geeksforgeeks.org/sparse-matrix-representation/" TargetMode="External"/><Relationship Id="rId4" Type="http://schemas.openxmlformats.org/officeDocument/2006/relationships/hyperlink" Target="https://www.tutorialspoint.com/data_structures_algorithms/linked_list_algorithms.htm"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www.youtube.com/watch?v=pBrz9HmjFO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1938992"/>
          </a:xfrm>
          <a:prstGeom prst="rect">
            <a:avLst/>
          </a:prstGeom>
        </p:spPr>
        <p:txBody>
          <a:bodyPr wrap="square">
            <a:spAutoFit/>
          </a:bodyPr>
          <a:lstStyle/>
          <a:p>
            <a:pPr algn="ctr" fontAlgn="auto">
              <a:spcBef>
                <a:spcPts val="0"/>
              </a:spcBef>
              <a:spcAft>
                <a:spcPts val="0"/>
              </a:spcAft>
              <a:defRPr/>
            </a:pPr>
            <a:r>
              <a:rPr lang="en-IN" sz="4000" b="1" spc="-20" dirty="0">
                <a:latin typeface="Helvetica" panose="020B0604020202020204" pitchFamily="2" charset="0"/>
                <a:cs typeface="Arial" panose="020B0604020202020204" pitchFamily="34" charset="0"/>
              </a:rPr>
              <a:t>Data S</a:t>
            </a:r>
            <a:r>
              <a:rPr lang="en-IN" sz="4000" b="1" spc="-20" dirty="0" smtClean="0">
                <a:latin typeface="Helvetica" panose="020B0604020202020204" pitchFamily="2" charset="0"/>
                <a:cs typeface="Arial" panose="020B0604020202020204" pitchFamily="34" charset="0"/>
              </a:rPr>
              <a:t>tructures</a:t>
            </a:r>
          </a:p>
          <a:p>
            <a:pPr algn="ctr" fontAlgn="auto">
              <a:spcBef>
                <a:spcPts val="0"/>
              </a:spcBef>
              <a:spcAft>
                <a:spcPts val="0"/>
              </a:spcAft>
              <a:defRPr/>
            </a:pPr>
            <a:r>
              <a:rPr lang="en-IN" sz="1500" b="1" spc="-20" dirty="0" smtClean="0">
                <a:latin typeface="Helvetica" panose="020B0604020202020204" pitchFamily="2" charset="0"/>
                <a:cs typeface="Arial" panose="020B0604020202020204" pitchFamily="34" charset="0"/>
              </a:rPr>
              <a:t> </a:t>
            </a:r>
            <a:r>
              <a:rPr lang="en-US" sz="1500" b="1" spc="-20" dirty="0" smtClean="0">
                <a:latin typeface="Helvetica" panose="020B0604020202020204" pitchFamily="2" charset="0"/>
                <a:cs typeface="Arial" panose="020B0604020202020204" pitchFamily="34" charset="0"/>
              </a:rPr>
              <a:t/>
            </a:r>
            <a:br>
              <a:rPr lang="en-US" sz="1500" b="1" spc="-20" dirty="0" smtClean="0">
                <a:latin typeface="Helvetica" panose="020B0604020202020204" pitchFamily="2" charset="0"/>
                <a:cs typeface="Arial" panose="020B0604020202020204" pitchFamily="34" charset="0"/>
              </a:rPr>
            </a:br>
            <a:r>
              <a:rPr lang="en-IN" sz="2000" b="1" dirty="0" smtClean="0">
                <a:latin typeface="Helvetica" panose="020B0604020202020204" pitchFamily="2" charset="0"/>
              </a:rPr>
              <a:t>Module Number: 03</a:t>
            </a:r>
          </a:p>
          <a:p>
            <a:pPr algn="ctr" fontAlgn="auto">
              <a:spcBef>
                <a:spcPts val="0"/>
              </a:spcBef>
              <a:spcAft>
                <a:spcPts val="0"/>
              </a:spcAft>
              <a:defRPr/>
            </a:pPr>
            <a:endParaRPr lang="en-IN" sz="1500" b="1" dirty="0" smtClean="0">
              <a:latin typeface="Helvetica" panose="020B0604020202020204" pitchFamily="2" charset="0"/>
            </a:endParaRPr>
          </a:p>
          <a:p>
            <a:pPr algn="ctr">
              <a:defRPr/>
            </a:pPr>
            <a:r>
              <a:rPr lang="en-GB" sz="3000" b="1" dirty="0" smtClean="0">
                <a:latin typeface="Helvetica" panose="020B0604020202020204" pitchFamily="2" charset="0"/>
              </a:rPr>
              <a:t>Module Name: </a:t>
            </a:r>
            <a:r>
              <a:rPr lang="en-US" sz="3000" b="1" spc="-20" dirty="0">
                <a:latin typeface="Helvetica" panose="020B0604020202020204" pitchFamily="2" charset="0"/>
                <a:cs typeface="Arial" panose="020B0604020202020204" pitchFamily="34" charset="0"/>
              </a:rPr>
              <a:t>Linked Lists </a:t>
            </a:r>
          </a:p>
        </p:txBody>
      </p:sp>
      <p:sp>
        <p:nvSpPr>
          <p:cNvPr id="6" name="Rectangle 5"/>
          <p:cNvSpPr/>
          <p:nvPr/>
        </p:nvSpPr>
        <p:spPr>
          <a:xfrm>
            <a:off x="-29496" y="5943596"/>
            <a:ext cx="3628103" cy="1091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a:t>
            </a:r>
            <a:r>
              <a:rPr lang="en-US" b="1" dirty="0" smtClean="0">
                <a:solidFill>
                  <a:schemeClr val="tx1"/>
                </a:solidFill>
                <a:latin typeface="Helvetica" panose="020B0604020202020204" pitchFamily="2" charset="0"/>
              </a:rPr>
              <a:t>DSA3</a:t>
            </a:r>
            <a:endParaRPr lang="en-US" b="1" dirty="0" smtClean="0">
              <a:solidFill>
                <a:schemeClr val="tx1"/>
              </a:solidFill>
              <a:latin typeface="Helvetica" panose="020B0604020202020204" pitchFamily="2" charset="0"/>
            </a:endParaRPr>
          </a:p>
          <a:p>
            <a:pPr algn="ctr"/>
            <a:r>
              <a:rPr lang="en-US" b="1" dirty="0" smtClean="0">
                <a:solidFill>
                  <a:schemeClr val="tx1"/>
                </a:solidFill>
                <a:latin typeface="Helvetica" panose="020B0604020202020204" pitchFamily="2" charset="0"/>
              </a:rPr>
              <a:t>Released Date : 24-SEP-2018</a:t>
            </a:r>
            <a:endParaRPr lang="en-IN"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6" name="Rectangle 5"/>
          <p:cNvSpPr/>
          <p:nvPr/>
        </p:nvSpPr>
        <p:spPr>
          <a:xfrm>
            <a:off x="207034" y="1121184"/>
            <a:ext cx="11601338" cy="360098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Linked </a:t>
            </a:r>
            <a:r>
              <a:rPr lang="en-US" sz="2400" b="1" dirty="0" smtClean="0">
                <a:latin typeface="Times New Roman" panose="02020603050405020304" pitchFamily="18" charset="0"/>
                <a:cs typeface="Times New Roman" panose="02020603050405020304" pitchFamily="18" charset="0"/>
              </a:rPr>
              <a:t>List</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Linked lists are appropriate when the number of data elements to be represented in the data structure at once is unpredictable.</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Linked lists are dynamic, so the length of a list can increase or decrease as necessary.</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node does not necessarily follow the previous one physically in the memory.</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Linked lists can be maintained in sorted order by inserting or deleting an element at the proper point in the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759151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6" name="Rectangle 5"/>
          <p:cNvSpPr/>
          <p:nvPr/>
        </p:nvSpPr>
        <p:spPr>
          <a:xfrm>
            <a:off x="207034" y="1121184"/>
            <a:ext cx="11601338" cy="329320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Types of Linked List</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There are four basic types of linked list </a:t>
            </a:r>
            <a:endParaRPr lang="en-US" sz="2000" dirty="0" smtClean="0">
              <a:latin typeface="Times New Roman" panose="02020603050405020304" pitchFamily="18" charset="0"/>
              <a:cs typeface="Times New Roman" panose="02020603050405020304" pitchFamily="18" charset="0"/>
            </a:endParaRPr>
          </a:p>
          <a:p>
            <a:pPr marL="720000" lvl="6"/>
            <a:endParaRPr lang="en-US" sz="1500" dirty="0">
              <a:latin typeface="Times New Roman" panose="02020603050405020304" pitchFamily="18" charset="0"/>
              <a:cs typeface="Times New Roman" panose="02020603050405020304" pitchFamily="18" charset="0"/>
            </a:endParaRPr>
          </a:p>
          <a:p>
            <a:pPr marL="1691550" lvl="7"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Single Linked List</a:t>
            </a:r>
          </a:p>
          <a:p>
            <a:pPr marL="1691550" lvl="7"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Doubly linked list</a:t>
            </a:r>
          </a:p>
          <a:p>
            <a:pPr marL="1691550" lvl="7"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Circular linked list </a:t>
            </a:r>
          </a:p>
          <a:p>
            <a:pPr marL="1691550" lvl="7"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Circular double linked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942849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pic>
        <p:nvPicPr>
          <p:cNvPr id="5" name="Picture 4" descr="Singly linked lists.jpg"/>
          <p:cNvPicPr>
            <a:picLocks noChangeAspect="1"/>
          </p:cNvPicPr>
          <p:nvPr/>
        </p:nvPicPr>
        <p:blipFill>
          <a:blip r:embed="rId3"/>
          <a:stretch>
            <a:fillRect/>
          </a:stretch>
        </p:blipFill>
        <p:spPr>
          <a:xfrm>
            <a:off x="738476" y="1992712"/>
            <a:ext cx="10736317" cy="3522717"/>
          </a:xfrm>
          <a:prstGeom prst="rect">
            <a:avLst/>
          </a:prstGeom>
        </p:spPr>
      </p:pic>
      <p:sp>
        <p:nvSpPr>
          <p:cNvPr id="8" name="TextBox 7"/>
          <p:cNvSpPr txBox="1"/>
          <p:nvPr/>
        </p:nvSpPr>
        <p:spPr>
          <a:xfrm>
            <a:off x="583324" y="1182413"/>
            <a:ext cx="2711669"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b="1" dirty="0" smtClean="0">
                <a:latin typeface="Cambria" pitchFamily="18" charset="0"/>
              </a:rPr>
              <a:t>Singly Linked List </a:t>
            </a:r>
            <a:endParaRPr lang="en-US" sz="2400" b="1" dirty="0">
              <a:latin typeface="Cambria" pitchFamily="18" charset="0"/>
            </a:endParaRPr>
          </a:p>
        </p:txBody>
      </p:sp>
      <p:sp>
        <p:nvSpPr>
          <p:cNvPr id="10" name="TextBox 9"/>
          <p:cNvSpPr txBox="1"/>
          <p:nvPr/>
        </p:nvSpPr>
        <p:spPr>
          <a:xfrm>
            <a:off x="2510972" y="5921829"/>
            <a:ext cx="6778171" cy="923330"/>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a:t>
            </a:r>
            <a:r>
              <a:rPr lang="en-US" dirty="0" smtClean="0">
                <a:latin typeface="Times New Roman" pitchFamily="18" charset="0"/>
                <a:cs typeface="Times New Roman" pitchFamily="18" charset="0"/>
              </a:rPr>
              <a:t> Network of People an analogy to Singly Linked List       </a:t>
            </a:r>
            <a:r>
              <a:rPr lang="en-US" b="1" dirty="0" smtClean="0">
                <a:latin typeface="Times New Roman" pitchFamily="18" charset="0"/>
                <a:cs typeface="Times New Roman" pitchFamily="18" charset="0"/>
              </a:rPr>
              <a:t>Source: </a:t>
            </a:r>
            <a:r>
              <a:rPr lang="en-US" i="1" dirty="0" smtClean="0">
                <a:latin typeface="Times New Roman" pitchFamily="18" charset="0"/>
                <a:cs typeface="Times New Roman" pitchFamily="18" charset="0"/>
              </a:rPr>
              <a:t>https://www.c-sharpcorner.com</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82598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6" name="Rectangle 5"/>
          <p:cNvSpPr/>
          <p:nvPr/>
        </p:nvSpPr>
        <p:spPr>
          <a:xfrm>
            <a:off x="207034" y="1121184"/>
            <a:ext cx="11601338" cy="2985433"/>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Singly </a:t>
            </a:r>
            <a:r>
              <a:rPr lang="en-US" sz="2400" b="1" dirty="0">
                <a:latin typeface="Times New Roman" panose="02020603050405020304" pitchFamily="18" charset="0"/>
                <a:cs typeface="Times New Roman" panose="02020603050405020304" pitchFamily="18" charset="0"/>
              </a:rPr>
              <a:t>Linked List</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singly </a:t>
            </a:r>
            <a:r>
              <a:rPr lang="en-US" sz="2000" dirty="0">
                <a:latin typeface="Times New Roman" panose="02020603050405020304" pitchFamily="18" charset="0"/>
                <a:cs typeface="Times New Roman" panose="02020603050405020304" pitchFamily="18" charset="0"/>
              </a:rPr>
              <a:t>linked list is one in which all nodes are linked together in some sequential manner. </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node has only one link part .</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link part contains the address of the next node in the list .</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 part of the last node contains NULL value which signifies the end of the node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982598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6" name="Rectangle 5"/>
          <p:cNvSpPr/>
          <p:nvPr/>
        </p:nvSpPr>
        <p:spPr>
          <a:xfrm>
            <a:off x="207034" y="1121184"/>
            <a:ext cx="11601338"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Schematic representation of </a:t>
            </a:r>
            <a:r>
              <a:rPr lang="en-US" sz="2400" b="1" dirty="0" smtClean="0">
                <a:latin typeface="Times New Roman" panose="02020603050405020304" pitchFamily="18" charset="0"/>
                <a:cs typeface="Times New Roman" panose="02020603050405020304" pitchFamily="18" charset="0"/>
              </a:rPr>
              <a:t>Singly </a:t>
            </a:r>
            <a:r>
              <a:rPr lang="en-US" sz="2400" b="1" dirty="0">
                <a:latin typeface="Times New Roman" panose="02020603050405020304" pitchFamily="18" charset="0"/>
                <a:cs typeface="Times New Roman" panose="02020603050405020304" pitchFamily="18" charset="0"/>
              </a:rPr>
              <a:t>Linked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a:extLst>
              <a:ext uri="{FF2B5EF4-FFF2-40B4-BE49-F238E27FC236}">
                <a16:creationId xmlns:a16="http://schemas.microsoft.com/office/drawing/2014/main" id="{D8D553E9-0BF5-4813-9753-25206E52EC6D}"/>
              </a:ext>
            </a:extLst>
          </p:cNvPr>
          <p:cNvGrpSpPr/>
          <p:nvPr/>
        </p:nvGrpSpPr>
        <p:grpSpPr>
          <a:xfrm>
            <a:off x="2017020" y="1825624"/>
            <a:ext cx="7331075" cy="3549541"/>
            <a:chOff x="304800" y="1143000"/>
            <a:chExt cx="8261350" cy="3886200"/>
          </a:xfrm>
        </p:grpSpPr>
        <p:sp>
          <p:nvSpPr>
            <p:cNvPr id="8" name="Line 24">
              <a:extLst>
                <a:ext uri="{FF2B5EF4-FFF2-40B4-BE49-F238E27FC236}">
                  <a16:creationId xmlns:a16="http://schemas.microsoft.com/office/drawing/2014/main" id="{41FA73A2-29FA-4291-8E24-086DC0544196}"/>
                </a:ext>
              </a:extLst>
            </p:cNvPr>
            <p:cNvSpPr>
              <a:spLocks noChangeShapeType="1"/>
            </p:cNvSpPr>
            <p:nvPr/>
          </p:nvSpPr>
          <p:spPr bwMode="auto">
            <a:xfrm flipH="1" flipV="1">
              <a:off x="1236965" y="2954539"/>
              <a:ext cx="1641474" cy="1653375"/>
            </a:xfrm>
            <a:prstGeom prst="line">
              <a:avLst/>
            </a:prstGeom>
            <a:noFill/>
            <a:ln w="19050">
              <a:solidFill>
                <a:srgbClr val="333F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25">
              <a:extLst>
                <a:ext uri="{FF2B5EF4-FFF2-40B4-BE49-F238E27FC236}">
                  <a16:creationId xmlns:a16="http://schemas.microsoft.com/office/drawing/2014/main" id="{265F0312-2430-44FD-B3E1-20F22EE6906E}"/>
                </a:ext>
              </a:extLst>
            </p:cNvPr>
            <p:cNvSpPr>
              <a:spLocks noChangeShapeType="1"/>
            </p:cNvSpPr>
            <p:nvPr/>
          </p:nvSpPr>
          <p:spPr bwMode="auto">
            <a:xfrm flipV="1">
              <a:off x="6324601" y="2971801"/>
              <a:ext cx="636299" cy="1600199"/>
            </a:xfrm>
            <a:prstGeom prst="line">
              <a:avLst/>
            </a:prstGeom>
            <a:noFill/>
            <a:ln w="19050">
              <a:solidFill>
                <a:srgbClr val="333F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Text Box 26">
              <a:extLst>
                <a:ext uri="{FF2B5EF4-FFF2-40B4-BE49-F238E27FC236}">
                  <a16:creationId xmlns:a16="http://schemas.microsoft.com/office/drawing/2014/main" id="{5C71166C-3D35-4E1A-87AE-EC21C579BFF2}"/>
                </a:ext>
              </a:extLst>
            </p:cNvPr>
            <p:cNvSpPr txBox="1">
              <a:spLocks noChangeArrowheads="1"/>
            </p:cNvSpPr>
            <p:nvPr/>
          </p:nvSpPr>
          <p:spPr bwMode="auto">
            <a:xfrm>
              <a:off x="2362200" y="4572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First node</a:t>
              </a:r>
            </a:p>
          </p:txBody>
        </p:sp>
        <p:sp>
          <p:nvSpPr>
            <p:cNvPr id="11" name="Text Box 27">
              <a:extLst>
                <a:ext uri="{FF2B5EF4-FFF2-40B4-BE49-F238E27FC236}">
                  <a16:creationId xmlns:a16="http://schemas.microsoft.com/office/drawing/2014/main" id="{55B8C212-375F-4FC3-A2E8-6A96106D1F98}"/>
                </a:ext>
              </a:extLst>
            </p:cNvPr>
            <p:cNvSpPr txBox="1">
              <a:spLocks noChangeArrowheads="1"/>
            </p:cNvSpPr>
            <p:nvPr/>
          </p:nvSpPr>
          <p:spPr bwMode="auto">
            <a:xfrm>
              <a:off x="5638800" y="44958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Last node</a:t>
              </a:r>
            </a:p>
          </p:txBody>
        </p:sp>
        <p:grpSp>
          <p:nvGrpSpPr>
            <p:cNvPr id="12" name="Group 31">
              <a:extLst>
                <a:ext uri="{FF2B5EF4-FFF2-40B4-BE49-F238E27FC236}">
                  <a16:creationId xmlns:a16="http://schemas.microsoft.com/office/drawing/2014/main" id="{A7F1C66C-B035-4E8D-A6DF-8C5BF835ED57}"/>
                </a:ext>
              </a:extLst>
            </p:cNvPr>
            <p:cNvGrpSpPr>
              <a:grpSpLocks/>
            </p:cNvGrpSpPr>
            <p:nvPr/>
          </p:nvGrpSpPr>
          <p:grpSpPr bwMode="auto">
            <a:xfrm>
              <a:off x="762000" y="2209800"/>
              <a:ext cx="7804150" cy="685800"/>
              <a:chOff x="480" y="1392"/>
              <a:chExt cx="4916" cy="576"/>
            </a:xfrm>
          </p:grpSpPr>
          <p:sp>
            <p:nvSpPr>
              <p:cNvPr id="20" name="Rectangle 5">
                <a:extLst>
                  <a:ext uri="{FF2B5EF4-FFF2-40B4-BE49-F238E27FC236}">
                    <a16:creationId xmlns:a16="http://schemas.microsoft.com/office/drawing/2014/main" id="{B6FA0B05-DC00-4CD5-8493-4141B7CAF387}"/>
                  </a:ext>
                </a:extLst>
              </p:cNvPr>
              <p:cNvSpPr>
                <a:spLocks noChangeArrowheads="1"/>
              </p:cNvSpPr>
              <p:nvPr/>
            </p:nvSpPr>
            <p:spPr bwMode="auto">
              <a:xfrm>
                <a:off x="480" y="1392"/>
                <a:ext cx="881" cy="566"/>
              </a:xfrm>
              <a:prstGeom prst="rect">
                <a:avLst/>
              </a:prstGeom>
              <a:solidFill>
                <a:srgbClr val="FFFFFF"/>
              </a:solidFill>
              <a:ln w="9525">
                <a:solidFill>
                  <a:srgbClr val="000000"/>
                </a:solidFill>
                <a:miter lim="800000"/>
                <a:headEnd/>
                <a:tailEnd/>
              </a:ln>
            </p:spPr>
            <p:txBody>
              <a:bodyPr/>
              <a:lstStyle/>
              <a:p>
                <a:endParaRPr lang="en-IN"/>
              </a:p>
            </p:txBody>
          </p:sp>
          <p:sp>
            <p:nvSpPr>
              <p:cNvPr id="21" name="Line 6">
                <a:extLst>
                  <a:ext uri="{FF2B5EF4-FFF2-40B4-BE49-F238E27FC236}">
                    <a16:creationId xmlns:a16="http://schemas.microsoft.com/office/drawing/2014/main" id="{729F61BF-10E2-4E7C-BC20-C0157BCCC8F4}"/>
                  </a:ext>
                </a:extLst>
              </p:cNvPr>
              <p:cNvSpPr>
                <a:spLocks noChangeShapeType="1"/>
              </p:cNvSpPr>
              <p:nvPr/>
            </p:nvSpPr>
            <p:spPr bwMode="auto">
              <a:xfrm>
                <a:off x="1031" y="1402"/>
                <a:ext cx="0" cy="5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7">
                <a:extLst>
                  <a:ext uri="{FF2B5EF4-FFF2-40B4-BE49-F238E27FC236}">
                    <a16:creationId xmlns:a16="http://schemas.microsoft.com/office/drawing/2014/main" id="{436A6E42-6B08-427E-88EC-0D3FEF8BAF0F}"/>
                  </a:ext>
                </a:extLst>
              </p:cNvPr>
              <p:cNvSpPr>
                <a:spLocks noChangeShapeType="1"/>
              </p:cNvSpPr>
              <p:nvPr/>
            </p:nvSpPr>
            <p:spPr bwMode="auto">
              <a:xfrm>
                <a:off x="1141" y="1674"/>
                <a:ext cx="5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 name="Rectangle 8">
                <a:extLst>
                  <a:ext uri="{FF2B5EF4-FFF2-40B4-BE49-F238E27FC236}">
                    <a16:creationId xmlns:a16="http://schemas.microsoft.com/office/drawing/2014/main" id="{08E715BF-DF70-4E9C-8543-77F8F4CE1D68}"/>
                  </a:ext>
                </a:extLst>
              </p:cNvPr>
              <p:cNvSpPr>
                <a:spLocks noChangeArrowheads="1"/>
              </p:cNvSpPr>
              <p:nvPr/>
            </p:nvSpPr>
            <p:spPr bwMode="auto">
              <a:xfrm>
                <a:off x="1692" y="1392"/>
                <a:ext cx="881" cy="565"/>
              </a:xfrm>
              <a:prstGeom prst="rect">
                <a:avLst/>
              </a:prstGeom>
              <a:solidFill>
                <a:srgbClr val="FFFFFF"/>
              </a:solidFill>
              <a:ln w="9525">
                <a:solidFill>
                  <a:srgbClr val="000000"/>
                </a:solidFill>
                <a:miter lim="800000"/>
                <a:headEnd/>
                <a:tailEnd/>
              </a:ln>
            </p:spPr>
            <p:txBody>
              <a:bodyPr/>
              <a:lstStyle/>
              <a:p>
                <a:endParaRPr lang="en-IN"/>
              </a:p>
            </p:txBody>
          </p:sp>
          <p:sp>
            <p:nvSpPr>
              <p:cNvPr id="24" name="Line 9">
                <a:extLst>
                  <a:ext uri="{FF2B5EF4-FFF2-40B4-BE49-F238E27FC236}">
                    <a16:creationId xmlns:a16="http://schemas.microsoft.com/office/drawing/2014/main" id="{ABCB10A2-3985-46FC-B135-630BFA3FA055}"/>
                  </a:ext>
                </a:extLst>
              </p:cNvPr>
              <p:cNvSpPr>
                <a:spLocks noChangeShapeType="1"/>
              </p:cNvSpPr>
              <p:nvPr/>
            </p:nvSpPr>
            <p:spPr bwMode="auto">
              <a:xfrm>
                <a:off x="2243" y="1401"/>
                <a:ext cx="1" cy="5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Rectangle 10">
                <a:extLst>
                  <a:ext uri="{FF2B5EF4-FFF2-40B4-BE49-F238E27FC236}">
                    <a16:creationId xmlns:a16="http://schemas.microsoft.com/office/drawing/2014/main" id="{B695CCF3-7E96-4979-A2C2-DE1C5EB3ABBB}"/>
                  </a:ext>
                </a:extLst>
              </p:cNvPr>
              <p:cNvSpPr>
                <a:spLocks noChangeArrowheads="1"/>
              </p:cNvSpPr>
              <p:nvPr/>
            </p:nvSpPr>
            <p:spPr bwMode="auto">
              <a:xfrm>
                <a:off x="2904" y="1392"/>
                <a:ext cx="881" cy="565"/>
              </a:xfrm>
              <a:prstGeom prst="rect">
                <a:avLst/>
              </a:prstGeom>
              <a:solidFill>
                <a:srgbClr val="FFFFFF"/>
              </a:solidFill>
              <a:ln w="9525">
                <a:solidFill>
                  <a:srgbClr val="000000"/>
                </a:solidFill>
                <a:miter lim="800000"/>
                <a:headEnd/>
                <a:tailEnd/>
              </a:ln>
            </p:spPr>
            <p:txBody>
              <a:bodyPr/>
              <a:lstStyle/>
              <a:p>
                <a:endParaRPr lang="en-IN"/>
              </a:p>
            </p:txBody>
          </p:sp>
          <p:sp>
            <p:nvSpPr>
              <p:cNvPr id="26" name="Line 11">
                <a:extLst>
                  <a:ext uri="{FF2B5EF4-FFF2-40B4-BE49-F238E27FC236}">
                    <a16:creationId xmlns:a16="http://schemas.microsoft.com/office/drawing/2014/main" id="{B03962FC-B3F1-403D-926F-D3C71B97D2DC}"/>
                  </a:ext>
                </a:extLst>
              </p:cNvPr>
              <p:cNvSpPr>
                <a:spLocks noChangeShapeType="1"/>
              </p:cNvSpPr>
              <p:nvPr/>
            </p:nvSpPr>
            <p:spPr bwMode="auto">
              <a:xfrm>
                <a:off x="3455" y="1401"/>
                <a:ext cx="1" cy="5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12">
                <a:extLst>
                  <a:ext uri="{FF2B5EF4-FFF2-40B4-BE49-F238E27FC236}">
                    <a16:creationId xmlns:a16="http://schemas.microsoft.com/office/drawing/2014/main" id="{CE3C1923-3B24-4C73-BE36-B6D8A3436160}"/>
                  </a:ext>
                </a:extLst>
              </p:cNvPr>
              <p:cNvSpPr>
                <a:spLocks noChangeShapeType="1"/>
              </p:cNvSpPr>
              <p:nvPr/>
            </p:nvSpPr>
            <p:spPr bwMode="auto">
              <a:xfrm>
                <a:off x="3565" y="1694"/>
                <a:ext cx="55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8" name="Rectangle 13">
                <a:extLst>
                  <a:ext uri="{FF2B5EF4-FFF2-40B4-BE49-F238E27FC236}">
                    <a16:creationId xmlns:a16="http://schemas.microsoft.com/office/drawing/2014/main" id="{EF22F65A-F7C3-4666-B7E4-60B418F2002A}"/>
                  </a:ext>
                </a:extLst>
              </p:cNvPr>
              <p:cNvSpPr>
                <a:spLocks noChangeArrowheads="1"/>
              </p:cNvSpPr>
              <p:nvPr/>
            </p:nvSpPr>
            <p:spPr bwMode="auto">
              <a:xfrm>
                <a:off x="4116" y="1392"/>
                <a:ext cx="881" cy="565"/>
              </a:xfrm>
              <a:prstGeom prst="rect">
                <a:avLst/>
              </a:prstGeom>
              <a:solidFill>
                <a:srgbClr val="FFFFFF"/>
              </a:solidFill>
              <a:ln w="9525">
                <a:solidFill>
                  <a:srgbClr val="000000"/>
                </a:solidFill>
                <a:miter lim="800000"/>
                <a:headEnd/>
                <a:tailEnd/>
              </a:ln>
            </p:spPr>
            <p:txBody>
              <a:bodyPr/>
              <a:lstStyle/>
              <a:p>
                <a:endParaRPr lang="en-IN"/>
              </a:p>
            </p:txBody>
          </p:sp>
          <p:sp>
            <p:nvSpPr>
              <p:cNvPr id="29" name="Line 14">
                <a:extLst>
                  <a:ext uri="{FF2B5EF4-FFF2-40B4-BE49-F238E27FC236}">
                    <a16:creationId xmlns:a16="http://schemas.microsoft.com/office/drawing/2014/main" id="{9BDE789B-0B9B-4581-974E-E47D43A1F835}"/>
                  </a:ext>
                </a:extLst>
              </p:cNvPr>
              <p:cNvSpPr>
                <a:spLocks noChangeShapeType="1"/>
              </p:cNvSpPr>
              <p:nvPr/>
            </p:nvSpPr>
            <p:spPr bwMode="auto">
              <a:xfrm>
                <a:off x="4667" y="1401"/>
                <a:ext cx="1" cy="5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 name="Text Box 15">
                <a:extLst>
                  <a:ext uri="{FF2B5EF4-FFF2-40B4-BE49-F238E27FC236}">
                    <a16:creationId xmlns:a16="http://schemas.microsoft.com/office/drawing/2014/main" id="{C99C0264-DDBF-4A62-91C4-59743C7696C1}"/>
                  </a:ext>
                </a:extLst>
              </p:cNvPr>
              <p:cNvSpPr txBox="1">
                <a:spLocks noChangeArrowheads="1"/>
              </p:cNvSpPr>
              <p:nvPr/>
            </p:nvSpPr>
            <p:spPr bwMode="auto">
              <a:xfrm>
                <a:off x="590" y="1467"/>
                <a:ext cx="4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dirty="0"/>
                  <a:t>a</a:t>
                </a:r>
              </a:p>
            </p:txBody>
          </p:sp>
          <p:sp>
            <p:nvSpPr>
              <p:cNvPr id="31" name="Text Box 16">
                <a:extLst>
                  <a:ext uri="{FF2B5EF4-FFF2-40B4-BE49-F238E27FC236}">
                    <a16:creationId xmlns:a16="http://schemas.microsoft.com/office/drawing/2014/main" id="{E686A0E0-A70B-4EF7-A953-596A89B3159B}"/>
                  </a:ext>
                </a:extLst>
              </p:cNvPr>
              <p:cNvSpPr txBox="1">
                <a:spLocks noChangeArrowheads="1"/>
              </p:cNvSpPr>
              <p:nvPr/>
            </p:nvSpPr>
            <p:spPr bwMode="auto">
              <a:xfrm>
                <a:off x="1802" y="1467"/>
                <a:ext cx="4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sp>
            <p:nvSpPr>
              <p:cNvPr id="32" name="Text Box 17">
                <a:extLst>
                  <a:ext uri="{FF2B5EF4-FFF2-40B4-BE49-F238E27FC236}">
                    <a16:creationId xmlns:a16="http://schemas.microsoft.com/office/drawing/2014/main" id="{970E283F-4583-4197-B39E-9ADEB40C3B11}"/>
                  </a:ext>
                </a:extLst>
              </p:cNvPr>
              <p:cNvSpPr txBox="1">
                <a:spLocks noChangeArrowheads="1"/>
              </p:cNvSpPr>
              <p:nvPr/>
            </p:nvSpPr>
            <p:spPr bwMode="auto">
              <a:xfrm>
                <a:off x="3024" y="1488"/>
                <a:ext cx="4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c</a:t>
                </a:r>
              </a:p>
            </p:txBody>
          </p:sp>
          <p:sp>
            <p:nvSpPr>
              <p:cNvPr id="33" name="Text Box 18">
                <a:extLst>
                  <a:ext uri="{FF2B5EF4-FFF2-40B4-BE49-F238E27FC236}">
                    <a16:creationId xmlns:a16="http://schemas.microsoft.com/office/drawing/2014/main" id="{A61AEF4F-B221-4023-85CC-DC09CC9E14D5}"/>
                  </a:ext>
                </a:extLst>
              </p:cNvPr>
              <p:cNvSpPr txBox="1">
                <a:spLocks noChangeArrowheads="1"/>
              </p:cNvSpPr>
              <p:nvPr/>
            </p:nvSpPr>
            <p:spPr bwMode="auto">
              <a:xfrm>
                <a:off x="4226" y="1467"/>
                <a:ext cx="4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d</a:t>
                </a:r>
              </a:p>
            </p:txBody>
          </p:sp>
          <p:sp>
            <p:nvSpPr>
              <p:cNvPr id="34" name="Line 19">
                <a:extLst>
                  <a:ext uri="{FF2B5EF4-FFF2-40B4-BE49-F238E27FC236}">
                    <a16:creationId xmlns:a16="http://schemas.microsoft.com/office/drawing/2014/main" id="{9A7126C5-9FF8-4570-A074-FD33F776BB43}"/>
                  </a:ext>
                </a:extLst>
              </p:cNvPr>
              <p:cNvSpPr>
                <a:spLocks noChangeShapeType="1"/>
              </p:cNvSpPr>
              <p:nvPr/>
            </p:nvSpPr>
            <p:spPr bwMode="auto">
              <a:xfrm>
                <a:off x="2353" y="1694"/>
                <a:ext cx="5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5" name="Line 20">
                <a:extLst>
                  <a:ext uri="{FF2B5EF4-FFF2-40B4-BE49-F238E27FC236}">
                    <a16:creationId xmlns:a16="http://schemas.microsoft.com/office/drawing/2014/main" id="{6250651A-D774-45E9-8199-DA5B345DD147}"/>
                  </a:ext>
                </a:extLst>
              </p:cNvPr>
              <p:cNvSpPr>
                <a:spLocks noChangeShapeType="1"/>
              </p:cNvSpPr>
              <p:nvPr/>
            </p:nvSpPr>
            <p:spPr bwMode="auto">
              <a:xfrm>
                <a:off x="4887" y="1694"/>
                <a:ext cx="3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Line 21">
                <a:extLst>
                  <a:ext uri="{FF2B5EF4-FFF2-40B4-BE49-F238E27FC236}">
                    <a16:creationId xmlns:a16="http://schemas.microsoft.com/office/drawing/2014/main" id="{B80316F8-643D-4BCC-8B23-84A88C14B5AD}"/>
                  </a:ext>
                </a:extLst>
              </p:cNvPr>
              <p:cNvSpPr>
                <a:spLocks noChangeShapeType="1"/>
              </p:cNvSpPr>
              <p:nvPr/>
            </p:nvSpPr>
            <p:spPr bwMode="auto">
              <a:xfrm>
                <a:off x="5218" y="1694"/>
                <a:ext cx="0" cy="1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 name="Line 22">
                <a:extLst>
                  <a:ext uri="{FF2B5EF4-FFF2-40B4-BE49-F238E27FC236}">
                    <a16:creationId xmlns:a16="http://schemas.microsoft.com/office/drawing/2014/main" id="{937E9223-2D7A-40BD-B551-5F2CBC5FC2BC}"/>
                  </a:ext>
                </a:extLst>
              </p:cNvPr>
              <p:cNvSpPr>
                <a:spLocks noChangeShapeType="1"/>
              </p:cNvSpPr>
              <p:nvPr/>
            </p:nvSpPr>
            <p:spPr bwMode="auto">
              <a:xfrm>
                <a:off x="5108" y="1830"/>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Line 23">
                <a:extLst>
                  <a:ext uri="{FF2B5EF4-FFF2-40B4-BE49-F238E27FC236}">
                    <a16:creationId xmlns:a16="http://schemas.microsoft.com/office/drawing/2014/main" id="{85EEC283-8DF7-4A51-A2E1-A8AF8F9E9F6E}"/>
                  </a:ext>
                </a:extLst>
              </p:cNvPr>
              <p:cNvSpPr>
                <a:spLocks noChangeShapeType="1"/>
              </p:cNvSpPr>
              <p:nvPr/>
            </p:nvSpPr>
            <p:spPr bwMode="auto">
              <a:xfrm>
                <a:off x="5175" y="1892"/>
                <a:ext cx="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 name="Line 28">
              <a:extLst>
                <a:ext uri="{FF2B5EF4-FFF2-40B4-BE49-F238E27FC236}">
                  <a16:creationId xmlns:a16="http://schemas.microsoft.com/office/drawing/2014/main" id="{95F389F7-DA07-473F-AFC9-73B98719DB1C}"/>
                </a:ext>
              </a:extLst>
            </p:cNvPr>
            <p:cNvSpPr>
              <a:spLocks noChangeShapeType="1"/>
            </p:cNvSpPr>
            <p:nvPr/>
          </p:nvSpPr>
          <p:spPr bwMode="auto">
            <a:xfrm>
              <a:off x="990600" y="16764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Text Box 29">
              <a:extLst>
                <a:ext uri="{FF2B5EF4-FFF2-40B4-BE49-F238E27FC236}">
                  <a16:creationId xmlns:a16="http://schemas.microsoft.com/office/drawing/2014/main" id="{0FE5B7D2-1C0E-4BB7-8356-C848D91F846A}"/>
                </a:ext>
              </a:extLst>
            </p:cNvPr>
            <p:cNvSpPr txBox="1">
              <a:spLocks noChangeArrowheads="1"/>
            </p:cNvSpPr>
            <p:nvPr/>
          </p:nvSpPr>
          <p:spPr bwMode="auto">
            <a:xfrm>
              <a:off x="304800" y="11430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anose="020B0604020202020204" pitchFamily="34" charset="0"/>
                </a:rPr>
                <a:t>head</a:t>
              </a:r>
            </a:p>
          </p:txBody>
        </p:sp>
        <p:sp>
          <p:nvSpPr>
            <p:cNvPr id="15" name="Text Box 32">
              <a:extLst>
                <a:ext uri="{FF2B5EF4-FFF2-40B4-BE49-F238E27FC236}">
                  <a16:creationId xmlns:a16="http://schemas.microsoft.com/office/drawing/2014/main" id="{E733F601-05A9-4823-9B52-560AB9DA73C8}"/>
                </a:ext>
              </a:extLst>
            </p:cNvPr>
            <p:cNvSpPr txBox="1">
              <a:spLocks noChangeArrowheads="1"/>
            </p:cNvSpPr>
            <p:nvPr/>
          </p:nvSpPr>
          <p:spPr bwMode="auto">
            <a:xfrm>
              <a:off x="16764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next</a:t>
              </a:r>
            </a:p>
          </p:txBody>
        </p:sp>
        <p:sp>
          <p:nvSpPr>
            <p:cNvPr id="16" name="Text Box 33">
              <a:extLst>
                <a:ext uri="{FF2B5EF4-FFF2-40B4-BE49-F238E27FC236}">
                  <a16:creationId xmlns:a16="http://schemas.microsoft.com/office/drawing/2014/main" id="{6CAA91E0-CBE9-46A1-A31A-A750CE30EC30}"/>
                </a:ext>
              </a:extLst>
            </p:cNvPr>
            <p:cNvSpPr txBox="1">
              <a:spLocks noChangeArrowheads="1"/>
            </p:cNvSpPr>
            <p:nvPr/>
          </p:nvSpPr>
          <p:spPr bwMode="auto">
            <a:xfrm>
              <a:off x="35814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next</a:t>
              </a:r>
            </a:p>
          </p:txBody>
        </p:sp>
        <p:sp>
          <p:nvSpPr>
            <p:cNvPr id="17" name="Text Box 34">
              <a:extLst>
                <a:ext uri="{FF2B5EF4-FFF2-40B4-BE49-F238E27FC236}">
                  <a16:creationId xmlns:a16="http://schemas.microsoft.com/office/drawing/2014/main" id="{D18A4E85-65A0-43DA-A753-DF24C6221913}"/>
                </a:ext>
              </a:extLst>
            </p:cNvPr>
            <p:cNvSpPr txBox="1">
              <a:spLocks noChangeArrowheads="1"/>
            </p:cNvSpPr>
            <p:nvPr/>
          </p:nvSpPr>
          <p:spPr bwMode="auto">
            <a:xfrm>
              <a:off x="54864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next</a:t>
              </a:r>
            </a:p>
          </p:txBody>
        </p:sp>
        <p:sp>
          <p:nvSpPr>
            <p:cNvPr id="18" name="Text Box 35">
              <a:extLst>
                <a:ext uri="{FF2B5EF4-FFF2-40B4-BE49-F238E27FC236}">
                  <a16:creationId xmlns:a16="http://schemas.microsoft.com/office/drawing/2014/main" id="{63B19329-0392-4F87-89A9-7D7FCF6A47AD}"/>
                </a:ext>
              </a:extLst>
            </p:cNvPr>
            <p:cNvSpPr txBox="1">
              <a:spLocks noChangeArrowheads="1"/>
            </p:cNvSpPr>
            <p:nvPr/>
          </p:nvSpPr>
          <p:spPr bwMode="auto">
            <a:xfrm>
              <a:off x="72390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next</a:t>
              </a:r>
            </a:p>
          </p:txBody>
        </p:sp>
        <p:sp>
          <p:nvSpPr>
            <p:cNvPr id="19" name="Rectangle 36">
              <a:extLst>
                <a:ext uri="{FF2B5EF4-FFF2-40B4-BE49-F238E27FC236}">
                  <a16:creationId xmlns:a16="http://schemas.microsoft.com/office/drawing/2014/main" id="{7A636CF8-FB37-4FB5-AF13-4D358037E018}"/>
                </a:ext>
              </a:extLst>
            </p:cNvPr>
            <p:cNvSpPr>
              <a:spLocks noChangeArrowheads="1"/>
            </p:cNvSpPr>
            <p:nvPr/>
          </p:nvSpPr>
          <p:spPr bwMode="auto">
            <a:xfrm>
              <a:off x="838200" y="1524000"/>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9" name="Rectangle 38">
            <a:extLst>
              <a:ext uri="{FF2B5EF4-FFF2-40B4-BE49-F238E27FC236}">
                <a16:creationId xmlns:a16="http://schemas.microsoft.com/office/drawing/2014/main" id="{32BBC252-C4AE-4132-BEA6-92C57CA737F8}"/>
              </a:ext>
            </a:extLst>
          </p:cNvPr>
          <p:cNvSpPr/>
          <p:nvPr/>
        </p:nvSpPr>
        <p:spPr>
          <a:xfrm>
            <a:off x="1171218" y="5645581"/>
            <a:ext cx="9251533"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Empty Linked list is a single pointer having the value of NULL.</a:t>
            </a:r>
          </a:p>
          <a:p>
            <a:r>
              <a:rPr lang="en-US" dirty="0">
                <a:latin typeface="Times New Roman" panose="02020603050405020304" pitchFamily="18" charset="0"/>
                <a:cs typeface="Times New Roman" panose="02020603050405020304" pitchFamily="18" charset="0"/>
              </a:rPr>
              <a:t>	head = NULL;</a:t>
            </a:r>
          </a:p>
          <a:p>
            <a:endParaRPr lang="en-US" dirty="0">
              <a:latin typeface="Times New Roman" panose="02020603050405020304" pitchFamily="18" charset="0"/>
              <a:cs typeface="Times New Roman" panose="02020603050405020304" pitchFamily="18" charset="0"/>
            </a:endParaRPr>
          </a:p>
        </p:txBody>
      </p:sp>
      <p:grpSp>
        <p:nvGrpSpPr>
          <p:cNvPr id="40" name="Group 39">
            <a:extLst>
              <a:ext uri="{FF2B5EF4-FFF2-40B4-BE49-F238E27FC236}">
                <a16:creationId xmlns:a16="http://schemas.microsoft.com/office/drawing/2014/main" id="{842D843E-A080-45F8-AB45-28EB5A5C8DD0}"/>
              </a:ext>
            </a:extLst>
          </p:cNvPr>
          <p:cNvGrpSpPr/>
          <p:nvPr/>
        </p:nvGrpSpPr>
        <p:grpSpPr>
          <a:xfrm>
            <a:off x="7923604" y="5709565"/>
            <a:ext cx="1981200" cy="708025"/>
            <a:chOff x="1600200" y="3886200"/>
            <a:chExt cx="1981200" cy="708025"/>
          </a:xfrm>
        </p:grpSpPr>
        <p:sp>
          <p:nvSpPr>
            <p:cNvPr id="41" name="Text Box 7">
              <a:extLst>
                <a:ext uri="{FF2B5EF4-FFF2-40B4-BE49-F238E27FC236}">
                  <a16:creationId xmlns:a16="http://schemas.microsoft.com/office/drawing/2014/main" id="{BC796705-C5CA-4DAC-9EC1-117955A06BD7}"/>
                </a:ext>
              </a:extLst>
            </p:cNvPr>
            <p:cNvSpPr txBox="1">
              <a:spLocks noChangeArrowheads="1"/>
            </p:cNvSpPr>
            <p:nvPr/>
          </p:nvSpPr>
          <p:spPr bwMode="auto">
            <a:xfrm>
              <a:off x="1600200" y="3886200"/>
              <a:ext cx="990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dirty="0">
                  <a:latin typeface="Courier New" panose="02070309020205020404" pitchFamily="49" charset="0"/>
                </a:rPr>
                <a:t>head</a:t>
              </a:r>
            </a:p>
          </p:txBody>
        </p:sp>
        <p:sp>
          <p:nvSpPr>
            <p:cNvPr id="42" name="Line 8">
              <a:extLst>
                <a:ext uri="{FF2B5EF4-FFF2-40B4-BE49-F238E27FC236}">
                  <a16:creationId xmlns:a16="http://schemas.microsoft.com/office/drawing/2014/main" id="{B8A1816D-ECD9-43D5-A0DC-BEDD7045ABB8}"/>
                </a:ext>
              </a:extLst>
            </p:cNvPr>
            <p:cNvSpPr>
              <a:spLocks noChangeShapeType="1"/>
            </p:cNvSpPr>
            <p:nvPr/>
          </p:nvSpPr>
          <p:spPr bwMode="auto">
            <a:xfrm>
              <a:off x="2801938" y="4246563"/>
              <a:ext cx="5254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3" name="Group 16">
              <a:extLst>
                <a:ext uri="{FF2B5EF4-FFF2-40B4-BE49-F238E27FC236}">
                  <a16:creationId xmlns:a16="http://schemas.microsoft.com/office/drawing/2014/main" id="{DFE75AA9-0298-40F3-8972-2EF2D4F6DCF2}"/>
                </a:ext>
              </a:extLst>
            </p:cNvPr>
            <p:cNvGrpSpPr>
              <a:grpSpLocks/>
            </p:cNvGrpSpPr>
            <p:nvPr/>
          </p:nvGrpSpPr>
          <p:grpSpPr bwMode="auto">
            <a:xfrm>
              <a:off x="3124200" y="4495800"/>
              <a:ext cx="457200" cy="98425"/>
              <a:chOff x="5108" y="1830"/>
              <a:chExt cx="288" cy="62"/>
            </a:xfrm>
          </p:grpSpPr>
          <p:sp>
            <p:nvSpPr>
              <p:cNvPr id="45" name="Line 14">
                <a:extLst>
                  <a:ext uri="{FF2B5EF4-FFF2-40B4-BE49-F238E27FC236}">
                    <a16:creationId xmlns:a16="http://schemas.microsoft.com/office/drawing/2014/main" id="{967B928D-6292-4C54-A7AB-F06ACFA9505A}"/>
                  </a:ext>
                </a:extLst>
              </p:cNvPr>
              <p:cNvSpPr>
                <a:spLocks noChangeShapeType="1"/>
              </p:cNvSpPr>
              <p:nvPr/>
            </p:nvSpPr>
            <p:spPr bwMode="auto">
              <a:xfrm>
                <a:off x="5108" y="1830"/>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 name="Line 15">
                <a:extLst>
                  <a:ext uri="{FF2B5EF4-FFF2-40B4-BE49-F238E27FC236}">
                    <a16:creationId xmlns:a16="http://schemas.microsoft.com/office/drawing/2014/main" id="{2985A00E-54BA-4D2A-89C2-4B4839059F8F}"/>
                  </a:ext>
                </a:extLst>
              </p:cNvPr>
              <p:cNvSpPr>
                <a:spLocks noChangeShapeType="1"/>
              </p:cNvSpPr>
              <p:nvPr/>
            </p:nvSpPr>
            <p:spPr bwMode="auto">
              <a:xfrm>
                <a:off x="5175" y="1892"/>
                <a:ext cx="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44" name="Rectangle 17">
              <a:extLst>
                <a:ext uri="{FF2B5EF4-FFF2-40B4-BE49-F238E27FC236}">
                  <a16:creationId xmlns:a16="http://schemas.microsoft.com/office/drawing/2014/main" id="{B961782A-05E3-4007-BFF0-E2B267D0482D}"/>
                </a:ext>
              </a:extLst>
            </p:cNvPr>
            <p:cNvSpPr>
              <a:spLocks noChangeArrowheads="1"/>
            </p:cNvSpPr>
            <p:nvPr/>
          </p:nvSpPr>
          <p:spPr bwMode="auto">
            <a:xfrm>
              <a:off x="2590800" y="4114800"/>
              <a:ext cx="301625" cy="301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cxnSp>
        <p:nvCxnSpPr>
          <p:cNvPr id="47" name="Straight Connector 46">
            <a:extLst>
              <a:ext uri="{FF2B5EF4-FFF2-40B4-BE49-F238E27FC236}">
                <a16:creationId xmlns:a16="http://schemas.microsoft.com/office/drawing/2014/main" id="{CE32A1D5-A2E9-4B07-8656-05EDABC170F2}"/>
              </a:ext>
            </a:extLst>
          </p:cNvPr>
          <p:cNvCxnSpPr>
            <a:stCxn id="42" idx="1"/>
          </p:cNvCxnSpPr>
          <p:nvPr/>
        </p:nvCxnSpPr>
        <p:spPr>
          <a:xfrm>
            <a:off x="9650804" y="6069929"/>
            <a:ext cx="0" cy="249236"/>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510972" y="629875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3.3:</a:t>
            </a:r>
            <a:r>
              <a:rPr lang="en-US" dirty="0" smtClean="0">
                <a:latin typeface="Times New Roman" pitchFamily="18" charset="0"/>
                <a:cs typeface="Times New Roman" pitchFamily="18" charset="0"/>
              </a:rPr>
              <a:t> Schematic representation of Singly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6061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6" name="Rectangle 5"/>
          <p:cNvSpPr/>
          <p:nvPr/>
        </p:nvSpPr>
        <p:spPr>
          <a:xfrm>
            <a:off x="207034" y="1121184"/>
            <a:ext cx="11601338" cy="329320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Basic </a:t>
            </a:r>
            <a:r>
              <a:rPr lang="en-US" sz="2400" b="1" dirty="0" smtClean="0">
                <a:latin typeface="Times New Roman" panose="02020603050405020304" pitchFamily="18" charset="0"/>
                <a:cs typeface="Times New Roman" panose="02020603050405020304" pitchFamily="18" charset="0"/>
              </a:rPr>
              <a:t>Ideas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Let’s assume that the node is given by the following type declaration:</a:t>
            </a:r>
          </a:p>
          <a:p>
            <a:pPr marL="720000" lvl="6"/>
            <a:endParaRPr lang="en-US" sz="20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Node {</a:t>
            </a:r>
          </a:p>
          <a:p>
            <a:pPr marL="720000" lvl="6">
              <a:lnSpc>
                <a:spcPct val="150000"/>
              </a:lnSpc>
            </a:pPr>
            <a:r>
              <a:rPr lang="en-US" sz="2000" dirty="0">
                <a:latin typeface="Times New Roman" panose="02020603050405020304" pitchFamily="18" charset="0"/>
                <a:cs typeface="Times New Roman" panose="02020603050405020304" pitchFamily="18" charset="0"/>
              </a:rPr>
              <a:t>				Object element;</a:t>
            </a:r>
          </a:p>
          <a:p>
            <a:pPr marL="720000" lvl="6">
              <a:lnSpc>
                <a:spcPct val="150000"/>
              </a:lnSpc>
            </a:pPr>
            <a:r>
              <a:rPr lang="en-US" sz="2000" dirty="0">
                <a:latin typeface="Times New Roman" panose="02020603050405020304" pitchFamily="18" charset="0"/>
                <a:cs typeface="Times New Roman" panose="02020603050405020304" pitchFamily="18" charset="0"/>
              </a:rPr>
              <a:t>				Node *next;</a:t>
            </a:r>
          </a:p>
          <a:p>
            <a:pPr marL="720000" lvl="6">
              <a:lnSpc>
                <a:spcPct val="150000"/>
              </a:lnSpc>
            </a:pPr>
            <a:r>
              <a:rPr lang="en-US" sz="2000" dirty="0">
                <a:latin typeface="Times New Roman" panose="02020603050405020304" pitchFamily="18" charset="0"/>
                <a:cs typeface="Times New Roman" panose="02020603050405020304" pitchFamily="18" charset="0"/>
              </a:rPr>
              <a: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915748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6" name="Rectangle 5"/>
          <p:cNvSpPr/>
          <p:nvPr/>
        </p:nvSpPr>
        <p:spPr>
          <a:xfrm>
            <a:off x="207034" y="1121184"/>
            <a:ext cx="11601338"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Basic Linked List Operations </a:t>
            </a:r>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 Traversal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Searching a node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Insert a node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Delete a node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833042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6" name="Rectangle 5"/>
          <p:cNvSpPr/>
          <p:nvPr/>
        </p:nvSpPr>
        <p:spPr>
          <a:xfrm>
            <a:off x="207034" y="1121184"/>
            <a:ext cx="11601338" cy="498598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Traversing a linked list</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Node *</a:t>
            </a:r>
            <a:r>
              <a:rPr lang="en-US" sz="2000" dirty="0" err="1">
                <a:latin typeface="Times New Roman" panose="02020603050405020304" pitchFamily="18" charset="0"/>
                <a:cs typeface="Times New Roman" panose="02020603050405020304" pitchFamily="18" charset="0"/>
              </a:rPr>
              <a:t>pWalker</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count = 0;</a:t>
            </a:r>
          </a:p>
          <a:p>
            <a:pPr marL="720000" lvl="6">
              <a:lnSpc>
                <a:spcPct val="150000"/>
              </a:lnSpc>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&lt;&lt;“List contains:\n”;</a:t>
            </a:r>
          </a:p>
          <a:p>
            <a:pPr marL="720000" lvl="6">
              <a:lnSpc>
                <a:spcPct val="150000"/>
              </a:lnSpc>
            </a:pPr>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pWalker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pHead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pWalker</a:t>
            </a:r>
            <a:r>
              <a:rPr lang="en-US" sz="2000" dirty="0">
                <a:latin typeface="Times New Roman" panose="02020603050405020304" pitchFamily="18" charset="0"/>
                <a:cs typeface="Times New Roman" panose="02020603050405020304" pitchFamily="18" charset="0"/>
              </a:rPr>
              <a:t>!=NULL;  </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pWalker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pWalker</a:t>
            </a:r>
            <a:r>
              <a:rPr lang="en-US" sz="2000" dirty="0">
                <a:latin typeface="Times New Roman" panose="02020603050405020304" pitchFamily="18" charset="0"/>
                <a:cs typeface="Times New Roman" panose="02020603050405020304" pitchFamily="18" charset="0"/>
              </a:rPr>
              <a:t>-&gt;next)</a:t>
            </a:r>
          </a:p>
          <a:p>
            <a:pPr marL="720000" lvl="6">
              <a:lnSpc>
                <a:spcPct val="150000"/>
              </a:lnSpc>
            </a:pP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count ++;</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a:t>
            </a:r>
            <a:r>
              <a:rPr lang="en-US" sz="2000" dirty="0" err="1">
                <a:latin typeface="Times New Roman" panose="02020603050405020304" pitchFamily="18" charset="0"/>
                <a:cs typeface="Times New Roman" panose="02020603050405020304" pitchFamily="18" charset="0"/>
              </a:rPr>
              <a:t>pWalker</a:t>
            </a:r>
            <a:r>
              <a:rPr lang="en-US" sz="2000" dirty="0">
                <a:latin typeface="Times New Roman" panose="02020603050405020304" pitchFamily="18" charset="0"/>
                <a:cs typeface="Times New Roman" panose="02020603050405020304" pitchFamily="18" charset="0"/>
              </a:rPr>
              <a:t>-&gt;element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1875728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6" name="Rectangle 5"/>
          <p:cNvSpPr/>
          <p:nvPr/>
        </p:nvSpPr>
        <p:spPr>
          <a:xfrm>
            <a:off x="207034" y="1121184"/>
            <a:ext cx="11601338" cy="48320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Searching a node in a linked </a:t>
            </a:r>
            <a:r>
              <a:rPr lang="en-US" sz="2400" b="1" dirty="0" smtClean="0">
                <a:latin typeface="Times New Roman" panose="02020603050405020304" pitchFamily="18" charset="0"/>
                <a:cs typeface="Times New Roman" panose="02020603050405020304" pitchFamily="18" charset="0"/>
              </a:rPr>
              <a:t>list</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dirty="0" err="1">
                <a:latin typeface="Times New Roman" panose="02020603050405020304" pitchFamily="18" charset="0"/>
                <a:cs typeface="Times New Roman" panose="02020603050405020304" pitchFamily="18" charset="0"/>
              </a:rPr>
              <a:t>pCur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pHead</a:t>
            </a:r>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 Search until target is found or we reach </a:t>
            </a:r>
          </a:p>
          <a:p>
            <a:pPr marL="720000" lvl="6"/>
            <a:r>
              <a:rPr lang="en-US" sz="2000" dirty="0">
                <a:latin typeface="Times New Roman" panose="02020603050405020304" pitchFamily="18" charset="0"/>
                <a:cs typeface="Times New Roman" panose="02020603050405020304" pitchFamily="18" charset="0"/>
              </a:rPr>
              <a:t>// the end of list</a:t>
            </a:r>
          </a:p>
          <a:p>
            <a:pPr marL="720000" lvl="6"/>
            <a:r>
              <a:rPr lang="en-US" sz="2000" dirty="0">
                <a:latin typeface="Times New Roman" panose="02020603050405020304" pitchFamily="18" charset="0"/>
                <a:cs typeface="Times New Roman" panose="02020603050405020304" pitchFamily="18" charset="0"/>
              </a:rPr>
              <a:t>while (</a:t>
            </a:r>
            <a:r>
              <a:rPr lang="en-US" sz="2000" dirty="0" err="1">
                <a:latin typeface="Times New Roman" panose="02020603050405020304" pitchFamily="18" charset="0"/>
                <a:cs typeface="Times New Roman" panose="02020603050405020304" pitchFamily="18" charset="0"/>
              </a:rPr>
              <a:t>pCur</a:t>
            </a:r>
            <a:r>
              <a:rPr lang="en-US" sz="2000" dirty="0">
                <a:latin typeface="Times New Roman" panose="02020603050405020304" pitchFamily="18" charset="0"/>
                <a:cs typeface="Times New Roman" panose="02020603050405020304" pitchFamily="18" charset="0"/>
              </a:rPr>
              <a:t> != NULL &amp;&amp; </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pCur</a:t>
            </a:r>
            <a:r>
              <a:rPr lang="en-US" sz="2000" dirty="0">
                <a:latin typeface="Times New Roman" panose="02020603050405020304" pitchFamily="18" charset="0"/>
                <a:cs typeface="Times New Roman" panose="02020603050405020304" pitchFamily="18" charset="0"/>
              </a:rPr>
              <a:t>-&gt;element != target)</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pCur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pCur</a:t>
            </a:r>
            <a:r>
              <a:rPr lang="en-US" sz="2000" dirty="0">
                <a:latin typeface="Times New Roman" panose="02020603050405020304" pitchFamily="18" charset="0"/>
                <a:cs typeface="Times New Roman" panose="02020603050405020304" pitchFamily="18" charset="0"/>
              </a:rPr>
              <a:t>-&gt;next;</a:t>
            </a:r>
          </a:p>
          <a:p>
            <a:pPr marL="720000" lvl="6"/>
            <a:r>
              <a:rPr lang="en-US" sz="2000" dirty="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//Determine if target is found</a:t>
            </a:r>
          </a:p>
          <a:p>
            <a:pPr marL="720000" lvl="6"/>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pCur</a:t>
            </a:r>
            <a:r>
              <a:rPr lang="en-US" sz="2000" dirty="0">
                <a:latin typeface="Times New Roman" panose="02020603050405020304" pitchFamily="18" charset="0"/>
                <a:cs typeface="Times New Roman" panose="02020603050405020304" pitchFamily="18" charset="0"/>
              </a:rPr>
              <a:t>) found = 1;</a:t>
            </a:r>
          </a:p>
          <a:p>
            <a:pPr marL="720000" lvl="6"/>
            <a:r>
              <a:rPr lang="en-US" sz="2000" dirty="0">
                <a:latin typeface="Times New Roman" panose="02020603050405020304" pitchFamily="18" charset="0"/>
                <a:cs typeface="Times New Roman" panose="02020603050405020304" pitchFamily="18" charset="0"/>
              </a:rPr>
              <a:t>else found = 0;</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459849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6" name="Rectangle 5"/>
          <p:cNvSpPr/>
          <p:nvPr/>
        </p:nvSpPr>
        <p:spPr>
          <a:xfrm>
            <a:off x="207034" y="1121184"/>
            <a:ext cx="11601338" cy="581697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Insertion in a linked </a:t>
            </a:r>
            <a:r>
              <a:rPr lang="en-US" sz="2400" b="1" dirty="0" smtClean="0">
                <a:latin typeface="Times New Roman" panose="02020603050405020304" pitchFamily="18" charset="0"/>
                <a:cs typeface="Times New Roman" panose="02020603050405020304" pitchFamily="18" charset="0"/>
              </a:rPr>
              <a:t>list</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r>
              <a:rPr lang="en-US" sz="2000" dirty="0" err="1" smtClean="0">
                <a:latin typeface="Times New Roman" panose="02020603050405020304" pitchFamily="18" charset="0"/>
                <a:cs typeface="Times New Roman" panose="02020603050405020304" pitchFamily="18" charset="0"/>
              </a:rPr>
              <a:t>tmp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new Node;</a:t>
            </a:r>
          </a:p>
          <a:p>
            <a:pPr marL="720000" lvl="6"/>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-&gt;element = x;</a:t>
            </a:r>
          </a:p>
          <a:p>
            <a:pPr marL="720000" lvl="6"/>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-&gt;next = current-&gt;next;</a:t>
            </a:r>
          </a:p>
          <a:p>
            <a:pPr marL="720000" lvl="6"/>
            <a:r>
              <a:rPr lang="en-US" sz="2000" dirty="0">
                <a:latin typeface="Times New Roman" panose="02020603050405020304" pitchFamily="18" charset="0"/>
                <a:cs typeface="Times New Roman" panose="02020603050405020304" pitchFamily="18" charset="0"/>
              </a:rPr>
              <a:t>current-&gt;next = </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Or simply (if Node has a constructor initializing its members):</a:t>
            </a:r>
          </a:p>
          <a:p>
            <a:pPr marL="720000" lvl="6"/>
            <a:r>
              <a:rPr lang="en-US" sz="2000" dirty="0">
                <a:latin typeface="Times New Roman" panose="02020603050405020304" pitchFamily="18" charset="0"/>
                <a:cs typeface="Times New Roman" panose="02020603050405020304" pitchFamily="18" charset="0"/>
              </a:rPr>
              <a:t>current-&gt;next = new Node(</a:t>
            </a:r>
            <a:r>
              <a:rPr lang="en-US" sz="2000" dirty="0" err="1">
                <a:latin typeface="Times New Roman" panose="02020603050405020304" pitchFamily="18" charset="0"/>
                <a:cs typeface="Times New Roman" panose="02020603050405020304" pitchFamily="18" charset="0"/>
              </a:rPr>
              <a:t>x,current</a:t>
            </a:r>
            <a:r>
              <a:rPr lang="en-US" sz="2000" dirty="0">
                <a:latin typeface="Times New Roman" panose="02020603050405020304" pitchFamily="18" charset="0"/>
                <a:cs typeface="Times New Roman" panose="02020603050405020304" pitchFamily="18" charset="0"/>
              </a:rPr>
              <a:t>-&gt;next);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p:cNvGrpSpPr/>
          <p:nvPr/>
        </p:nvGrpSpPr>
        <p:grpSpPr>
          <a:xfrm>
            <a:off x="2438400" y="1933935"/>
            <a:ext cx="8001000" cy="2286000"/>
            <a:chOff x="2438400" y="1933935"/>
            <a:chExt cx="8001000" cy="2286000"/>
          </a:xfrm>
        </p:grpSpPr>
        <p:grpSp>
          <p:nvGrpSpPr>
            <p:cNvPr id="8" name="Group 7">
              <a:extLst>
                <a:ext uri="{FF2B5EF4-FFF2-40B4-BE49-F238E27FC236}">
                  <a16:creationId xmlns:a16="http://schemas.microsoft.com/office/drawing/2014/main" id="{CF10EFAC-6A17-4D67-ABFD-5707A38BA3E8}"/>
                </a:ext>
              </a:extLst>
            </p:cNvPr>
            <p:cNvGrpSpPr/>
            <p:nvPr/>
          </p:nvGrpSpPr>
          <p:grpSpPr>
            <a:xfrm>
              <a:off x="2438400" y="1933935"/>
              <a:ext cx="8001000" cy="2286000"/>
              <a:chOff x="609600" y="1297274"/>
              <a:chExt cx="8001000" cy="2286000"/>
            </a:xfrm>
          </p:grpSpPr>
          <p:sp>
            <p:nvSpPr>
              <p:cNvPr id="10" name="Rectangle 54">
                <a:extLst>
                  <a:ext uri="{FF2B5EF4-FFF2-40B4-BE49-F238E27FC236}">
                    <a16:creationId xmlns:a16="http://schemas.microsoft.com/office/drawing/2014/main" id="{B10A745B-3506-4B8C-A3A1-F7F961DD78F5}"/>
                  </a:ext>
                </a:extLst>
              </p:cNvPr>
              <p:cNvSpPr>
                <a:spLocks noChangeArrowheads="1"/>
              </p:cNvSpPr>
              <p:nvPr/>
            </p:nvSpPr>
            <p:spPr bwMode="auto">
              <a:xfrm>
                <a:off x="3863975" y="2795588"/>
                <a:ext cx="1398588" cy="749300"/>
              </a:xfrm>
              <a:prstGeom prst="rect">
                <a:avLst/>
              </a:prstGeom>
              <a:solidFill>
                <a:srgbClr val="FFFFFF"/>
              </a:solidFill>
              <a:ln w="9525">
                <a:solidFill>
                  <a:srgbClr val="000000"/>
                </a:solidFill>
                <a:miter lim="800000"/>
                <a:headEnd/>
                <a:tailEnd/>
              </a:ln>
            </p:spPr>
            <p:txBody>
              <a:bodyPr/>
              <a:lstStyle/>
              <a:p>
                <a:endParaRPr lang="en-IN"/>
              </a:p>
            </p:txBody>
          </p:sp>
          <p:grpSp>
            <p:nvGrpSpPr>
              <p:cNvPr id="11" name="Group 10">
                <a:extLst>
                  <a:ext uri="{FF2B5EF4-FFF2-40B4-BE49-F238E27FC236}">
                    <a16:creationId xmlns:a16="http://schemas.microsoft.com/office/drawing/2014/main" id="{0EAF53BB-5FAC-44A4-B60F-81D3A9FF65FD}"/>
                  </a:ext>
                </a:extLst>
              </p:cNvPr>
              <p:cNvGrpSpPr/>
              <p:nvPr/>
            </p:nvGrpSpPr>
            <p:grpSpPr>
              <a:xfrm>
                <a:off x="609600" y="1297274"/>
                <a:ext cx="8001000" cy="2286000"/>
                <a:chOff x="609600" y="1295400"/>
                <a:chExt cx="8001000" cy="2286000"/>
              </a:xfrm>
            </p:grpSpPr>
            <p:sp>
              <p:nvSpPr>
                <p:cNvPr id="12" name="Rectangle 5">
                  <a:extLst>
                    <a:ext uri="{FF2B5EF4-FFF2-40B4-BE49-F238E27FC236}">
                      <a16:creationId xmlns:a16="http://schemas.microsoft.com/office/drawing/2014/main" id="{EFA5593B-9B82-471F-9016-762CB92B1E18}"/>
                    </a:ext>
                  </a:extLst>
                </p:cNvPr>
                <p:cNvSpPr>
                  <a:spLocks noChangeArrowheads="1"/>
                </p:cNvSpPr>
                <p:nvPr/>
              </p:nvSpPr>
              <p:spPr bwMode="auto">
                <a:xfrm>
                  <a:off x="2057400" y="1295400"/>
                  <a:ext cx="1398588" cy="749300"/>
                </a:xfrm>
                <a:prstGeom prst="rect">
                  <a:avLst/>
                </a:prstGeom>
                <a:solidFill>
                  <a:srgbClr val="FFFFFF"/>
                </a:solidFill>
                <a:ln w="9525">
                  <a:solidFill>
                    <a:srgbClr val="000000"/>
                  </a:solidFill>
                  <a:miter lim="800000"/>
                  <a:headEnd/>
                  <a:tailEnd/>
                </a:ln>
              </p:spPr>
              <p:txBody>
                <a:bodyPr/>
                <a:lstStyle/>
                <a:p>
                  <a:endParaRPr lang="en-IN"/>
                </a:p>
              </p:txBody>
            </p:sp>
            <p:sp>
              <p:nvSpPr>
                <p:cNvPr id="13" name="Line 6">
                  <a:extLst>
                    <a:ext uri="{FF2B5EF4-FFF2-40B4-BE49-F238E27FC236}">
                      <a16:creationId xmlns:a16="http://schemas.microsoft.com/office/drawing/2014/main" id="{AA14998F-11A5-488C-A477-BBBB4E8A4092}"/>
                    </a:ext>
                  </a:extLst>
                </p:cNvPr>
                <p:cNvSpPr>
                  <a:spLocks noChangeShapeType="1"/>
                </p:cNvSpPr>
                <p:nvPr/>
              </p:nvSpPr>
              <p:spPr bwMode="auto">
                <a:xfrm>
                  <a:off x="2932113" y="1308100"/>
                  <a:ext cx="0" cy="749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Rectangle 10">
                  <a:extLst>
                    <a:ext uri="{FF2B5EF4-FFF2-40B4-BE49-F238E27FC236}">
                      <a16:creationId xmlns:a16="http://schemas.microsoft.com/office/drawing/2014/main" id="{D6A6EA16-F09B-43EE-A134-C50FEFF4F535}"/>
                    </a:ext>
                  </a:extLst>
                </p:cNvPr>
                <p:cNvSpPr>
                  <a:spLocks noChangeArrowheads="1"/>
                </p:cNvSpPr>
                <p:nvPr/>
              </p:nvSpPr>
              <p:spPr bwMode="auto">
                <a:xfrm>
                  <a:off x="5905500" y="1295400"/>
                  <a:ext cx="1398588" cy="747713"/>
                </a:xfrm>
                <a:prstGeom prst="rect">
                  <a:avLst/>
                </a:prstGeom>
                <a:solidFill>
                  <a:srgbClr val="FFFFFF"/>
                </a:solidFill>
                <a:ln w="9525">
                  <a:solidFill>
                    <a:srgbClr val="000000"/>
                  </a:solidFill>
                  <a:miter lim="800000"/>
                  <a:headEnd/>
                  <a:tailEnd/>
                </a:ln>
              </p:spPr>
              <p:txBody>
                <a:bodyPr/>
                <a:lstStyle/>
                <a:p>
                  <a:endParaRPr lang="en-IN"/>
                </a:p>
              </p:txBody>
            </p:sp>
            <p:sp>
              <p:nvSpPr>
                <p:cNvPr id="15" name="Line 11">
                  <a:extLst>
                    <a:ext uri="{FF2B5EF4-FFF2-40B4-BE49-F238E27FC236}">
                      <a16:creationId xmlns:a16="http://schemas.microsoft.com/office/drawing/2014/main" id="{886F02D8-F25F-4FB5-B653-9C98A0404C67}"/>
                    </a:ext>
                  </a:extLst>
                </p:cNvPr>
                <p:cNvSpPr>
                  <a:spLocks noChangeShapeType="1"/>
                </p:cNvSpPr>
                <p:nvPr/>
              </p:nvSpPr>
              <p:spPr bwMode="auto">
                <a:xfrm>
                  <a:off x="6780213" y="1308100"/>
                  <a:ext cx="1587" cy="747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Text Box 15">
                  <a:extLst>
                    <a:ext uri="{FF2B5EF4-FFF2-40B4-BE49-F238E27FC236}">
                      <a16:creationId xmlns:a16="http://schemas.microsoft.com/office/drawing/2014/main" id="{4ACD7176-90B8-48B7-A125-EDBB289CCA9A}"/>
                    </a:ext>
                  </a:extLst>
                </p:cNvPr>
                <p:cNvSpPr txBox="1">
                  <a:spLocks noChangeArrowheads="1"/>
                </p:cNvSpPr>
                <p:nvPr/>
              </p:nvSpPr>
              <p:spPr bwMode="auto">
                <a:xfrm>
                  <a:off x="2232025" y="1395413"/>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sp>
              <p:nvSpPr>
                <p:cNvPr id="17" name="Text Box 17">
                  <a:extLst>
                    <a:ext uri="{FF2B5EF4-FFF2-40B4-BE49-F238E27FC236}">
                      <a16:creationId xmlns:a16="http://schemas.microsoft.com/office/drawing/2014/main" id="{B82F1803-E25A-4F4A-A7A3-7947E25BC2D7}"/>
                    </a:ext>
                  </a:extLst>
                </p:cNvPr>
                <p:cNvSpPr txBox="1">
                  <a:spLocks noChangeArrowheads="1"/>
                </p:cNvSpPr>
                <p:nvPr/>
              </p:nvSpPr>
              <p:spPr bwMode="auto">
                <a:xfrm>
                  <a:off x="6096000" y="1422400"/>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sp>
              <p:nvSpPr>
                <p:cNvPr id="18" name="Line 48">
                  <a:extLst>
                    <a:ext uri="{FF2B5EF4-FFF2-40B4-BE49-F238E27FC236}">
                      <a16:creationId xmlns:a16="http://schemas.microsoft.com/office/drawing/2014/main" id="{0EEBAE8C-3DAB-4385-8B6A-A1D1A9B13A0E}"/>
                    </a:ext>
                  </a:extLst>
                </p:cNvPr>
                <p:cNvSpPr>
                  <a:spLocks noChangeShapeType="1"/>
                </p:cNvSpPr>
                <p:nvPr/>
              </p:nvSpPr>
              <p:spPr bwMode="auto">
                <a:xfrm>
                  <a:off x="3200400" y="1676400"/>
                  <a:ext cx="26670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9">
                  <a:extLst>
                    <a:ext uri="{FF2B5EF4-FFF2-40B4-BE49-F238E27FC236}">
                      <a16:creationId xmlns:a16="http://schemas.microsoft.com/office/drawing/2014/main" id="{29F098E8-B412-4001-A830-70980579E719}"/>
                    </a:ext>
                  </a:extLst>
                </p:cNvPr>
                <p:cNvSpPr>
                  <a:spLocks noChangeShapeType="1"/>
                </p:cNvSpPr>
                <p:nvPr/>
              </p:nvSpPr>
              <p:spPr bwMode="auto">
                <a:xfrm>
                  <a:off x="1371600" y="16129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50">
                  <a:extLst>
                    <a:ext uri="{FF2B5EF4-FFF2-40B4-BE49-F238E27FC236}">
                      <a16:creationId xmlns:a16="http://schemas.microsoft.com/office/drawing/2014/main" id="{611056DC-440C-473F-A4FB-A5D0F968AA0E}"/>
                    </a:ext>
                  </a:extLst>
                </p:cNvPr>
                <p:cNvSpPr>
                  <a:spLocks noChangeShapeType="1"/>
                </p:cNvSpPr>
                <p:nvPr/>
              </p:nvSpPr>
              <p:spPr bwMode="auto">
                <a:xfrm>
                  <a:off x="7010400" y="16129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Text Box 51">
                  <a:extLst>
                    <a:ext uri="{FF2B5EF4-FFF2-40B4-BE49-F238E27FC236}">
                      <a16:creationId xmlns:a16="http://schemas.microsoft.com/office/drawing/2014/main" id="{4163B47C-9366-4EB5-82B1-9E81FE2EACC5}"/>
                    </a:ext>
                  </a:extLst>
                </p:cNvPr>
                <p:cNvSpPr txBox="1">
                  <a:spLocks noChangeArrowheads="1"/>
                </p:cNvSpPr>
                <p:nvPr/>
              </p:nvSpPr>
              <p:spPr bwMode="auto">
                <a:xfrm>
                  <a:off x="609600" y="15240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a:t>
                  </a:r>
                </a:p>
              </p:txBody>
            </p:sp>
            <p:sp>
              <p:nvSpPr>
                <p:cNvPr id="22" name="Text Box 52">
                  <a:extLst>
                    <a:ext uri="{FF2B5EF4-FFF2-40B4-BE49-F238E27FC236}">
                      <a16:creationId xmlns:a16="http://schemas.microsoft.com/office/drawing/2014/main" id="{6A72CC52-D04F-4A17-BC03-E1C06F640630}"/>
                    </a:ext>
                  </a:extLst>
                </p:cNvPr>
                <p:cNvSpPr txBox="1">
                  <a:spLocks noChangeArrowheads="1"/>
                </p:cNvSpPr>
                <p:nvPr/>
              </p:nvSpPr>
              <p:spPr bwMode="auto">
                <a:xfrm>
                  <a:off x="7848600" y="15240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a:t>
                  </a:r>
                </a:p>
              </p:txBody>
            </p:sp>
            <p:sp>
              <p:nvSpPr>
                <p:cNvPr id="23" name="Text Box 56">
                  <a:extLst>
                    <a:ext uri="{FF2B5EF4-FFF2-40B4-BE49-F238E27FC236}">
                      <a16:creationId xmlns:a16="http://schemas.microsoft.com/office/drawing/2014/main" id="{A4ED5B6F-C2C9-4E34-AE54-B1463F7C5CA4}"/>
                    </a:ext>
                  </a:extLst>
                </p:cNvPr>
                <p:cNvSpPr txBox="1">
                  <a:spLocks noChangeArrowheads="1"/>
                </p:cNvSpPr>
                <p:nvPr/>
              </p:nvSpPr>
              <p:spPr bwMode="auto">
                <a:xfrm>
                  <a:off x="4038600" y="2895600"/>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a:t>x</a:t>
                  </a:r>
                </a:p>
              </p:txBody>
            </p:sp>
            <p:sp>
              <p:nvSpPr>
                <p:cNvPr id="24" name="Line 57">
                  <a:extLst>
                    <a:ext uri="{FF2B5EF4-FFF2-40B4-BE49-F238E27FC236}">
                      <a16:creationId xmlns:a16="http://schemas.microsoft.com/office/drawing/2014/main" id="{84EAEC7C-6DEC-4A5E-9EE5-8CAC62D07541}"/>
                    </a:ext>
                  </a:extLst>
                </p:cNvPr>
                <p:cNvSpPr>
                  <a:spLocks noChangeShapeType="1"/>
                </p:cNvSpPr>
                <p:nvPr/>
              </p:nvSpPr>
              <p:spPr bwMode="auto">
                <a:xfrm flipV="1">
                  <a:off x="2209800" y="20574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58">
                  <a:extLst>
                    <a:ext uri="{FF2B5EF4-FFF2-40B4-BE49-F238E27FC236}">
                      <a16:creationId xmlns:a16="http://schemas.microsoft.com/office/drawing/2014/main" id="{25E40D1D-960F-43D8-9FD3-C70A28770B27}"/>
                    </a:ext>
                  </a:extLst>
                </p:cNvPr>
                <p:cNvSpPr>
                  <a:spLocks noChangeShapeType="1"/>
                </p:cNvSpPr>
                <p:nvPr/>
              </p:nvSpPr>
              <p:spPr bwMode="auto">
                <a:xfrm>
                  <a:off x="3124200" y="33528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59">
                  <a:extLst>
                    <a:ext uri="{FF2B5EF4-FFF2-40B4-BE49-F238E27FC236}">
                      <a16:creationId xmlns:a16="http://schemas.microsoft.com/office/drawing/2014/main" id="{ED658AFD-42BF-4373-8245-DC2FC1BE475D}"/>
                    </a:ext>
                  </a:extLst>
                </p:cNvPr>
                <p:cNvSpPr txBox="1">
                  <a:spLocks noChangeArrowheads="1"/>
                </p:cNvSpPr>
                <p:nvPr/>
              </p:nvSpPr>
              <p:spPr bwMode="auto">
                <a:xfrm>
                  <a:off x="1219200" y="2667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current</a:t>
                  </a:r>
                </a:p>
              </p:txBody>
            </p:sp>
            <p:sp>
              <p:nvSpPr>
                <p:cNvPr id="27" name="Text Box 60">
                  <a:extLst>
                    <a:ext uri="{FF2B5EF4-FFF2-40B4-BE49-F238E27FC236}">
                      <a16:creationId xmlns:a16="http://schemas.microsoft.com/office/drawing/2014/main" id="{0B644D15-53DF-40BC-8103-E35F6A3A91BD}"/>
                    </a:ext>
                  </a:extLst>
                </p:cNvPr>
                <p:cNvSpPr txBox="1">
                  <a:spLocks noChangeArrowheads="1"/>
                </p:cNvSpPr>
                <p:nvPr/>
              </p:nvSpPr>
              <p:spPr bwMode="auto">
                <a:xfrm>
                  <a:off x="2438400" y="3124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tmp</a:t>
                  </a:r>
                </a:p>
              </p:txBody>
            </p:sp>
            <p:sp>
              <p:nvSpPr>
                <p:cNvPr id="28" name="Line 61">
                  <a:extLst>
                    <a:ext uri="{FF2B5EF4-FFF2-40B4-BE49-F238E27FC236}">
                      <a16:creationId xmlns:a16="http://schemas.microsoft.com/office/drawing/2014/main" id="{810FACD5-3313-4DA4-8735-84C06BD02256}"/>
                    </a:ext>
                  </a:extLst>
                </p:cNvPr>
                <p:cNvSpPr>
                  <a:spLocks noChangeShapeType="1"/>
                </p:cNvSpPr>
                <p:nvPr/>
              </p:nvSpPr>
              <p:spPr bwMode="auto">
                <a:xfrm>
                  <a:off x="3276600" y="1676400"/>
                  <a:ext cx="609600" cy="1143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62">
                  <a:extLst>
                    <a:ext uri="{FF2B5EF4-FFF2-40B4-BE49-F238E27FC236}">
                      <a16:creationId xmlns:a16="http://schemas.microsoft.com/office/drawing/2014/main" id="{F35B12B7-BE4B-46A0-B468-F54995C6AF86}"/>
                    </a:ext>
                  </a:extLst>
                </p:cNvPr>
                <p:cNvSpPr>
                  <a:spLocks noChangeShapeType="1"/>
                </p:cNvSpPr>
                <p:nvPr/>
              </p:nvSpPr>
              <p:spPr bwMode="auto">
                <a:xfrm flipV="1">
                  <a:off x="5029200" y="1828800"/>
                  <a:ext cx="838200" cy="1295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cxnSp>
          <p:nvCxnSpPr>
            <p:cNvPr id="9" name="Straight Connector 8">
              <a:extLst>
                <a:ext uri="{FF2B5EF4-FFF2-40B4-BE49-F238E27FC236}">
                  <a16:creationId xmlns:a16="http://schemas.microsoft.com/office/drawing/2014/main" id="{AFBB82BD-9950-4DB1-B5D3-43CD2D205B09}"/>
                </a:ext>
              </a:extLst>
            </p:cNvPr>
            <p:cNvCxnSpPr>
              <a:stCxn id="10" idx="0"/>
              <a:endCxn id="10" idx="2"/>
            </p:cNvCxnSpPr>
            <p:nvPr/>
          </p:nvCxnSpPr>
          <p:spPr>
            <a:xfrm>
              <a:off x="6392069" y="3432249"/>
              <a:ext cx="0" cy="7493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699658" y="4267200"/>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3.4:</a:t>
            </a:r>
            <a:r>
              <a:rPr lang="en-US" dirty="0" smtClean="0">
                <a:latin typeface="Times New Roman" pitchFamily="18" charset="0"/>
                <a:cs typeface="Times New Roman" pitchFamily="18" charset="0"/>
              </a:rPr>
              <a:t> Insertion operation on Singly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97324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sp>
        <p:nvSpPr>
          <p:cNvPr id="6" name="Rectangle 5"/>
          <p:cNvSpPr/>
          <p:nvPr/>
        </p:nvSpPr>
        <p:spPr>
          <a:xfrm>
            <a:off x="207034" y="1121184"/>
            <a:ext cx="11383951" cy="2831544"/>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AIM</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establish the knowledge on linked list.</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understand the different variations of linked list.</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make clear of applications of linked list.</a:t>
            </a: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91615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6" name="Rectangle 5"/>
          <p:cNvSpPr/>
          <p:nvPr/>
        </p:nvSpPr>
        <p:spPr>
          <a:xfrm>
            <a:off x="207034" y="1121184"/>
            <a:ext cx="11601338" cy="489364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Deletion from a linked </a:t>
            </a:r>
            <a:r>
              <a:rPr lang="en-US" sz="2400" b="1" dirty="0" smtClean="0">
                <a:latin typeface="Times New Roman" panose="02020603050405020304" pitchFamily="18" charset="0"/>
                <a:cs typeface="Times New Roman" panose="02020603050405020304" pitchFamily="18" charset="0"/>
              </a:rPr>
              <a:t>list</a:t>
            </a: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r>
              <a:rPr lang="en-US" sz="2000" dirty="0" smtClean="0">
                <a:latin typeface="Times New Roman" panose="02020603050405020304" pitchFamily="18" charset="0"/>
                <a:cs typeface="Times New Roman" panose="02020603050405020304" pitchFamily="18" charset="0"/>
              </a:rPr>
              <a:t>Node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deletedNode</a:t>
            </a:r>
            <a:r>
              <a:rPr lang="en-US" sz="2000" dirty="0">
                <a:latin typeface="Times New Roman" panose="02020603050405020304" pitchFamily="18" charset="0"/>
                <a:cs typeface="Times New Roman" panose="02020603050405020304" pitchFamily="18" charset="0"/>
              </a:rPr>
              <a:t> = current-&gt;next;</a:t>
            </a:r>
          </a:p>
          <a:p>
            <a:pPr marL="720000" lvl="6"/>
            <a:r>
              <a:rPr lang="en-US" sz="2000" dirty="0">
                <a:latin typeface="Times New Roman" panose="02020603050405020304" pitchFamily="18" charset="0"/>
                <a:cs typeface="Times New Roman" panose="02020603050405020304" pitchFamily="18" charset="0"/>
              </a:rPr>
              <a:t>current-&gt;next = current-&gt;next-&gt;next;</a:t>
            </a:r>
          </a:p>
          <a:p>
            <a:pPr marL="720000" lvl="6"/>
            <a:r>
              <a:rPr lang="en-US" sz="2000" dirty="0">
                <a:latin typeface="Times New Roman" panose="02020603050405020304" pitchFamily="18" charset="0"/>
                <a:cs typeface="Times New Roman" panose="02020603050405020304" pitchFamily="18" charset="0"/>
              </a:rPr>
              <a:t>delete </a:t>
            </a:r>
            <a:r>
              <a:rPr lang="en-US" sz="2000" dirty="0" err="1">
                <a:latin typeface="Times New Roman" panose="02020603050405020304" pitchFamily="18" charset="0"/>
                <a:cs typeface="Times New Roman" panose="02020603050405020304" pitchFamily="18" charset="0"/>
              </a:rPr>
              <a:t>deletedNode</a:t>
            </a:r>
            <a:r>
              <a:rPr lang="en-US" sz="2000" dirty="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30" name="Group 29">
            <a:extLst>
              <a:ext uri="{FF2B5EF4-FFF2-40B4-BE49-F238E27FC236}">
                <a16:creationId xmlns:a16="http://schemas.microsoft.com/office/drawing/2014/main" id="{134CD8AF-5A90-47DB-962F-F0487F6FB363}"/>
              </a:ext>
            </a:extLst>
          </p:cNvPr>
          <p:cNvGrpSpPr/>
          <p:nvPr/>
        </p:nvGrpSpPr>
        <p:grpSpPr>
          <a:xfrm>
            <a:off x="1887220" y="2163039"/>
            <a:ext cx="8153400" cy="1524000"/>
            <a:chOff x="609600" y="1600200"/>
            <a:chExt cx="8153400" cy="1524000"/>
          </a:xfrm>
        </p:grpSpPr>
        <p:sp>
          <p:nvSpPr>
            <p:cNvPr id="31" name="Rectangle 4">
              <a:extLst>
                <a:ext uri="{FF2B5EF4-FFF2-40B4-BE49-F238E27FC236}">
                  <a16:creationId xmlns:a16="http://schemas.microsoft.com/office/drawing/2014/main" id="{4B5B512C-7F79-491F-B3A2-E923498C01A3}"/>
                </a:ext>
              </a:extLst>
            </p:cNvPr>
            <p:cNvSpPr>
              <a:spLocks noChangeArrowheads="1"/>
            </p:cNvSpPr>
            <p:nvPr/>
          </p:nvSpPr>
          <p:spPr bwMode="auto">
            <a:xfrm>
              <a:off x="1981200" y="1600200"/>
              <a:ext cx="1398588" cy="749300"/>
            </a:xfrm>
            <a:prstGeom prst="rect">
              <a:avLst/>
            </a:prstGeom>
            <a:solidFill>
              <a:srgbClr val="FFFFFF"/>
            </a:solidFill>
            <a:ln w="9525">
              <a:solidFill>
                <a:srgbClr val="000000"/>
              </a:solidFill>
              <a:miter lim="800000"/>
              <a:headEnd/>
              <a:tailEnd/>
            </a:ln>
          </p:spPr>
          <p:txBody>
            <a:bodyPr/>
            <a:lstStyle/>
            <a:p>
              <a:endParaRPr lang="en-IN"/>
            </a:p>
          </p:txBody>
        </p:sp>
        <p:sp>
          <p:nvSpPr>
            <p:cNvPr id="32" name="Line 5">
              <a:extLst>
                <a:ext uri="{FF2B5EF4-FFF2-40B4-BE49-F238E27FC236}">
                  <a16:creationId xmlns:a16="http://schemas.microsoft.com/office/drawing/2014/main" id="{134BEE6B-CE9A-4D7F-8671-1D38C930364A}"/>
                </a:ext>
              </a:extLst>
            </p:cNvPr>
            <p:cNvSpPr>
              <a:spLocks noChangeShapeType="1"/>
            </p:cNvSpPr>
            <p:nvPr/>
          </p:nvSpPr>
          <p:spPr bwMode="auto">
            <a:xfrm>
              <a:off x="2855913" y="1612900"/>
              <a:ext cx="0" cy="749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 name="Line 6">
              <a:extLst>
                <a:ext uri="{FF2B5EF4-FFF2-40B4-BE49-F238E27FC236}">
                  <a16:creationId xmlns:a16="http://schemas.microsoft.com/office/drawing/2014/main" id="{C7BFAA44-B60B-4E01-97ED-18E29C758549}"/>
                </a:ext>
              </a:extLst>
            </p:cNvPr>
            <p:cNvSpPr>
              <a:spLocks noChangeShapeType="1"/>
            </p:cNvSpPr>
            <p:nvPr/>
          </p:nvSpPr>
          <p:spPr bwMode="auto">
            <a:xfrm>
              <a:off x="3030538" y="1973263"/>
              <a:ext cx="874712"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 name="Rectangle 7">
              <a:extLst>
                <a:ext uri="{FF2B5EF4-FFF2-40B4-BE49-F238E27FC236}">
                  <a16:creationId xmlns:a16="http://schemas.microsoft.com/office/drawing/2014/main" id="{FD720712-5704-4BF5-BE6B-9FCCD653BE17}"/>
                </a:ext>
              </a:extLst>
            </p:cNvPr>
            <p:cNvSpPr>
              <a:spLocks noChangeArrowheads="1"/>
            </p:cNvSpPr>
            <p:nvPr/>
          </p:nvSpPr>
          <p:spPr bwMode="auto">
            <a:xfrm>
              <a:off x="3905250" y="1600200"/>
              <a:ext cx="1398588" cy="747713"/>
            </a:xfrm>
            <a:prstGeom prst="rect">
              <a:avLst/>
            </a:prstGeom>
            <a:solidFill>
              <a:srgbClr val="FFFFFF"/>
            </a:solidFill>
            <a:ln w="9525">
              <a:solidFill>
                <a:srgbClr val="000000"/>
              </a:solidFill>
              <a:miter lim="800000"/>
              <a:headEnd/>
              <a:tailEnd/>
            </a:ln>
          </p:spPr>
          <p:txBody>
            <a:bodyPr/>
            <a:lstStyle/>
            <a:p>
              <a:endParaRPr lang="en-IN"/>
            </a:p>
          </p:txBody>
        </p:sp>
        <p:sp>
          <p:nvSpPr>
            <p:cNvPr id="35" name="Line 8">
              <a:extLst>
                <a:ext uri="{FF2B5EF4-FFF2-40B4-BE49-F238E27FC236}">
                  <a16:creationId xmlns:a16="http://schemas.microsoft.com/office/drawing/2014/main" id="{1A4751D2-C5E6-47D8-9B56-5141379AB309}"/>
                </a:ext>
              </a:extLst>
            </p:cNvPr>
            <p:cNvSpPr>
              <a:spLocks noChangeShapeType="1"/>
            </p:cNvSpPr>
            <p:nvPr/>
          </p:nvSpPr>
          <p:spPr bwMode="auto">
            <a:xfrm>
              <a:off x="4779963" y="1612900"/>
              <a:ext cx="1587" cy="747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Rectangle 9">
              <a:extLst>
                <a:ext uri="{FF2B5EF4-FFF2-40B4-BE49-F238E27FC236}">
                  <a16:creationId xmlns:a16="http://schemas.microsoft.com/office/drawing/2014/main" id="{60247255-E700-4543-8470-6A60E9214176}"/>
                </a:ext>
              </a:extLst>
            </p:cNvPr>
            <p:cNvSpPr>
              <a:spLocks noChangeArrowheads="1"/>
            </p:cNvSpPr>
            <p:nvPr/>
          </p:nvSpPr>
          <p:spPr bwMode="auto">
            <a:xfrm>
              <a:off x="5829300" y="1600200"/>
              <a:ext cx="1398588" cy="747713"/>
            </a:xfrm>
            <a:prstGeom prst="rect">
              <a:avLst/>
            </a:prstGeom>
            <a:solidFill>
              <a:srgbClr val="FFFFFF"/>
            </a:solidFill>
            <a:ln w="9525">
              <a:solidFill>
                <a:srgbClr val="000000"/>
              </a:solidFill>
              <a:miter lim="800000"/>
              <a:headEnd/>
              <a:tailEnd/>
            </a:ln>
          </p:spPr>
          <p:txBody>
            <a:bodyPr/>
            <a:lstStyle/>
            <a:p>
              <a:endParaRPr lang="en-IN"/>
            </a:p>
          </p:txBody>
        </p:sp>
        <p:sp>
          <p:nvSpPr>
            <p:cNvPr id="37" name="Line 10">
              <a:extLst>
                <a:ext uri="{FF2B5EF4-FFF2-40B4-BE49-F238E27FC236}">
                  <a16:creationId xmlns:a16="http://schemas.microsoft.com/office/drawing/2014/main" id="{3A802F3D-14E3-40A4-AC2C-980D59530B7D}"/>
                </a:ext>
              </a:extLst>
            </p:cNvPr>
            <p:cNvSpPr>
              <a:spLocks noChangeShapeType="1"/>
            </p:cNvSpPr>
            <p:nvPr/>
          </p:nvSpPr>
          <p:spPr bwMode="auto">
            <a:xfrm>
              <a:off x="6704013" y="1612900"/>
              <a:ext cx="1587" cy="747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Text Box 11">
              <a:extLst>
                <a:ext uri="{FF2B5EF4-FFF2-40B4-BE49-F238E27FC236}">
                  <a16:creationId xmlns:a16="http://schemas.microsoft.com/office/drawing/2014/main" id="{B82970A5-52CA-4E70-B42A-D21E66F4EF89}"/>
                </a:ext>
              </a:extLst>
            </p:cNvPr>
            <p:cNvSpPr txBox="1">
              <a:spLocks noChangeArrowheads="1"/>
            </p:cNvSpPr>
            <p:nvPr/>
          </p:nvSpPr>
          <p:spPr bwMode="auto">
            <a:xfrm>
              <a:off x="2155825" y="1700213"/>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sp>
          <p:nvSpPr>
            <p:cNvPr id="39" name="Text Box 12">
              <a:extLst>
                <a:ext uri="{FF2B5EF4-FFF2-40B4-BE49-F238E27FC236}">
                  <a16:creationId xmlns:a16="http://schemas.microsoft.com/office/drawing/2014/main" id="{4C37A5A3-9378-483B-A0F0-041A56D600E6}"/>
                </a:ext>
              </a:extLst>
            </p:cNvPr>
            <p:cNvSpPr txBox="1">
              <a:spLocks noChangeArrowheads="1"/>
            </p:cNvSpPr>
            <p:nvPr/>
          </p:nvSpPr>
          <p:spPr bwMode="auto">
            <a:xfrm>
              <a:off x="4079875" y="1700213"/>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x</a:t>
              </a:r>
            </a:p>
          </p:txBody>
        </p:sp>
        <p:sp>
          <p:nvSpPr>
            <p:cNvPr id="40" name="Text Box 13">
              <a:extLst>
                <a:ext uri="{FF2B5EF4-FFF2-40B4-BE49-F238E27FC236}">
                  <a16:creationId xmlns:a16="http://schemas.microsoft.com/office/drawing/2014/main" id="{87488C2E-877D-49A0-ABE0-58DEEE914164}"/>
                </a:ext>
              </a:extLst>
            </p:cNvPr>
            <p:cNvSpPr txBox="1">
              <a:spLocks noChangeArrowheads="1"/>
            </p:cNvSpPr>
            <p:nvPr/>
          </p:nvSpPr>
          <p:spPr bwMode="auto">
            <a:xfrm>
              <a:off x="6019800" y="1727200"/>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sp>
          <p:nvSpPr>
            <p:cNvPr id="41" name="Line 14">
              <a:extLst>
                <a:ext uri="{FF2B5EF4-FFF2-40B4-BE49-F238E27FC236}">
                  <a16:creationId xmlns:a16="http://schemas.microsoft.com/office/drawing/2014/main" id="{5C0CD73E-82B6-45F7-867F-DA872247F1D2}"/>
                </a:ext>
              </a:extLst>
            </p:cNvPr>
            <p:cNvSpPr>
              <a:spLocks noChangeShapeType="1"/>
            </p:cNvSpPr>
            <p:nvPr/>
          </p:nvSpPr>
          <p:spPr bwMode="auto">
            <a:xfrm>
              <a:off x="4954588" y="2000250"/>
              <a:ext cx="874712"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 name="Line 16">
              <a:extLst>
                <a:ext uri="{FF2B5EF4-FFF2-40B4-BE49-F238E27FC236}">
                  <a16:creationId xmlns:a16="http://schemas.microsoft.com/office/drawing/2014/main" id="{72519777-94B2-469A-B6F6-51846BD24B02}"/>
                </a:ext>
              </a:extLst>
            </p:cNvPr>
            <p:cNvSpPr>
              <a:spLocks noChangeShapeType="1"/>
            </p:cNvSpPr>
            <p:nvPr/>
          </p:nvSpPr>
          <p:spPr bwMode="auto">
            <a:xfrm>
              <a:off x="1295400" y="2057400"/>
              <a:ext cx="6858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Text Box 17">
              <a:extLst>
                <a:ext uri="{FF2B5EF4-FFF2-40B4-BE49-F238E27FC236}">
                  <a16:creationId xmlns:a16="http://schemas.microsoft.com/office/drawing/2014/main" id="{85273D82-A5A5-4176-B43E-94EE73D17232}"/>
                </a:ext>
              </a:extLst>
            </p:cNvPr>
            <p:cNvSpPr txBox="1">
              <a:spLocks noChangeArrowheads="1"/>
            </p:cNvSpPr>
            <p:nvPr/>
          </p:nvSpPr>
          <p:spPr bwMode="auto">
            <a:xfrm>
              <a:off x="609600" y="18288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a:t>
              </a:r>
            </a:p>
          </p:txBody>
        </p:sp>
        <p:sp>
          <p:nvSpPr>
            <p:cNvPr id="44" name="Text Box 18">
              <a:extLst>
                <a:ext uri="{FF2B5EF4-FFF2-40B4-BE49-F238E27FC236}">
                  <a16:creationId xmlns:a16="http://schemas.microsoft.com/office/drawing/2014/main" id="{1205AC21-F797-42F7-825E-BD28B4FF4AF7}"/>
                </a:ext>
              </a:extLst>
            </p:cNvPr>
            <p:cNvSpPr txBox="1">
              <a:spLocks noChangeArrowheads="1"/>
            </p:cNvSpPr>
            <p:nvPr/>
          </p:nvSpPr>
          <p:spPr bwMode="auto">
            <a:xfrm>
              <a:off x="8001000" y="17526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a:t>
              </a:r>
            </a:p>
          </p:txBody>
        </p:sp>
        <p:sp>
          <p:nvSpPr>
            <p:cNvPr id="45" name="Line 19">
              <a:extLst>
                <a:ext uri="{FF2B5EF4-FFF2-40B4-BE49-F238E27FC236}">
                  <a16:creationId xmlns:a16="http://schemas.microsoft.com/office/drawing/2014/main" id="{E7098CAD-B11C-4C80-849E-46F0F23CB2CC}"/>
                </a:ext>
              </a:extLst>
            </p:cNvPr>
            <p:cNvSpPr>
              <a:spLocks noChangeShapeType="1"/>
            </p:cNvSpPr>
            <p:nvPr/>
          </p:nvSpPr>
          <p:spPr bwMode="auto">
            <a:xfrm>
              <a:off x="6934200" y="2057400"/>
              <a:ext cx="762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Freeform 22">
              <a:extLst>
                <a:ext uri="{FF2B5EF4-FFF2-40B4-BE49-F238E27FC236}">
                  <a16:creationId xmlns:a16="http://schemas.microsoft.com/office/drawing/2014/main" id="{FD431EC2-AAA5-49AB-8FFF-E48FB3218233}"/>
                </a:ext>
              </a:extLst>
            </p:cNvPr>
            <p:cNvSpPr>
              <a:spLocks/>
            </p:cNvSpPr>
            <p:nvPr/>
          </p:nvSpPr>
          <p:spPr bwMode="auto">
            <a:xfrm>
              <a:off x="3048000" y="1981200"/>
              <a:ext cx="2743200" cy="927100"/>
            </a:xfrm>
            <a:custGeom>
              <a:avLst/>
              <a:gdLst>
                <a:gd name="T0" fmla="*/ 0 w 1728"/>
                <a:gd name="T1" fmla="*/ 0 h 584"/>
                <a:gd name="T2" fmla="*/ 912 w 1728"/>
                <a:gd name="T3" fmla="*/ 576 h 584"/>
                <a:gd name="T4" fmla="*/ 1728 w 1728"/>
                <a:gd name="T5" fmla="*/ 48 h 584"/>
              </a:gdLst>
              <a:ahLst/>
              <a:cxnLst>
                <a:cxn ang="0">
                  <a:pos x="T0" y="T1"/>
                </a:cxn>
                <a:cxn ang="0">
                  <a:pos x="T2" y="T3"/>
                </a:cxn>
                <a:cxn ang="0">
                  <a:pos x="T4" y="T5"/>
                </a:cxn>
              </a:cxnLst>
              <a:rect l="0" t="0" r="r" b="b"/>
              <a:pathLst>
                <a:path w="1728" h="584">
                  <a:moveTo>
                    <a:pt x="0" y="0"/>
                  </a:moveTo>
                  <a:cubicBezTo>
                    <a:pt x="312" y="284"/>
                    <a:pt x="624" y="568"/>
                    <a:pt x="912" y="576"/>
                  </a:cubicBezTo>
                  <a:cubicBezTo>
                    <a:pt x="1200" y="584"/>
                    <a:pt x="1464" y="316"/>
                    <a:pt x="1728" y="48"/>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Text Box 25">
              <a:extLst>
                <a:ext uri="{FF2B5EF4-FFF2-40B4-BE49-F238E27FC236}">
                  <a16:creationId xmlns:a16="http://schemas.microsoft.com/office/drawing/2014/main" id="{E1A541EE-84CF-477F-AFE5-D20AD2151F51}"/>
                </a:ext>
              </a:extLst>
            </p:cNvPr>
            <p:cNvSpPr txBox="1">
              <a:spLocks noChangeArrowheads="1"/>
            </p:cNvSpPr>
            <p:nvPr/>
          </p:nvSpPr>
          <p:spPr bwMode="auto">
            <a:xfrm>
              <a:off x="1219200" y="2667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current</a:t>
              </a:r>
            </a:p>
          </p:txBody>
        </p:sp>
        <p:sp>
          <p:nvSpPr>
            <p:cNvPr id="48" name="Line 26">
              <a:extLst>
                <a:ext uri="{FF2B5EF4-FFF2-40B4-BE49-F238E27FC236}">
                  <a16:creationId xmlns:a16="http://schemas.microsoft.com/office/drawing/2014/main" id="{750B8C91-6722-4FA2-9E5D-34F743CADA5B}"/>
                </a:ext>
              </a:extLst>
            </p:cNvPr>
            <p:cNvSpPr>
              <a:spLocks noChangeShapeType="1"/>
            </p:cNvSpPr>
            <p:nvPr/>
          </p:nvSpPr>
          <p:spPr bwMode="auto">
            <a:xfrm flipV="1">
              <a:off x="2362200" y="23622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4" name="TextBox 23"/>
          <p:cNvSpPr txBox="1"/>
          <p:nvPr/>
        </p:nvSpPr>
        <p:spPr>
          <a:xfrm>
            <a:off x="2728686" y="3817257"/>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3.5:</a:t>
            </a:r>
            <a:r>
              <a:rPr lang="en-US" dirty="0" smtClean="0">
                <a:latin typeface="Times New Roman" pitchFamily="18" charset="0"/>
                <a:cs typeface="Times New Roman" pitchFamily="18" charset="0"/>
              </a:rPr>
              <a:t> Deletion operation on Singly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76815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6" name="Rectangle 5"/>
          <p:cNvSpPr/>
          <p:nvPr/>
        </p:nvSpPr>
        <p:spPr>
          <a:xfrm>
            <a:off x="207034" y="1121184"/>
            <a:ext cx="11601338" cy="483209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Special Cases (1</a:t>
            </a:r>
            <a:r>
              <a:rPr lang="en-US" sz="2400" b="1" dirty="0" smtClean="0">
                <a:latin typeface="Times New Roman" panose="02020603050405020304" pitchFamily="18" charset="0"/>
                <a:cs typeface="Times New Roman" panose="02020603050405020304" pitchFamily="18" charset="0"/>
              </a:rPr>
              <a:t>)</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Inserting before the first node (or to an empty list</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 = new Node;</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-&gt;element = x;</a:t>
            </a:r>
          </a:p>
          <a:p>
            <a:pPr marL="720000" lvl="6"/>
            <a:r>
              <a:rPr lang="en-US" sz="2000" dirty="0">
                <a:latin typeface="Times New Roman" panose="02020603050405020304" pitchFamily="18" charset="0"/>
                <a:cs typeface="Times New Roman" panose="02020603050405020304" pitchFamily="18" charset="0"/>
              </a:rPr>
              <a:t>			if (current == NULL)</a:t>
            </a:r>
          </a:p>
          <a:p>
            <a:pPr marL="720000" lvl="6"/>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-&gt;next = head;	</a:t>
            </a:r>
          </a:p>
          <a:p>
            <a:pPr marL="720000" lvl="6"/>
            <a:r>
              <a:rPr lang="en-US" sz="2000" dirty="0">
                <a:latin typeface="Times New Roman" panose="02020603050405020304" pitchFamily="18" charset="0"/>
                <a:cs typeface="Times New Roman" panose="02020603050405020304" pitchFamily="18" charset="0"/>
              </a:rPr>
              <a:t>   			head = </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			else {	// Adding in middle or at end</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-&gt;next = </a:t>
            </a:r>
            <a:r>
              <a:rPr lang="en-US" sz="2000" dirty="0" err="1">
                <a:latin typeface="Times New Roman" panose="02020603050405020304" pitchFamily="18" charset="0"/>
                <a:cs typeface="Times New Roman" panose="02020603050405020304" pitchFamily="18" charset="0"/>
              </a:rPr>
              <a:t>curent</a:t>
            </a:r>
            <a:r>
              <a:rPr lang="en-US" sz="2000" dirty="0">
                <a:latin typeface="Times New Roman" panose="02020603050405020304" pitchFamily="18" charset="0"/>
                <a:cs typeface="Times New Roman" panose="02020603050405020304" pitchFamily="18" charset="0"/>
              </a:rPr>
              <a:t>-&gt;next;</a:t>
            </a:r>
          </a:p>
          <a:p>
            <a:pPr marL="720000" lvl="6"/>
            <a:r>
              <a:rPr lang="en-US" sz="2000" dirty="0">
                <a:latin typeface="Times New Roman" panose="02020603050405020304" pitchFamily="18" charset="0"/>
                <a:cs typeface="Times New Roman" panose="02020603050405020304" pitchFamily="18" charset="0"/>
              </a:rPr>
              <a:t>   			current-&gt;next = </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593669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6" name="Rectangle 5"/>
          <p:cNvSpPr/>
          <p:nvPr/>
        </p:nvSpPr>
        <p:spPr>
          <a:xfrm>
            <a:off x="207034" y="1121184"/>
            <a:ext cx="11601338" cy="452431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Special Cases (2</a:t>
            </a:r>
            <a:r>
              <a:rPr lang="en-US" sz="2400" b="1" dirty="0" smtClean="0">
                <a:latin typeface="Times New Roman" panose="02020603050405020304" pitchFamily="18" charset="0"/>
                <a:cs typeface="Times New Roman" panose="02020603050405020304" pitchFamily="18" charset="0"/>
              </a:rPr>
              <a:t>)</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Node *</a:t>
            </a:r>
            <a:r>
              <a:rPr lang="en-US" sz="2000" dirty="0" err="1">
                <a:latin typeface="Times New Roman" panose="02020603050405020304" pitchFamily="18" charset="0"/>
                <a:cs typeface="Times New Roman" panose="02020603050405020304" pitchFamily="18" charset="0"/>
              </a:rPr>
              <a:t>deletedNode</a:t>
            </a:r>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if (current == NULL){</a:t>
            </a:r>
          </a:p>
          <a:p>
            <a:pPr marL="720000" lvl="6"/>
            <a:r>
              <a:rPr lang="en-US" sz="2000" dirty="0">
                <a:latin typeface="Times New Roman" panose="02020603050405020304" pitchFamily="18" charset="0"/>
                <a:cs typeface="Times New Roman" panose="02020603050405020304" pitchFamily="18" charset="0"/>
              </a:rPr>
              <a:t>   // Deleting first node</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deletedNode</a:t>
            </a:r>
            <a:r>
              <a:rPr lang="en-US" sz="2000" dirty="0">
                <a:latin typeface="Times New Roman" panose="02020603050405020304" pitchFamily="18" charset="0"/>
                <a:cs typeface="Times New Roman" panose="02020603050405020304" pitchFamily="18" charset="0"/>
              </a:rPr>
              <a:t> = head;</a:t>
            </a:r>
          </a:p>
          <a:p>
            <a:pPr marL="720000" lvl="6"/>
            <a:r>
              <a:rPr lang="en-US" sz="2000" dirty="0">
                <a:latin typeface="Times New Roman" panose="02020603050405020304" pitchFamily="18" charset="0"/>
                <a:cs typeface="Times New Roman" panose="02020603050405020304" pitchFamily="18" charset="0"/>
              </a:rPr>
              <a:t>   head = head -&gt;next;</a:t>
            </a:r>
          </a:p>
          <a:p>
            <a:pPr marL="720000" lvl="6"/>
            <a:r>
              <a:rPr lang="en-US" sz="2000" dirty="0">
                <a:latin typeface="Times New Roman" panose="02020603050405020304" pitchFamily="18" charset="0"/>
                <a:cs typeface="Times New Roman" panose="02020603050405020304" pitchFamily="18" charset="0"/>
              </a:rPr>
              <a:t>}</a:t>
            </a:r>
          </a:p>
          <a:p>
            <a:pPr marL="720000" lvl="6"/>
            <a:r>
              <a:rPr lang="en-US" sz="2000" dirty="0">
                <a:latin typeface="Times New Roman" panose="02020603050405020304" pitchFamily="18" charset="0"/>
                <a:cs typeface="Times New Roman" panose="02020603050405020304" pitchFamily="18" charset="0"/>
              </a:rPr>
              <a:t>else{</a:t>
            </a:r>
          </a:p>
          <a:p>
            <a:pPr marL="720000" lvl="6"/>
            <a:r>
              <a:rPr lang="en-US" sz="2000" dirty="0">
                <a:latin typeface="Times New Roman" panose="02020603050405020304" pitchFamily="18" charset="0"/>
                <a:cs typeface="Times New Roman" panose="02020603050405020304" pitchFamily="18" charset="0"/>
              </a:rPr>
              <a:t>   // Deleting other nodes</a:t>
            </a:r>
          </a:p>
          <a:p>
            <a:pPr marL="720000" lvl="6"/>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deletedNode</a:t>
            </a:r>
            <a:r>
              <a:rPr lang="en-US" sz="2000" dirty="0">
                <a:latin typeface="Times New Roman" panose="02020603050405020304" pitchFamily="18" charset="0"/>
                <a:cs typeface="Times New Roman" panose="02020603050405020304" pitchFamily="18" charset="0"/>
              </a:rPr>
              <a:t> = current-&gt;next;</a:t>
            </a:r>
          </a:p>
          <a:p>
            <a:pPr marL="720000" lvl="6"/>
            <a:r>
              <a:rPr lang="en-US" sz="2000" dirty="0">
                <a:latin typeface="Times New Roman" panose="02020603050405020304" pitchFamily="18" charset="0"/>
                <a:cs typeface="Times New Roman" panose="02020603050405020304" pitchFamily="18" charset="0"/>
              </a:rPr>
              <a:t>   current-&gt;next = </a:t>
            </a:r>
            <a:r>
              <a:rPr lang="en-US" sz="2000" dirty="0" err="1">
                <a:latin typeface="Times New Roman" panose="02020603050405020304" pitchFamily="18" charset="0"/>
                <a:cs typeface="Times New Roman" panose="02020603050405020304" pitchFamily="18" charset="0"/>
              </a:rPr>
              <a:t>deletedNode</a:t>
            </a:r>
            <a:r>
              <a:rPr lang="en-US" sz="2000" dirty="0">
                <a:latin typeface="Times New Roman" panose="02020603050405020304" pitchFamily="18" charset="0"/>
                <a:cs typeface="Times New Roman" panose="02020603050405020304" pitchFamily="18" charset="0"/>
              </a:rPr>
              <a:t> -&gt;next;</a:t>
            </a:r>
          </a:p>
          <a:p>
            <a:pPr marL="720000" lvl="6"/>
            <a:r>
              <a:rPr lang="en-US" sz="2000" dirty="0">
                <a:latin typeface="Times New Roman" panose="02020603050405020304" pitchFamily="18" charset="0"/>
                <a:cs typeface="Times New Roman" panose="02020603050405020304" pitchFamily="18" charset="0"/>
              </a:rPr>
              <a:t>} </a:t>
            </a:r>
          </a:p>
          <a:p>
            <a:pPr marL="720000" lvl="6"/>
            <a:r>
              <a:rPr lang="en-US" sz="2000" dirty="0">
                <a:latin typeface="Times New Roman" panose="02020603050405020304" pitchFamily="18" charset="0"/>
                <a:cs typeface="Times New Roman" panose="02020603050405020304" pitchFamily="18" charset="0"/>
              </a:rPr>
              <a:t>delete </a:t>
            </a:r>
            <a:r>
              <a:rPr lang="en-US" sz="2000" dirty="0" err="1">
                <a:latin typeface="Times New Roman" panose="02020603050405020304" pitchFamily="18" charset="0"/>
                <a:cs typeface="Times New Roman" panose="02020603050405020304" pitchFamily="18" charset="0"/>
              </a:rPr>
              <a:t>deletedNode</a:t>
            </a:r>
            <a:r>
              <a:rPr lang="en-US" sz="2000" dirty="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099568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6" name="Rectangle 5"/>
          <p:cNvSpPr/>
          <p:nvPr/>
        </p:nvSpPr>
        <p:spPr>
          <a:xfrm>
            <a:off x="207034" y="1121184"/>
            <a:ext cx="11601338" cy="390876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Header </a:t>
            </a:r>
            <a:r>
              <a:rPr lang="en-US" sz="2400" b="1" dirty="0" smtClean="0">
                <a:latin typeface="Times New Roman" panose="02020603050405020304" pitchFamily="18" charset="0"/>
                <a:cs typeface="Times New Roman" panose="02020603050405020304" pitchFamily="18" charset="0"/>
              </a:rPr>
              <a:t>Nodes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problem with the basic description: it assumes that whenever an item x is removed (or inserted) some previous item is always present.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Consequently removal of the first item and inserting an item as a new first node become special cases to consider.</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order to avoid dealing with special cases: introduce a header node (dummy node).</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header node is an extra node in the list that holds no data but serves to satisfy the requirement that every node has a previous node.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334006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6" name="Rectangle 5"/>
          <p:cNvSpPr/>
          <p:nvPr/>
        </p:nvSpPr>
        <p:spPr>
          <a:xfrm>
            <a:off x="207034" y="1121184"/>
            <a:ext cx="11601338"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List with a header node</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2" name="Group 1"/>
          <p:cNvGrpSpPr/>
          <p:nvPr/>
        </p:nvGrpSpPr>
        <p:grpSpPr>
          <a:xfrm>
            <a:off x="1739709" y="2029438"/>
            <a:ext cx="8535987" cy="3548381"/>
            <a:chOff x="1827213" y="1934845"/>
            <a:chExt cx="8535987" cy="3548381"/>
          </a:xfrm>
        </p:grpSpPr>
        <p:sp>
          <p:nvSpPr>
            <p:cNvPr id="5" name="Rectangle 3">
              <a:extLst>
                <a:ext uri="{FF2B5EF4-FFF2-40B4-BE49-F238E27FC236}">
                  <a16:creationId xmlns:a16="http://schemas.microsoft.com/office/drawing/2014/main" id="{40166B35-26AF-411A-B451-5E598FE252EB}"/>
                </a:ext>
              </a:extLst>
            </p:cNvPr>
            <p:cNvSpPr txBox="1">
              <a:spLocks noChangeArrowheads="1"/>
            </p:cNvSpPr>
            <p:nvPr/>
          </p:nvSpPr>
          <p:spPr>
            <a:xfrm>
              <a:off x="1827213" y="3909221"/>
              <a:ext cx="32004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000" b="1" smtClean="0">
                  <a:latin typeface="Times New Roman" panose="02020603050405020304" pitchFamily="18" charset="0"/>
                  <a:cs typeface="Times New Roman" panose="02020603050405020304" pitchFamily="18" charset="0"/>
                </a:rPr>
                <a:t>Empty List</a:t>
              </a:r>
              <a:endParaRPr lang="en-US" altLang="en-US" sz="2000" b="1"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4CC73FC1-210F-432D-99EB-D173AEC0C0F8}"/>
                </a:ext>
              </a:extLst>
            </p:cNvPr>
            <p:cNvGrpSpPr/>
            <p:nvPr/>
          </p:nvGrpSpPr>
          <p:grpSpPr>
            <a:xfrm>
              <a:off x="1828799" y="1934845"/>
              <a:ext cx="8534401" cy="1371601"/>
              <a:chOff x="1828800" y="914400"/>
              <a:chExt cx="8534401" cy="1371601"/>
            </a:xfrm>
          </p:grpSpPr>
          <p:sp>
            <p:nvSpPr>
              <p:cNvPr id="9" name="Rectangle 4">
                <a:extLst>
                  <a:ext uri="{FF2B5EF4-FFF2-40B4-BE49-F238E27FC236}">
                    <a16:creationId xmlns:a16="http://schemas.microsoft.com/office/drawing/2014/main" id="{80699B08-E6D9-486B-A054-855635876BCA}"/>
                  </a:ext>
                </a:extLst>
              </p:cNvPr>
              <p:cNvSpPr>
                <a:spLocks noChangeArrowheads="1"/>
              </p:cNvSpPr>
              <p:nvPr/>
            </p:nvSpPr>
            <p:spPr bwMode="auto">
              <a:xfrm>
                <a:off x="3581401" y="1676400"/>
                <a:ext cx="1216025" cy="598488"/>
              </a:xfrm>
              <a:prstGeom prst="rect">
                <a:avLst/>
              </a:prstGeom>
              <a:solidFill>
                <a:srgbClr val="FFFFFF"/>
              </a:solidFill>
              <a:ln w="9525">
                <a:solidFill>
                  <a:srgbClr val="000000"/>
                </a:solidFill>
                <a:miter lim="800000"/>
                <a:headEnd/>
                <a:tailEnd/>
              </a:ln>
            </p:spPr>
            <p:txBody>
              <a:bodyPr/>
              <a:lstStyle/>
              <a:p>
                <a:endParaRPr lang="en-IN"/>
              </a:p>
            </p:txBody>
          </p:sp>
          <p:sp>
            <p:nvSpPr>
              <p:cNvPr id="10" name="Line 5">
                <a:extLst>
                  <a:ext uri="{FF2B5EF4-FFF2-40B4-BE49-F238E27FC236}">
                    <a16:creationId xmlns:a16="http://schemas.microsoft.com/office/drawing/2014/main" id="{B73A45B6-2716-47AF-83AD-36745549C2C1}"/>
                  </a:ext>
                </a:extLst>
              </p:cNvPr>
              <p:cNvSpPr>
                <a:spLocks noChangeShapeType="1"/>
              </p:cNvSpPr>
              <p:nvPr/>
            </p:nvSpPr>
            <p:spPr bwMode="auto">
              <a:xfrm>
                <a:off x="4341813" y="1687514"/>
                <a:ext cx="0" cy="598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6">
                <a:extLst>
                  <a:ext uri="{FF2B5EF4-FFF2-40B4-BE49-F238E27FC236}">
                    <a16:creationId xmlns:a16="http://schemas.microsoft.com/office/drawing/2014/main" id="{6753CEA7-4595-4758-9519-4C673E605D98}"/>
                  </a:ext>
                </a:extLst>
              </p:cNvPr>
              <p:cNvSpPr>
                <a:spLocks noChangeShapeType="1"/>
              </p:cNvSpPr>
              <p:nvPr/>
            </p:nvSpPr>
            <p:spPr bwMode="auto">
              <a:xfrm>
                <a:off x="4492626" y="1974850"/>
                <a:ext cx="7604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 name="Rectangle 7">
                <a:extLst>
                  <a:ext uri="{FF2B5EF4-FFF2-40B4-BE49-F238E27FC236}">
                    <a16:creationId xmlns:a16="http://schemas.microsoft.com/office/drawing/2014/main" id="{58033B21-8A73-4B00-BDA9-2A5B979BA79A}"/>
                  </a:ext>
                </a:extLst>
              </p:cNvPr>
              <p:cNvSpPr>
                <a:spLocks noChangeArrowheads="1"/>
              </p:cNvSpPr>
              <p:nvPr/>
            </p:nvSpPr>
            <p:spPr bwMode="auto">
              <a:xfrm>
                <a:off x="5253039" y="1676400"/>
                <a:ext cx="1216025" cy="598488"/>
              </a:xfrm>
              <a:prstGeom prst="rect">
                <a:avLst/>
              </a:prstGeom>
              <a:solidFill>
                <a:srgbClr val="FFFFFF"/>
              </a:solidFill>
              <a:ln w="9525">
                <a:solidFill>
                  <a:srgbClr val="000000"/>
                </a:solidFill>
                <a:miter lim="800000"/>
                <a:headEnd/>
                <a:tailEnd/>
              </a:ln>
            </p:spPr>
            <p:txBody>
              <a:bodyPr/>
              <a:lstStyle/>
              <a:p>
                <a:endParaRPr lang="en-IN"/>
              </a:p>
            </p:txBody>
          </p:sp>
          <p:sp>
            <p:nvSpPr>
              <p:cNvPr id="13" name="Line 8">
                <a:extLst>
                  <a:ext uri="{FF2B5EF4-FFF2-40B4-BE49-F238E27FC236}">
                    <a16:creationId xmlns:a16="http://schemas.microsoft.com/office/drawing/2014/main" id="{1B02E1C4-361D-4204-BF06-80752023A81B}"/>
                  </a:ext>
                </a:extLst>
              </p:cNvPr>
              <p:cNvSpPr>
                <a:spLocks noChangeShapeType="1"/>
              </p:cNvSpPr>
              <p:nvPr/>
            </p:nvSpPr>
            <p:spPr bwMode="auto">
              <a:xfrm>
                <a:off x="6013450" y="1685925"/>
                <a:ext cx="1588" cy="598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Rectangle 9">
                <a:extLst>
                  <a:ext uri="{FF2B5EF4-FFF2-40B4-BE49-F238E27FC236}">
                    <a16:creationId xmlns:a16="http://schemas.microsoft.com/office/drawing/2014/main" id="{45DA2D2B-F447-45AB-99D9-5E12FF5C0B30}"/>
                  </a:ext>
                </a:extLst>
              </p:cNvPr>
              <p:cNvSpPr>
                <a:spLocks noChangeArrowheads="1"/>
              </p:cNvSpPr>
              <p:nvPr/>
            </p:nvSpPr>
            <p:spPr bwMode="auto">
              <a:xfrm>
                <a:off x="6924676" y="1676400"/>
                <a:ext cx="1216025" cy="598488"/>
              </a:xfrm>
              <a:prstGeom prst="rect">
                <a:avLst/>
              </a:prstGeom>
              <a:solidFill>
                <a:srgbClr val="FFFFFF"/>
              </a:solidFill>
              <a:ln w="9525">
                <a:solidFill>
                  <a:srgbClr val="000000"/>
                </a:solidFill>
                <a:miter lim="800000"/>
                <a:headEnd/>
                <a:tailEnd/>
              </a:ln>
            </p:spPr>
            <p:txBody>
              <a:bodyPr/>
              <a:lstStyle/>
              <a:p>
                <a:endParaRPr lang="en-IN"/>
              </a:p>
            </p:txBody>
          </p:sp>
          <p:sp>
            <p:nvSpPr>
              <p:cNvPr id="15" name="Line 10">
                <a:extLst>
                  <a:ext uri="{FF2B5EF4-FFF2-40B4-BE49-F238E27FC236}">
                    <a16:creationId xmlns:a16="http://schemas.microsoft.com/office/drawing/2014/main" id="{FF2ADD9A-7D2B-437D-93EA-F80B3555CD49}"/>
                  </a:ext>
                </a:extLst>
              </p:cNvPr>
              <p:cNvSpPr>
                <a:spLocks noChangeShapeType="1"/>
              </p:cNvSpPr>
              <p:nvPr/>
            </p:nvSpPr>
            <p:spPr bwMode="auto">
              <a:xfrm>
                <a:off x="7685089" y="1685925"/>
                <a:ext cx="1587" cy="598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Line 11">
                <a:extLst>
                  <a:ext uri="{FF2B5EF4-FFF2-40B4-BE49-F238E27FC236}">
                    <a16:creationId xmlns:a16="http://schemas.microsoft.com/office/drawing/2014/main" id="{B13D6E5B-4789-4F99-8354-B3041ED7071A}"/>
                  </a:ext>
                </a:extLst>
              </p:cNvPr>
              <p:cNvSpPr>
                <a:spLocks noChangeShapeType="1"/>
              </p:cNvSpPr>
              <p:nvPr/>
            </p:nvSpPr>
            <p:spPr bwMode="auto">
              <a:xfrm>
                <a:off x="7837488" y="1995489"/>
                <a:ext cx="760412"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 name="Rectangle 12">
                <a:extLst>
                  <a:ext uri="{FF2B5EF4-FFF2-40B4-BE49-F238E27FC236}">
                    <a16:creationId xmlns:a16="http://schemas.microsoft.com/office/drawing/2014/main" id="{CCBBBA8D-4631-43DC-9A48-C55CCF229D0F}"/>
                  </a:ext>
                </a:extLst>
              </p:cNvPr>
              <p:cNvSpPr>
                <a:spLocks noChangeArrowheads="1"/>
              </p:cNvSpPr>
              <p:nvPr/>
            </p:nvSpPr>
            <p:spPr bwMode="auto">
              <a:xfrm>
                <a:off x="8597900" y="1676400"/>
                <a:ext cx="1214438" cy="598488"/>
              </a:xfrm>
              <a:prstGeom prst="rect">
                <a:avLst/>
              </a:prstGeom>
              <a:solidFill>
                <a:srgbClr val="FFFFFF"/>
              </a:solidFill>
              <a:ln w="9525">
                <a:solidFill>
                  <a:srgbClr val="000000"/>
                </a:solidFill>
                <a:miter lim="800000"/>
                <a:headEnd/>
                <a:tailEnd/>
              </a:ln>
            </p:spPr>
            <p:txBody>
              <a:bodyPr/>
              <a:lstStyle/>
              <a:p>
                <a:endParaRPr lang="en-IN"/>
              </a:p>
            </p:txBody>
          </p:sp>
          <p:sp>
            <p:nvSpPr>
              <p:cNvPr id="18" name="Line 13">
                <a:extLst>
                  <a:ext uri="{FF2B5EF4-FFF2-40B4-BE49-F238E27FC236}">
                    <a16:creationId xmlns:a16="http://schemas.microsoft.com/office/drawing/2014/main" id="{4D104055-B381-4707-B39F-4F7ECDCB6CC0}"/>
                  </a:ext>
                </a:extLst>
              </p:cNvPr>
              <p:cNvSpPr>
                <a:spLocks noChangeShapeType="1"/>
              </p:cNvSpPr>
              <p:nvPr/>
            </p:nvSpPr>
            <p:spPr bwMode="auto">
              <a:xfrm>
                <a:off x="9356725" y="1685925"/>
                <a:ext cx="1588" cy="598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Text Box 14">
                <a:extLst>
                  <a:ext uri="{FF2B5EF4-FFF2-40B4-BE49-F238E27FC236}">
                    <a16:creationId xmlns:a16="http://schemas.microsoft.com/office/drawing/2014/main" id="{881334ED-5768-4CA2-BDD0-05E764739C74}"/>
                  </a:ext>
                </a:extLst>
              </p:cNvPr>
              <p:cNvSpPr txBox="1">
                <a:spLocks noChangeArrowheads="1"/>
              </p:cNvSpPr>
              <p:nvPr/>
            </p:nvSpPr>
            <p:spPr bwMode="auto">
              <a:xfrm>
                <a:off x="3733801" y="1755776"/>
                <a:ext cx="6080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sp>
            <p:nvSpPr>
              <p:cNvPr id="20" name="Text Box 15">
                <a:extLst>
                  <a:ext uri="{FF2B5EF4-FFF2-40B4-BE49-F238E27FC236}">
                    <a16:creationId xmlns:a16="http://schemas.microsoft.com/office/drawing/2014/main" id="{60222F6F-0A74-4BFC-9951-D81CD9513853}"/>
                  </a:ext>
                </a:extLst>
              </p:cNvPr>
              <p:cNvSpPr txBox="1">
                <a:spLocks noChangeArrowheads="1"/>
              </p:cNvSpPr>
              <p:nvPr/>
            </p:nvSpPr>
            <p:spPr bwMode="auto">
              <a:xfrm>
                <a:off x="5405438" y="1755776"/>
                <a:ext cx="608012"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sp>
            <p:nvSpPr>
              <p:cNvPr id="21" name="Text Box 16">
                <a:extLst>
                  <a:ext uri="{FF2B5EF4-FFF2-40B4-BE49-F238E27FC236}">
                    <a16:creationId xmlns:a16="http://schemas.microsoft.com/office/drawing/2014/main" id="{195BBF18-C37D-495B-A20A-254C852C9141}"/>
                  </a:ext>
                </a:extLst>
              </p:cNvPr>
              <p:cNvSpPr txBox="1">
                <a:spLocks noChangeArrowheads="1"/>
              </p:cNvSpPr>
              <p:nvPr/>
            </p:nvSpPr>
            <p:spPr bwMode="auto">
              <a:xfrm>
                <a:off x="7091363" y="1778001"/>
                <a:ext cx="608012"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c</a:t>
                </a:r>
              </a:p>
            </p:txBody>
          </p:sp>
          <p:sp>
            <p:nvSpPr>
              <p:cNvPr id="22" name="Text Box 17">
                <a:extLst>
                  <a:ext uri="{FF2B5EF4-FFF2-40B4-BE49-F238E27FC236}">
                    <a16:creationId xmlns:a16="http://schemas.microsoft.com/office/drawing/2014/main" id="{0368DE4A-2446-483B-9122-D5231077B7C9}"/>
                  </a:ext>
                </a:extLst>
              </p:cNvPr>
              <p:cNvSpPr txBox="1">
                <a:spLocks noChangeArrowheads="1"/>
              </p:cNvSpPr>
              <p:nvPr/>
            </p:nvSpPr>
            <p:spPr bwMode="auto">
              <a:xfrm>
                <a:off x="8748713" y="1755776"/>
                <a:ext cx="608012"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d</a:t>
                </a:r>
              </a:p>
            </p:txBody>
          </p:sp>
          <p:sp>
            <p:nvSpPr>
              <p:cNvPr id="23" name="Line 18">
                <a:extLst>
                  <a:ext uri="{FF2B5EF4-FFF2-40B4-BE49-F238E27FC236}">
                    <a16:creationId xmlns:a16="http://schemas.microsoft.com/office/drawing/2014/main" id="{E6134331-905E-4B63-AD7A-19AB7A43FFF1}"/>
                  </a:ext>
                </a:extLst>
              </p:cNvPr>
              <p:cNvSpPr>
                <a:spLocks noChangeShapeType="1"/>
              </p:cNvSpPr>
              <p:nvPr/>
            </p:nvSpPr>
            <p:spPr bwMode="auto">
              <a:xfrm>
                <a:off x="6165851" y="1995488"/>
                <a:ext cx="7588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 name="Line 19">
                <a:extLst>
                  <a:ext uri="{FF2B5EF4-FFF2-40B4-BE49-F238E27FC236}">
                    <a16:creationId xmlns:a16="http://schemas.microsoft.com/office/drawing/2014/main" id="{8E381EBB-33A7-4C96-9213-390CFD1A6019}"/>
                  </a:ext>
                </a:extLst>
              </p:cNvPr>
              <p:cNvSpPr>
                <a:spLocks noChangeShapeType="1"/>
              </p:cNvSpPr>
              <p:nvPr/>
            </p:nvSpPr>
            <p:spPr bwMode="auto">
              <a:xfrm>
                <a:off x="9661526" y="1995488"/>
                <a:ext cx="455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Line 20">
                <a:extLst>
                  <a:ext uri="{FF2B5EF4-FFF2-40B4-BE49-F238E27FC236}">
                    <a16:creationId xmlns:a16="http://schemas.microsoft.com/office/drawing/2014/main" id="{923BB96D-2E85-469B-9D1E-290D87CAFA11}"/>
                  </a:ext>
                </a:extLst>
              </p:cNvPr>
              <p:cNvSpPr>
                <a:spLocks noChangeShapeType="1"/>
              </p:cNvSpPr>
              <p:nvPr/>
            </p:nvSpPr>
            <p:spPr bwMode="auto">
              <a:xfrm>
                <a:off x="10117138" y="1995489"/>
                <a:ext cx="0" cy="149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 name="Line 21">
                <a:extLst>
                  <a:ext uri="{FF2B5EF4-FFF2-40B4-BE49-F238E27FC236}">
                    <a16:creationId xmlns:a16="http://schemas.microsoft.com/office/drawing/2014/main" id="{B35344CD-88F6-4B74-9839-42B64A3ECEB6}"/>
                  </a:ext>
                </a:extLst>
              </p:cNvPr>
              <p:cNvSpPr>
                <a:spLocks noChangeShapeType="1"/>
              </p:cNvSpPr>
              <p:nvPr/>
            </p:nvSpPr>
            <p:spPr bwMode="auto">
              <a:xfrm>
                <a:off x="9966326" y="2139950"/>
                <a:ext cx="396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22">
                <a:extLst>
                  <a:ext uri="{FF2B5EF4-FFF2-40B4-BE49-F238E27FC236}">
                    <a16:creationId xmlns:a16="http://schemas.microsoft.com/office/drawing/2014/main" id="{409C38EC-9F42-4FF7-BC3E-B3F68CCECCD8}"/>
                  </a:ext>
                </a:extLst>
              </p:cNvPr>
              <p:cNvSpPr>
                <a:spLocks noChangeShapeType="1"/>
              </p:cNvSpPr>
              <p:nvPr/>
            </p:nvSpPr>
            <p:spPr bwMode="auto">
              <a:xfrm>
                <a:off x="10058400" y="2205038"/>
                <a:ext cx="241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 name="Rectangle 23">
                <a:extLst>
                  <a:ext uri="{FF2B5EF4-FFF2-40B4-BE49-F238E27FC236}">
                    <a16:creationId xmlns:a16="http://schemas.microsoft.com/office/drawing/2014/main" id="{6D933380-7187-434A-A1EB-78D31F862A87}"/>
                  </a:ext>
                </a:extLst>
              </p:cNvPr>
              <p:cNvSpPr>
                <a:spLocks noChangeArrowheads="1"/>
              </p:cNvSpPr>
              <p:nvPr/>
            </p:nvSpPr>
            <p:spPr bwMode="auto">
              <a:xfrm>
                <a:off x="1905001" y="1673225"/>
                <a:ext cx="1216025" cy="598488"/>
              </a:xfrm>
              <a:prstGeom prst="rect">
                <a:avLst/>
              </a:prstGeom>
              <a:solidFill>
                <a:schemeClr val="accent1"/>
              </a:solidFill>
              <a:ln w="9525">
                <a:solidFill>
                  <a:srgbClr val="000000"/>
                </a:solidFill>
                <a:miter lim="800000"/>
                <a:headEnd/>
                <a:tailEnd/>
              </a:ln>
            </p:spPr>
            <p:txBody>
              <a:bodyPr/>
              <a:lstStyle/>
              <a:p>
                <a:endParaRPr lang="en-IN"/>
              </a:p>
            </p:txBody>
          </p:sp>
          <p:sp>
            <p:nvSpPr>
              <p:cNvPr id="29" name="Line 24">
                <a:extLst>
                  <a:ext uri="{FF2B5EF4-FFF2-40B4-BE49-F238E27FC236}">
                    <a16:creationId xmlns:a16="http://schemas.microsoft.com/office/drawing/2014/main" id="{216F6522-68C9-463C-AB49-045557F637E3}"/>
                  </a:ext>
                </a:extLst>
              </p:cNvPr>
              <p:cNvSpPr>
                <a:spLocks noChangeShapeType="1"/>
              </p:cNvSpPr>
              <p:nvPr/>
            </p:nvSpPr>
            <p:spPr bwMode="auto">
              <a:xfrm>
                <a:off x="2665413" y="1684339"/>
                <a:ext cx="0" cy="598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 name="Line 25">
                <a:extLst>
                  <a:ext uri="{FF2B5EF4-FFF2-40B4-BE49-F238E27FC236}">
                    <a16:creationId xmlns:a16="http://schemas.microsoft.com/office/drawing/2014/main" id="{3871730B-5ACE-4015-9EB4-D9B9A29B2128}"/>
                  </a:ext>
                </a:extLst>
              </p:cNvPr>
              <p:cNvSpPr>
                <a:spLocks noChangeShapeType="1"/>
              </p:cNvSpPr>
              <p:nvPr/>
            </p:nvSpPr>
            <p:spPr bwMode="auto">
              <a:xfrm>
                <a:off x="2816226" y="1971675"/>
                <a:ext cx="7604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 name="Line 26">
                <a:extLst>
                  <a:ext uri="{FF2B5EF4-FFF2-40B4-BE49-F238E27FC236}">
                    <a16:creationId xmlns:a16="http://schemas.microsoft.com/office/drawing/2014/main" id="{9669A38A-C9BB-40A3-B7C2-06FDFBD0C016}"/>
                  </a:ext>
                </a:extLst>
              </p:cNvPr>
              <p:cNvSpPr>
                <a:spLocks noChangeShapeType="1"/>
              </p:cNvSpPr>
              <p:nvPr/>
            </p:nvSpPr>
            <p:spPr bwMode="auto">
              <a:xfrm>
                <a:off x="2209800" y="1295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Text Box 27">
                <a:extLst>
                  <a:ext uri="{FF2B5EF4-FFF2-40B4-BE49-F238E27FC236}">
                    <a16:creationId xmlns:a16="http://schemas.microsoft.com/office/drawing/2014/main" id="{EB5D7EF2-06AA-4784-99CE-92FA7FCFE440}"/>
                  </a:ext>
                </a:extLst>
              </p:cNvPr>
              <p:cNvSpPr txBox="1">
                <a:spLocks noChangeArrowheads="1"/>
              </p:cNvSpPr>
              <p:nvPr/>
            </p:nvSpPr>
            <p:spPr bwMode="auto">
              <a:xfrm>
                <a:off x="1828800" y="914400"/>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header</a:t>
                </a:r>
              </a:p>
            </p:txBody>
          </p:sp>
        </p:grpSp>
        <p:grpSp>
          <p:nvGrpSpPr>
            <p:cNvPr id="33" name="Group 28">
              <a:extLst>
                <a:ext uri="{FF2B5EF4-FFF2-40B4-BE49-F238E27FC236}">
                  <a16:creationId xmlns:a16="http://schemas.microsoft.com/office/drawing/2014/main" id="{FCB1F902-0E00-4B90-849E-392883BA7E1E}"/>
                </a:ext>
              </a:extLst>
            </p:cNvPr>
            <p:cNvGrpSpPr>
              <a:grpSpLocks/>
            </p:cNvGrpSpPr>
            <p:nvPr/>
          </p:nvGrpSpPr>
          <p:grpSpPr bwMode="auto">
            <a:xfrm>
              <a:off x="4343401" y="4114801"/>
              <a:ext cx="1292225" cy="1368425"/>
              <a:chOff x="576" y="2258"/>
              <a:chExt cx="814" cy="862"/>
            </a:xfrm>
          </p:grpSpPr>
          <p:sp>
            <p:nvSpPr>
              <p:cNvPr id="34" name="Rectangle 29">
                <a:extLst>
                  <a:ext uri="{FF2B5EF4-FFF2-40B4-BE49-F238E27FC236}">
                    <a16:creationId xmlns:a16="http://schemas.microsoft.com/office/drawing/2014/main" id="{8BC73E0F-14A0-4FA8-825F-FE3171229397}"/>
                  </a:ext>
                </a:extLst>
              </p:cNvPr>
              <p:cNvSpPr>
                <a:spLocks noChangeArrowheads="1"/>
              </p:cNvSpPr>
              <p:nvPr/>
            </p:nvSpPr>
            <p:spPr bwMode="auto">
              <a:xfrm>
                <a:off x="624" y="2736"/>
                <a:ext cx="766" cy="377"/>
              </a:xfrm>
              <a:prstGeom prst="rect">
                <a:avLst/>
              </a:prstGeom>
              <a:solidFill>
                <a:schemeClr val="accent1"/>
              </a:solidFill>
              <a:ln w="9525">
                <a:solidFill>
                  <a:srgbClr val="000000"/>
                </a:solidFill>
                <a:miter lim="800000"/>
                <a:headEnd/>
                <a:tailEnd/>
              </a:ln>
            </p:spPr>
            <p:txBody>
              <a:bodyPr/>
              <a:lstStyle/>
              <a:p>
                <a:endParaRPr lang="en-IN"/>
              </a:p>
            </p:txBody>
          </p:sp>
          <p:sp>
            <p:nvSpPr>
              <p:cNvPr id="35" name="Line 30">
                <a:extLst>
                  <a:ext uri="{FF2B5EF4-FFF2-40B4-BE49-F238E27FC236}">
                    <a16:creationId xmlns:a16="http://schemas.microsoft.com/office/drawing/2014/main" id="{EC14830E-9297-4CA2-AEE2-C765F349C091}"/>
                  </a:ext>
                </a:extLst>
              </p:cNvPr>
              <p:cNvSpPr>
                <a:spLocks noChangeShapeType="1"/>
              </p:cNvSpPr>
              <p:nvPr/>
            </p:nvSpPr>
            <p:spPr bwMode="auto">
              <a:xfrm>
                <a:off x="1103" y="2743"/>
                <a:ext cx="0" cy="3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Line 31">
                <a:extLst>
                  <a:ext uri="{FF2B5EF4-FFF2-40B4-BE49-F238E27FC236}">
                    <a16:creationId xmlns:a16="http://schemas.microsoft.com/office/drawing/2014/main" id="{AABA0F7B-7474-410A-A0F5-72C7C78100C9}"/>
                  </a:ext>
                </a:extLst>
              </p:cNvPr>
              <p:cNvSpPr>
                <a:spLocks noChangeShapeType="1"/>
              </p:cNvSpPr>
              <p:nvPr/>
            </p:nvSpPr>
            <p:spPr bwMode="auto">
              <a:xfrm>
                <a:off x="816" y="2498"/>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Text Box 32">
                <a:extLst>
                  <a:ext uri="{FF2B5EF4-FFF2-40B4-BE49-F238E27FC236}">
                    <a16:creationId xmlns:a16="http://schemas.microsoft.com/office/drawing/2014/main" id="{5F57D762-0874-497B-91E1-8BE98E0C83D2}"/>
                  </a:ext>
                </a:extLst>
              </p:cNvPr>
              <p:cNvSpPr txBox="1">
                <a:spLocks noChangeArrowheads="1"/>
              </p:cNvSpPr>
              <p:nvPr/>
            </p:nvSpPr>
            <p:spPr bwMode="auto">
              <a:xfrm>
                <a:off x="576" y="2258"/>
                <a:ext cx="7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header</a:t>
                </a:r>
              </a:p>
            </p:txBody>
          </p:sp>
        </p:grpSp>
        <p:sp>
          <p:nvSpPr>
            <p:cNvPr id="38" name="Line 33">
              <a:extLst>
                <a:ext uri="{FF2B5EF4-FFF2-40B4-BE49-F238E27FC236}">
                  <a16:creationId xmlns:a16="http://schemas.microsoft.com/office/drawing/2014/main" id="{45F5AF1E-4848-44C9-B3BB-59307D7A2ED9}"/>
                </a:ext>
              </a:extLst>
            </p:cNvPr>
            <p:cNvSpPr>
              <a:spLocks noChangeShapeType="1"/>
            </p:cNvSpPr>
            <p:nvPr/>
          </p:nvSpPr>
          <p:spPr bwMode="auto">
            <a:xfrm>
              <a:off x="5486401" y="5113338"/>
              <a:ext cx="455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 name="Line 34">
              <a:extLst>
                <a:ext uri="{FF2B5EF4-FFF2-40B4-BE49-F238E27FC236}">
                  <a16:creationId xmlns:a16="http://schemas.microsoft.com/office/drawing/2014/main" id="{C30136D6-083C-49CD-B33D-1575D04457AB}"/>
                </a:ext>
              </a:extLst>
            </p:cNvPr>
            <p:cNvSpPr>
              <a:spLocks noChangeShapeType="1"/>
            </p:cNvSpPr>
            <p:nvPr/>
          </p:nvSpPr>
          <p:spPr bwMode="auto">
            <a:xfrm>
              <a:off x="5942013" y="5113339"/>
              <a:ext cx="0" cy="149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Line 35">
              <a:extLst>
                <a:ext uri="{FF2B5EF4-FFF2-40B4-BE49-F238E27FC236}">
                  <a16:creationId xmlns:a16="http://schemas.microsoft.com/office/drawing/2014/main" id="{85390D30-4ADA-4137-83D5-A6BE3FFB83C4}"/>
                </a:ext>
              </a:extLst>
            </p:cNvPr>
            <p:cNvSpPr>
              <a:spLocks noChangeShapeType="1"/>
            </p:cNvSpPr>
            <p:nvPr/>
          </p:nvSpPr>
          <p:spPr bwMode="auto">
            <a:xfrm>
              <a:off x="5791201" y="5257800"/>
              <a:ext cx="396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 name="Line 36">
              <a:extLst>
                <a:ext uri="{FF2B5EF4-FFF2-40B4-BE49-F238E27FC236}">
                  <a16:creationId xmlns:a16="http://schemas.microsoft.com/office/drawing/2014/main" id="{700510A7-197B-4E97-B471-17B78064807D}"/>
                </a:ext>
              </a:extLst>
            </p:cNvPr>
            <p:cNvSpPr>
              <a:spLocks noChangeShapeType="1"/>
            </p:cNvSpPr>
            <p:nvPr/>
          </p:nvSpPr>
          <p:spPr bwMode="auto">
            <a:xfrm>
              <a:off x="5883275" y="5322888"/>
              <a:ext cx="241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43" name="TextBox 42"/>
          <p:cNvSpPr txBox="1"/>
          <p:nvPr/>
        </p:nvSpPr>
        <p:spPr>
          <a:xfrm>
            <a:off x="2510972" y="5921829"/>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3.6: </a:t>
            </a:r>
            <a:r>
              <a:rPr lang="en-US" dirty="0" smtClean="0">
                <a:latin typeface="Times New Roman" pitchFamily="18" charset="0"/>
                <a:cs typeface="Times New Roman" pitchFamily="18" charset="0"/>
              </a:rPr>
              <a:t>Linked list with elements and Empty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88761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5" name="TextBox 4"/>
          <p:cNvSpPr txBox="1"/>
          <p:nvPr/>
        </p:nvSpPr>
        <p:spPr>
          <a:xfrm>
            <a:off x="346841" y="1292772"/>
            <a:ext cx="35472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b="1" dirty="0" smtClean="0">
                <a:latin typeface="Cambria" pitchFamily="18" charset="0"/>
              </a:rPr>
              <a:t>Doubly Linked List</a:t>
            </a:r>
            <a:endParaRPr lang="en-US" sz="2400" b="1" dirty="0">
              <a:latin typeface="Cambria" pitchFamily="18" charset="0"/>
            </a:endParaRPr>
          </a:p>
        </p:txBody>
      </p:sp>
      <p:pic>
        <p:nvPicPr>
          <p:cNvPr id="8" name="Picture 7" descr="220px-Tacoma_Narrows_Bridge_2009.jpg"/>
          <p:cNvPicPr>
            <a:picLocks noChangeAspect="1"/>
          </p:cNvPicPr>
          <p:nvPr/>
        </p:nvPicPr>
        <p:blipFill>
          <a:blip r:embed="rId3"/>
          <a:stretch>
            <a:fillRect/>
          </a:stretch>
        </p:blipFill>
        <p:spPr>
          <a:xfrm>
            <a:off x="1367847" y="2079483"/>
            <a:ext cx="9758855" cy="4072322"/>
          </a:xfrm>
          <a:prstGeom prst="rect">
            <a:avLst/>
          </a:prstGeom>
        </p:spPr>
      </p:pic>
      <p:sp>
        <p:nvSpPr>
          <p:cNvPr id="6" name="TextBox 5"/>
          <p:cNvSpPr txBox="1"/>
          <p:nvPr/>
        </p:nvSpPr>
        <p:spPr>
          <a:xfrm>
            <a:off x="1349830" y="6299200"/>
            <a:ext cx="97536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3.7: </a:t>
            </a:r>
            <a:r>
              <a:rPr lang="en-US" dirty="0" smtClean="0">
                <a:latin typeface="Times New Roman" pitchFamily="18" charset="0"/>
                <a:cs typeface="Times New Roman" pitchFamily="18" charset="0"/>
              </a:rPr>
              <a:t>Two one way bridges as an analogy to bidirectional traversal in Doubly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93883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6" name="Rectangle 5"/>
          <p:cNvSpPr/>
          <p:nvPr/>
        </p:nvSpPr>
        <p:spPr>
          <a:xfrm>
            <a:off x="207034" y="1121184"/>
            <a:ext cx="11601338" cy="3293209"/>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Doubly </a:t>
            </a:r>
            <a:r>
              <a:rPr lang="en-US" sz="2400" b="1" dirty="0">
                <a:latin typeface="Times New Roman" panose="02020603050405020304" pitchFamily="18" charset="0"/>
                <a:cs typeface="Times New Roman" panose="02020603050405020304" pitchFamily="18" charset="0"/>
              </a:rPr>
              <a:t>Linked </a:t>
            </a:r>
            <a:r>
              <a:rPr lang="en-US" sz="2400" b="1" dirty="0" smtClean="0">
                <a:latin typeface="Times New Roman" panose="02020603050405020304" pitchFamily="18" charset="0"/>
                <a:cs typeface="Times New Roman" panose="02020603050405020304" pitchFamily="18" charset="0"/>
              </a:rPr>
              <a:t>Lists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Doubly linked list is a linked data structure that consists of a set of sequentially linked records called nodes.</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node contains three fields: one is data part which contain data only. Two other fields is links part that are point or references to the previous or to the next node in the sequence of nodes.</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beginning and ending nodes' previous and next links, respectively, point to some kind of terminator, typically a sentinel node or null to facilitate traversal of the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4093883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6" name="Rectangle 5"/>
          <p:cNvSpPr/>
          <p:nvPr/>
        </p:nvSpPr>
        <p:spPr>
          <a:xfrm>
            <a:off x="207034" y="1121184"/>
            <a:ext cx="11601338" cy="175432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Doubly Linked Lists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way of going both directions in a linked list, forward and reverse</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Many applications require a quick access to the predecessor node of some node in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a:extLst>
              <a:ext uri="{FF2B5EF4-FFF2-40B4-BE49-F238E27FC236}">
                <a16:creationId xmlns:a16="http://schemas.microsoft.com/office/drawing/2014/main" id="{1B52E7C2-BE2E-4DF5-B3C7-C7882C6763B3}"/>
              </a:ext>
            </a:extLst>
          </p:cNvPr>
          <p:cNvGrpSpPr/>
          <p:nvPr/>
        </p:nvGrpSpPr>
        <p:grpSpPr>
          <a:xfrm>
            <a:off x="2324009" y="3213827"/>
            <a:ext cx="7561264" cy="2036090"/>
            <a:chOff x="2438400" y="1066800"/>
            <a:chExt cx="7561264" cy="1600200"/>
          </a:xfrm>
        </p:grpSpPr>
        <p:grpSp>
          <p:nvGrpSpPr>
            <p:cNvPr id="8" name="Group 6">
              <a:extLst>
                <a:ext uri="{FF2B5EF4-FFF2-40B4-BE49-F238E27FC236}">
                  <a16:creationId xmlns:a16="http://schemas.microsoft.com/office/drawing/2014/main" id="{8891AD60-6768-421B-8F2C-D8D5A5D87367}"/>
                </a:ext>
              </a:extLst>
            </p:cNvPr>
            <p:cNvGrpSpPr>
              <a:grpSpLocks/>
            </p:cNvGrpSpPr>
            <p:nvPr/>
          </p:nvGrpSpPr>
          <p:grpSpPr bwMode="auto">
            <a:xfrm>
              <a:off x="3375026" y="1944688"/>
              <a:ext cx="1611313" cy="722312"/>
              <a:chOff x="4140" y="5580"/>
              <a:chExt cx="1980" cy="540"/>
            </a:xfrm>
          </p:grpSpPr>
          <p:sp>
            <p:nvSpPr>
              <p:cNvPr id="34" name="Rectangle 7">
                <a:extLst>
                  <a:ext uri="{FF2B5EF4-FFF2-40B4-BE49-F238E27FC236}">
                    <a16:creationId xmlns:a16="http://schemas.microsoft.com/office/drawing/2014/main" id="{C448810B-BCAC-4FE8-B3F5-A40B43EA0BEE}"/>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p>
                <a:endParaRPr lang="en-IN"/>
              </a:p>
            </p:txBody>
          </p:sp>
          <p:sp>
            <p:nvSpPr>
              <p:cNvPr id="35" name="Line 8">
                <a:extLst>
                  <a:ext uri="{FF2B5EF4-FFF2-40B4-BE49-F238E27FC236}">
                    <a16:creationId xmlns:a16="http://schemas.microsoft.com/office/drawing/2014/main" id="{493C96F0-8987-4370-879D-24EC9E601AB8}"/>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Line 9">
                <a:extLst>
                  <a:ext uri="{FF2B5EF4-FFF2-40B4-BE49-F238E27FC236}">
                    <a16:creationId xmlns:a16="http://schemas.microsoft.com/office/drawing/2014/main" id="{BCD7A7CC-F86A-40C2-B10B-C3B9E3787FD4}"/>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9" name="Group 10">
              <a:extLst>
                <a:ext uri="{FF2B5EF4-FFF2-40B4-BE49-F238E27FC236}">
                  <a16:creationId xmlns:a16="http://schemas.microsoft.com/office/drawing/2014/main" id="{537A3A33-BBDC-4B1C-A933-4C8ECDD2628A}"/>
                </a:ext>
              </a:extLst>
            </p:cNvPr>
            <p:cNvGrpSpPr>
              <a:grpSpLocks/>
            </p:cNvGrpSpPr>
            <p:nvPr/>
          </p:nvGrpSpPr>
          <p:grpSpPr bwMode="auto">
            <a:xfrm>
              <a:off x="5572126" y="1944688"/>
              <a:ext cx="1609725" cy="722312"/>
              <a:chOff x="4140" y="5580"/>
              <a:chExt cx="1980" cy="540"/>
            </a:xfrm>
          </p:grpSpPr>
          <p:sp>
            <p:nvSpPr>
              <p:cNvPr id="31" name="Rectangle 11">
                <a:extLst>
                  <a:ext uri="{FF2B5EF4-FFF2-40B4-BE49-F238E27FC236}">
                    <a16:creationId xmlns:a16="http://schemas.microsoft.com/office/drawing/2014/main" id="{8AC946AB-8CCB-45AB-8FB1-115715AE919B}"/>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p>
                <a:endParaRPr lang="en-IN"/>
              </a:p>
            </p:txBody>
          </p:sp>
          <p:sp>
            <p:nvSpPr>
              <p:cNvPr id="32" name="Line 12">
                <a:extLst>
                  <a:ext uri="{FF2B5EF4-FFF2-40B4-BE49-F238E27FC236}">
                    <a16:creationId xmlns:a16="http://schemas.microsoft.com/office/drawing/2014/main" id="{38BA95AF-2E00-490E-AD29-7D3EE63796D5}"/>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 name="Line 13">
                <a:extLst>
                  <a:ext uri="{FF2B5EF4-FFF2-40B4-BE49-F238E27FC236}">
                    <a16:creationId xmlns:a16="http://schemas.microsoft.com/office/drawing/2014/main" id="{2022B107-8442-4B54-BD01-C8D4EFBC3573}"/>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0" name="Group 14">
              <a:extLst>
                <a:ext uri="{FF2B5EF4-FFF2-40B4-BE49-F238E27FC236}">
                  <a16:creationId xmlns:a16="http://schemas.microsoft.com/office/drawing/2014/main" id="{ABBA79C8-841B-4745-97F9-012F57BF5D4A}"/>
                </a:ext>
              </a:extLst>
            </p:cNvPr>
            <p:cNvGrpSpPr>
              <a:grpSpLocks/>
            </p:cNvGrpSpPr>
            <p:nvPr/>
          </p:nvGrpSpPr>
          <p:grpSpPr bwMode="auto">
            <a:xfrm>
              <a:off x="7913688" y="1944688"/>
              <a:ext cx="1611312" cy="722312"/>
              <a:chOff x="4140" y="5580"/>
              <a:chExt cx="1980" cy="540"/>
            </a:xfrm>
          </p:grpSpPr>
          <p:sp>
            <p:nvSpPr>
              <p:cNvPr id="28" name="Rectangle 15">
                <a:extLst>
                  <a:ext uri="{FF2B5EF4-FFF2-40B4-BE49-F238E27FC236}">
                    <a16:creationId xmlns:a16="http://schemas.microsoft.com/office/drawing/2014/main" id="{147960FD-DC7E-4EB0-BDA1-E2FD2193E8A2}"/>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p>
                <a:endParaRPr lang="en-IN"/>
              </a:p>
            </p:txBody>
          </p:sp>
          <p:sp>
            <p:nvSpPr>
              <p:cNvPr id="29" name="Line 16">
                <a:extLst>
                  <a:ext uri="{FF2B5EF4-FFF2-40B4-BE49-F238E27FC236}">
                    <a16:creationId xmlns:a16="http://schemas.microsoft.com/office/drawing/2014/main" id="{775D2316-983F-4E83-9FBF-3F2C7ECE5499}"/>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 name="Line 17">
                <a:extLst>
                  <a:ext uri="{FF2B5EF4-FFF2-40B4-BE49-F238E27FC236}">
                    <a16:creationId xmlns:a16="http://schemas.microsoft.com/office/drawing/2014/main" id="{D32D5FB7-D611-4A7A-8406-C1912B35181E}"/>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 name="Line 23">
              <a:extLst>
                <a:ext uri="{FF2B5EF4-FFF2-40B4-BE49-F238E27FC236}">
                  <a16:creationId xmlns:a16="http://schemas.microsoft.com/office/drawing/2014/main" id="{31A0E93E-F984-4448-BD89-4F38942247ED}"/>
                </a:ext>
              </a:extLst>
            </p:cNvPr>
            <p:cNvSpPr>
              <a:spLocks noChangeShapeType="1"/>
            </p:cNvSpPr>
            <p:nvPr/>
          </p:nvSpPr>
          <p:spPr bwMode="auto">
            <a:xfrm>
              <a:off x="4692651" y="2125663"/>
              <a:ext cx="8794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 name="Line 24">
              <a:extLst>
                <a:ext uri="{FF2B5EF4-FFF2-40B4-BE49-F238E27FC236}">
                  <a16:creationId xmlns:a16="http://schemas.microsoft.com/office/drawing/2014/main" id="{D8ED0AB0-5D0B-4743-A615-9E8AF44F9D66}"/>
                </a:ext>
              </a:extLst>
            </p:cNvPr>
            <p:cNvSpPr>
              <a:spLocks noChangeShapeType="1"/>
            </p:cNvSpPr>
            <p:nvPr/>
          </p:nvSpPr>
          <p:spPr bwMode="auto">
            <a:xfrm flipH="1">
              <a:off x="4986339" y="2305050"/>
              <a:ext cx="8778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 name="Line 25">
              <a:extLst>
                <a:ext uri="{FF2B5EF4-FFF2-40B4-BE49-F238E27FC236}">
                  <a16:creationId xmlns:a16="http://schemas.microsoft.com/office/drawing/2014/main" id="{EB93E1AE-515D-4CAC-BF38-C18498CF488E}"/>
                </a:ext>
              </a:extLst>
            </p:cNvPr>
            <p:cNvSpPr>
              <a:spLocks noChangeShapeType="1"/>
            </p:cNvSpPr>
            <p:nvPr/>
          </p:nvSpPr>
          <p:spPr bwMode="auto">
            <a:xfrm>
              <a:off x="6889750" y="2125663"/>
              <a:ext cx="10239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 name="Line 26">
              <a:extLst>
                <a:ext uri="{FF2B5EF4-FFF2-40B4-BE49-F238E27FC236}">
                  <a16:creationId xmlns:a16="http://schemas.microsoft.com/office/drawing/2014/main" id="{0D7FE7C7-815D-4939-A54F-0A93CEF1357B}"/>
                </a:ext>
              </a:extLst>
            </p:cNvPr>
            <p:cNvSpPr>
              <a:spLocks noChangeShapeType="1"/>
            </p:cNvSpPr>
            <p:nvPr/>
          </p:nvSpPr>
          <p:spPr bwMode="auto">
            <a:xfrm flipH="1">
              <a:off x="7181851" y="2305050"/>
              <a:ext cx="1025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Text Box 27">
              <a:extLst>
                <a:ext uri="{FF2B5EF4-FFF2-40B4-BE49-F238E27FC236}">
                  <a16:creationId xmlns:a16="http://schemas.microsoft.com/office/drawing/2014/main" id="{736FD2BB-3B6D-422B-A77A-7788FE9E7C1D}"/>
                </a:ext>
              </a:extLst>
            </p:cNvPr>
            <p:cNvSpPr txBox="1">
              <a:spLocks noChangeArrowheads="1"/>
            </p:cNvSpPr>
            <p:nvPr/>
          </p:nvSpPr>
          <p:spPr bwMode="auto">
            <a:xfrm>
              <a:off x="2438400" y="1066800"/>
              <a:ext cx="12954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000" b="1">
                  <a:latin typeface="Courier New" panose="02070309020205020404" pitchFamily="49" charset="0"/>
                </a:rPr>
                <a:t>pHead</a:t>
              </a:r>
            </a:p>
          </p:txBody>
        </p:sp>
        <p:sp>
          <p:nvSpPr>
            <p:cNvPr id="16" name="Line 28">
              <a:extLst>
                <a:ext uri="{FF2B5EF4-FFF2-40B4-BE49-F238E27FC236}">
                  <a16:creationId xmlns:a16="http://schemas.microsoft.com/office/drawing/2014/main" id="{F239FC48-B642-44D3-A27A-C14292C9C4CB}"/>
                </a:ext>
              </a:extLst>
            </p:cNvPr>
            <p:cNvSpPr>
              <a:spLocks noChangeShapeType="1"/>
            </p:cNvSpPr>
            <p:nvPr/>
          </p:nvSpPr>
          <p:spPr bwMode="auto">
            <a:xfrm>
              <a:off x="3352800" y="13716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29">
              <a:extLst>
                <a:ext uri="{FF2B5EF4-FFF2-40B4-BE49-F238E27FC236}">
                  <a16:creationId xmlns:a16="http://schemas.microsoft.com/office/drawing/2014/main" id="{86BCBF8B-EDE3-4C2C-BD86-6B4EC9964DA1}"/>
                </a:ext>
              </a:extLst>
            </p:cNvPr>
            <p:cNvSpPr>
              <a:spLocks noChangeShapeType="1"/>
            </p:cNvSpPr>
            <p:nvPr/>
          </p:nvSpPr>
          <p:spPr bwMode="auto">
            <a:xfrm>
              <a:off x="9297988" y="2362200"/>
              <a:ext cx="455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Line 30">
              <a:extLst>
                <a:ext uri="{FF2B5EF4-FFF2-40B4-BE49-F238E27FC236}">
                  <a16:creationId xmlns:a16="http://schemas.microsoft.com/office/drawing/2014/main" id="{27ED0A3C-9CB1-4894-A69B-9AB9A57D0B6F}"/>
                </a:ext>
              </a:extLst>
            </p:cNvPr>
            <p:cNvSpPr>
              <a:spLocks noChangeShapeType="1"/>
            </p:cNvSpPr>
            <p:nvPr/>
          </p:nvSpPr>
          <p:spPr bwMode="auto">
            <a:xfrm>
              <a:off x="9753600" y="2362201"/>
              <a:ext cx="0" cy="149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Line 31">
              <a:extLst>
                <a:ext uri="{FF2B5EF4-FFF2-40B4-BE49-F238E27FC236}">
                  <a16:creationId xmlns:a16="http://schemas.microsoft.com/office/drawing/2014/main" id="{64D14BF3-9439-4884-9241-82440E8D876D}"/>
                </a:ext>
              </a:extLst>
            </p:cNvPr>
            <p:cNvSpPr>
              <a:spLocks noChangeShapeType="1"/>
            </p:cNvSpPr>
            <p:nvPr/>
          </p:nvSpPr>
          <p:spPr bwMode="auto">
            <a:xfrm>
              <a:off x="9602789" y="2506663"/>
              <a:ext cx="396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Line 32">
              <a:extLst>
                <a:ext uri="{FF2B5EF4-FFF2-40B4-BE49-F238E27FC236}">
                  <a16:creationId xmlns:a16="http://schemas.microsoft.com/office/drawing/2014/main" id="{F1AD0CF2-84B8-444B-8B9D-6E5B7BB003ED}"/>
                </a:ext>
              </a:extLst>
            </p:cNvPr>
            <p:cNvSpPr>
              <a:spLocks noChangeShapeType="1"/>
            </p:cNvSpPr>
            <p:nvPr/>
          </p:nvSpPr>
          <p:spPr bwMode="auto">
            <a:xfrm>
              <a:off x="9694863" y="2571750"/>
              <a:ext cx="241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Line 33">
              <a:extLst>
                <a:ext uri="{FF2B5EF4-FFF2-40B4-BE49-F238E27FC236}">
                  <a16:creationId xmlns:a16="http://schemas.microsoft.com/office/drawing/2014/main" id="{2343C1E7-EBC2-46AF-88F5-302A4E3CC895}"/>
                </a:ext>
              </a:extLst>
            </p:cNvPr>
            <p:cNvSpPr>
              <a:spLocks noChangeShapeType="1"/>
            </p:cNvSpPr>
            <p:nvPr/>
          </p:nvSpPr>
          <p:spPr bwMode="auto">
            <a:xfrm flipH="1">
              <a:off x="3048001" y="2438400"/>
              <a:ext cx="45561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34">
              <a:extLst>
                <a:ext uri="{FF2B5EF4-FFF2-40B4-BE49-F238E27FC236}">
                  <a16:creationId xmlns:a16="http://schemas.microsoft.com/office/drawing/2014/main" id="{A39D01DB-9E1B-4A71-B3BF-F22024F807E7}"/>
                </a:ext>
              </a:extLst>
            </p:cNvPr>
            <p:cNvSpPr>
              <a:spLocks noChangeShapeType="1"/>
            </p:cNvSpPr>
            <p:nvPr/>
          </p:nvSpPr>
          <p:spPr bwMode="auto">
            <a:xfrm>
              <a:off x="3046413" y="2446339"/>
              <a:ext cx="0" cy="149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Line 35">
              <a:extLst>
                <a:ext uri="{FF2B5EF4-FFF2-40B4-BE49-F238E27FC236}">
                  <a16:creationId xmlns:a16="http://schemas.microsoft.com/office/drawing/2014/main" id="{2779182F-BFD0-4D70-A883-F99016649EA1}"/>
                </a:ext>
              </a:extLst>
            </p:cNvPr>
            <p:cNvSpPr>
              <a:spLocks noChangeShapeType="1"/>
            </p:cNvSpPr>
            <p:nvPr/>
          </p:nvSpPr>
          <p:spPr bwMode="auto">
            <a:xfrm>
              <a:off x="2895601" y="2590800"/>
              <a:ext cx="396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 name="Line 36">
              <a:extLst>
                <a:ext uri="{FF2B5EF4-FFF2-40B4-BE49-F238E27FC236}">
                  <a16:creationId xmlns:a16="http://schemas.microsoft.com/office/drawing/2014/main" id="{6A27F025-167E-4827-8C2F-DFD88B908918}"/>
                </a:ext>
              </a:extLst>
            </p:cNvPr>
            <p:cNvSpPr>
              <a:spLocks noChangeShapeType="1"/>
            </p:cNvSpPr>
            <p:nvPr/>
          </p:nvSpPr>
          <p:spPr bwMode="auto">
            <a:xfrm>
              <a:off x="2987675" y="2655888"/>
              <a:ext cx="241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Text Box 37">
              <a:extLst>
                <a:ext uri="{FF2B5EF4-FFF2-40B4-BE49-F238E27FC236}">
                  <a16:creationId xmlns:a16="http://schemas.microsoft.com/office/drawing/2014/main" id="{0A5C8DCE-51E3-443D-A9F4-A75514E23A18}"/>
                </a:ext>
              </a:extLst>
            </p:cNvPr>
            <p:cNvSpPr txBox="1">
              <a:spLocks noChangeArrowheads="1"/>
            </p:cNvSpPr>
            <p:nvPr/>
          </p:nvSpPr>
          <p:spPr bwMode="auto">
            <a:xfrm>
              <a:off x="3886200" y="20574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a:t>
              </a:r>
            </a:p>
          </p:txBody>
        </p:sp>
        <p:sp>
          <p:nvSpPr>
            <p:cNvPr id="26" name="Text Box 38">
              <a:extLst>
                <a:ext uri="{FF2B5EF4-FFF2-40B4-BE49-F238E27FC236}">
                  <a16:creationId xmlns:a16="http://schemas.microsoft.com/office/drawing/2014/main" id="{4420FCFB-DB80-44DD-AE2A-765D2345DEB9}"/>
                </a:ext>
              </a:extLst>
            </p:cNvPr>
            <p:cNvSpPr txBox="1">
              <a:spLocks noChangeArrowheads="1"/>
            </p:cNvSpPr>
            <p:nvPr/>
          </p:nvSpPr>
          <p:spPr bwMode="auto">
            <a:xfrm>
              <a:off x="6019800" y="20574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b</a:t>
              </a:r>
            </a:p>
          </p:txBody>
        </p:sp>
        <p:sp>
          <p:nvSpPr>
            <p:cNvPr id="27" name="Text Box 39">
              <a:extLst>
                <a:ext uri="{FF2B5EF4-FFF2-40B4-BE49-F238E27FC236}">
                  <a16:creationId xmlns:a16="http://schemas.microsoft.com/office/drawing/2014/main" id="{D1AD45CF-9E39-44B5-93EF-5EC30C548B3A}"/>
                </a:ext>
              </a:extLst>
            </p:cNvPr>
            <p:cNvSpPr txBox="1">
              <a:spLocks noChangeArrowheads="1"/>
            </p:cNvSpPr>
            <p:nvPr/>
          </p:nvSpPr>
          <p:spPr bwMode="auto">
            <a:xfrm>
              <a:off x="8382000" y="20574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c</a:t>
              </a:r>
            </a:p>
          </p:txBody>
        </p:sp>
      </p:grpSp>
      <p:sp>
        <p:nvSpPr>
          <p:cNvPr id="38" name="TextBox 37"/>
          <p:cNvSpPr txBox="1"/>
          <p:nvPr/>
        </p:nvSpPr>
        <p:spPr>
          <a:xfrm>
            <a:off x="2510972" y="5601789"/>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3.8: </a:t>
            </a:r>
            <a:r>
              <a:rPr lang="en-US" dirty="0" smtClean="0">
                <a:latin typeface="Times New Roman" pitchFamily="18" charset="0"/>
                <a:cs typeface="Times New Roman" pitchFamily="18" charset="0"/>
              </a:rPr>
              <a:t>Schematic representation of  Doubly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65642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6" name="Rectangle 5"/>
          <p:cNvSpPr/>
          <p:nvPr/>
        </p:nvSpPr>
        <p:spPr>
          <a:xfrm>
            <a:off x="207034" y="1121184"/>
            <a:ext cx="11601338" cy="329320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Advantages over Singly-linked Lists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Quick update operations such as: </a:t>
            </a:r>
            <a:r>
              <a:rPr lang="en-US" sz="2000" dirty="0" smtClean="0">
                <a:latin typeface="Times New Roman" panose="02020603050405020304" pitchFamily="18" charset="0"/>
                <a:cs typeface="Times New Roman" panose="02020603050405020304" pitchFamily="18" charset="0"/>
              </a:rPr>
              <a:t>insertions</a:t>
            </a:r>
            <a:r>
              <a:rPr lang="en-US" sz="2000" dirty="0">
                <a:latin typeface="Times New Roman" panose="02020603050405020304" pitchFamily="18" charset="0"/>
                <a:cs typeface="Times New Roman" panose="02020603050405020304" pitchFamily="18" charset="0"/>
              </a:rPr>
              <a:t>, deletions at both ends (head and tail), and also at the middle of the list</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node in a doubly-linked list store two references: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next link; that points to the next node in the list, </a:t>
            </a:r>
            <a:r>
              <a:rPr lang="en-US" sz="2000" dirty="0" smtClean="0">
                <a:latin typeface="Times New Roman" panose="02020603050405020304" pitchFamily="18" charset="0"/>
                <a:cs typeface="Times New Roman" panose="02020603050405020304" pitchFamily="18" charset="0"/>
              </a:rPr>
              <a:t>and</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link; that points to the previous node in the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653176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6" name="Rectangle 5"/>
          <p:cNvSpPr/>
          <p:nvPr/>
        </p:nvSpPr>
        <p:spPr>
          <a:xfrm>
            <a:off x="207034" y="1121184"/>
            <a:ext cx="11601338" cy="360098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Doubly Linked Lists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doubly linked list provides a natural implementation of </a:t>
            </a:r>
            <a:r>
              <a:rPr lang="en-US" sz="2000" dirty="0" err="1" smtClean="0">
                <a:latin typeface="Times New Roman" panose="02020603050405020304" pitchFamily="18" charset="0"/>
                <a:cs typeface="Times New Roman" panose="02020603050405020304" pitchFamily="18" charset="0"/>
              </a:rPr>
              <a:t>theList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ADT.</a:t>
            </a: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Nodes implement Position and store:</a:t>
            </a:r>
          </a:p>
          <a:p>
            <a:pPr marL="1520100" lvl="7"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element</a:t>
            </a:r>
          </a:p>
          <a:p>
            <a:pPr marL="1520100" lvl="7"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link to the previous node</a:t>
            </a:r>
          </a:p>
          <a:p>
            <a:pPr marL="1520100" lvl="7"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link to the next node</a:t>
            </a: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Special trailer and header nodes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4083754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6" name="Rectangle 5"/>
          <p:cNvSpPr/>
          <p:nvPr/>
        </p:nvSpPr>
        <p:spPr>
          <a:xfrm>
            <a:off x="207034" y="1121184"/>
            <a:ext cx="11383951" cy="320087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Objective of This </a:t>
            </a:r>
            <a:r>
              <a:rPr lang="en-US" sz="2400" b="1" dirty="0" smtClean="0">
                <a:latin typeface="Times New Roman" panose="02020603050405020304" pitchFamily="18" charset="0"/>
                <a:cs typeface="Times New Roman" panose="02020603050405020304" pitchFamily="18" charset="0"/>
              </a:rPr>
              <a:t>Module</a:t>
            </a:r>
          </a:p>
          <a:p>
            <a:pPr marL="360000" lvl="4"/>
            <a:endParaRPr lang="en-US" sz="800" b="1" dirty="0" smtClean="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The Objectives of this module are: </a:t>
            </a:r>
            <a:endParaRPr lang="en-US" sz="2000" dirty="0" smtClean="0">
              <a:latin typeface="Times New Roman" panose="02020603050405020304" pitchFamily="18" charset="0"/>
              <a:cs typeface="Times New Roman" panose="02020603050405020304" pitchFamily="18" charset="0"/>
            </a:endParaRP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To implement singly linked list and its operations .</a:t>
            </a:r>
          </a:p>
          <a:p>
            <a:pPr marL="1634400" lvl="7"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doubly linked list and its operations.</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implement circular linked list and its operations.</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implement circular doubly linked list and its operations.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578558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2" name="Group 1"/>
          <p:cNvGrpSpPr/>
          <p:nvPr/>
        </p:nvGrpSpPr>
        <p:grpSpPr>
          <a:xfrm>
            <a:off x="1499227" y="1500203"/>
            <a:ext cx="8769750" cy="4948540"/>
            <a:chOff x="1499227" y="1500203"/>
            <a:chExt cx="8769750" cy="4948540"/>
          </a:xfrm>
        </p:grpSpPr>
        <p:sp>
          <p:nvSpPr>
            <p:cNvPr id="38" name="Rectangle 4">
              <a:extLst>
                <a:ext uri="{FF2B5EF4-FFF2-40B4-BE49-F238E27FC236}">
                  <a16:creationId xmlns:a16="http://schemas.microsoft.com/office/drawing/2014/main" id="{AE7C965B-3D26-4EA2-B5BC-B204D3404D11}"/>
                </a:ext>
              </a:extLst>
            </p:cNvPr>
            <p:cNvSpPr>
              <a:spLocks noChangeArrowheads="1"/>
            </p:cNvSpPr>
            <p:nvPr/>
          </p:nvSpPr>
          <p:spPr bwMode="auto">
            <a:xfrm>
              <a:off x="5256263" y="2180622"/>
              <a:ext cx="556383" cy="55638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39" name="Rectangle 5">
              <a:extLst>
                <a:ext uri="{FF2B5EF4-FFF2-40B4-BE49-F238E27FC236}">
                  <a16:creationId xmlns:a16="http://schemas.microsoft.com/office/drawing/2014/main" id="{3823680D-2C71-43A7-9C04-D396CD81C422}"/>
                </a:ext>
              </a:extLst>
            </p:cNvPr>
            <p:cNvSpPr>
              <a:spLocks noChangeArrowheads="1"/>
            </p:cNvSpPr>
            <p:nvPr/>
          </p:nvSpPr>
          <p:spPr bwMode="auto">
            <a:xfrm>
              <a:off x="5812646" y="2180622"/>
              <a:ext cx="556383" cy="55638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40" name="Rectangle 6">
              <a:extLst>
                <a:ext uri="{FF2B5EF4-FFF2-40B4-BE49-F238E27FC236}">
                  <a16:creationId xmlns:a16="http://schemas.microsoft.com/office/drawing/2014/main" id="{98328AEE-C08A-4A51-9C19-0052AE03C187}"/>
                </a:ext>
              </a:extLst>
            </p:cNvPr>
            <p:cNvSpPr>
              <a:spLocks noChangeArrowheads="1"/>
            </p:cNvSpPr>
            <p:nvPr/>
          </p:nvSpPr>
          <p:spPr bwMode="auto">
            <a:xfrm>
              <a:off x="6369030" y="2180622"/>
              <a:ext cx="556383" cy="55638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cxnSp>
          <p:nvCxnSpPr>
            <p:cNvPr id="41" name="AutoShape 7">
              <a:extLst>
                <a:ext uri="{FF2B5EF4-FFF2-40B4-BE49-F238E27FC236}">
                  <a16:creationId xmlns:a16="http://schemas.microsoft.com/office/drawing/2014/main" id="{7DF8B92C-F047-4ED5-9CB2-83623F89C6CB}"/>
                </a:ext>
              </a:extLst>
            </p:cNvPr>
            <p:cNvCxnSpPr>
              <a:cxnSpLocks noChangeShapeType="1"/>
            </p:cNvCxnSpPr>
            <p:nvPr/>
          </p:nvCxnSpPr>
          <p:spPr bwMode="auto">
            <a:xfrm rot="10800000">
              <a:off x="4699879" y="2042412"/>
              <a:ext cx="834576" cy="416402"/>
            </a:xfrm>
            <a:prstGeom prst="curvedConnector3">
              <a:avLst>
                <a:gd name="adj1" fmla="val 49894"/>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8">
              <a:extLst>
                <a:ext uri="{FF2B5EF4-FFF2-40B4-BE49-F238E27FC236}">
                  <a16:creationId xmlns:a16="http://schemas.microsoft.com/office/drawing/2014/main" id="{03C9567D-0239-4E7D-8E03-958D67157663}"/>
                </a:ext>
              </a:extLst>
            </p:cNvPr>
            <p:cNvCxnSpPr>
              <a:cxnSpLocks noChangeShapeType="1"/>
            </p:cNvCxnSpPr>
            <p:nvPr/>
          </p:nvCxnSpPr>
          <p:spPr bwMode="auto">
            <a:xfrm flipV="1">
              <a:off x="6647221" y="2042412"/>
              <a:ext cx="834575" cy="416402"/>
            </a:xfrm>
            <a:prstGeom prst="curvedConnector3">
              <a:avLst>
                <a:gd name="adj1" fmla="val 49894"/>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9">
              <a:extLst>
                <a:ext uri="{FF2B5EF4-FFF2-40B4-BE49-F238E27FC236}">
                  <a16:creationId xmlns:a16="http://schemas.microsoft.com/office/drawing/2014/main" id="{326931A2-D9E1-4A6F-B9DC-89146B1E1C98}"/>
                </a:ext>
              </a:extLst>
            </p:cNvPr>
            <p:cNvCxnSpPr>
              <a:cxnSpLocks noChangeShapeType="1"/>
              <a:endCxn id="46" idx="0"/>
            </p:cNvCxnSpPr>
            <p:nvPr/>
          </p:nvCxnSpPr>
          <p:spPr bwMode="auto">
            <a:xfrm rot="16200000" flipH="1">
              <a:off x="5794926" y="2756496"/>
              <a:ext cx="602453" cy="7088"/>
            </a:xfrm>
            <a:prstGeom prst="curvedConnector3">
              <a:avLst>
                <a:gd name="adj1" fmla="val 50000"/>
              </a:avLst>
            </a:prstGeom>
            <a:noFill/>
            <a:ln w="2857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 Box 10">
              <a:extLst>
                <a:ext uri="{FF2B5EF4-FFF2-40B4-BE49-F238E27FC236}">
                  <a16:creationId xmlns:a16="http://schemas.microsoft.com/office/drawing/2014/main" id="{24E8873F-920C-4AAE-A24F-D1EC17B6C565}"/>
                </a:ext>
              </a:extLst>
            </p:cNvPr>
            <p:cNvSpPr txBox="1">
              <a:spLocks noChangeArrowheads="1"/>
            </p:cNvSpPr>
            <p:nvPr/>
          </p:nvSpPr>
          <p:spPr bwMode="auto">
            <a:xfrm>
              <a:off x="4444555" y="1599432"/>
              <a:ext cx="1077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smtClean="0">
                  <a:latin typeface="+mn-lt"/>
                </a:rPr>
                <a:t>previous</a:t>
              </a:r>
              <a:endParaRPr lang="en-US" altLang="en-US" sz="2000" dirty="0">
                <a:latin typeface="+mn-lt"/>
              </a:endParaRPr>
            </a:p>
          </p:txBody>
        </p:sp>
        <p:sp>
          <p:nvSpPr>
            <p:cNvPr id="45" name="Text Box 11">
              <a:extLst>
                <a:ext uri="{FF2B5EF4-FFF2-40B4-BE49-F238E27FC236}">
                  <a16:creationId xmlns:a16="http://schemas.microsoft.com/office/drawing/2014/main" id="{1611E012-A6A1-486D-80FC-B9927C8AA81A}"/>
                </a:ext>
              </a:extLst>
            </p:cNvPr>
            <p:cNvSpPr txBox="1">
              <a:spLocks noChangeArrowheads="1"/>
            </p:cNvSpPr>
            <p:nvPr/>
          </p:nvSpPr>
          <p:spPr bwMode="auto">
            <a:xfrm>
              <a:off x="6815478" y="1599432"/>
              <a:ext cx="6415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mn-lt"/>
                </a:rPr>
                <a:t>next</a:t>
              </a:r>
            </a:p>
          </p:txBody>
        </p:sp>
        <p:sp>
          <p:nvSpPr>
            <p:cNvPr id="46" name="Text Box 12">
              <a:extLst>
                <a:ext uri="{FF2B5EF4-FFF2-40B4-BE49-F238E27FC236}">
                  <a16:creationId xmlns:a16="http://schemas.microsoft.com/office/drawing/2014/main" id="{5A60FCA5-FED0-4748-A917-DC6D5453E0F6}"/>
                </a:ext>
              </a:extLst>
            </p:cNvPr>
            <p:cNvSpPr txBox="1">
              <a:spLocks noChangeArrowheads="1"/>
            </p:cNvSpPr>
            <p:nvPr/>
          </p:nvSpPr>
          <p:spPr bwMode="auto">
            <a:xfrm>
              <a:off x="5745991" y="3061268"/>
              <a:ext cx="7056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solidFill>
                    <a:schemeClr val="tx2"/>
                  </a:solidFill>
                  <a:latin typeface="+mn-lt"/>
                </a:rPr>
                <a:t>elem</a:t>
              </a:r>
            </a:p>
          </p:txBody>
        </p:sp>
        <p:sp>
          <p:nvSpPr>
            <p:cNvPr id="47" name="Rectangle 13">
              <a:extLst>
                <a:ext uri="{FF2B5EF4-FFF2-40B4-BE49-F238E27FC236}">
                  <a16:creationId xmlns:a16="http://schemas.microsoft.com/office/drawing/2014/main" id="{E3B56B6A-094C-4EB9-BEAA-897A28E402DB}"/>
                </a:ext>
              </a:extLst>
            </p:cNvPr>
            <p:cNvSpPr>
              <a:spLocks noChangeArrowheads="1"/>
            </p:cNvSpPr>
            <p:nvPr/>
          </p:nvSpPr>
          <p:spPr bwMode="auto">
            <a:xfrm>
              <a:off x="2932863"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48" name="Rectangle 14">
              <a:extLst>
                <a:ext uri="{FF2B5EF4-FFF2-40B4-BE49-F238E27FC236}">
                  <a16:creationId xmlns:a16="http://schemas.microsoft.com/office/drawing/2014/main" id="{8C76605E-3193-4E68-A512-C66297166DE5}"/>
                </a:ext>
              </a:extLst>
            </p:cNvPr>
            <p:cNvSpPr>
              <a:spLocks noChangeArrowheads="1"/>
            </p:cNvSpPr>
            <p:nvPr/>
          </p:nvSpPr>
          <p:spPr bwMode="auto">
            <a:xfrm>
              <a:off x="3273072"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49" name="Rectangle 15">
              <a:extLst>
                <a:ext uri="{FF2B5EF4-FFF2-40B4-BE49-F238E27FC236}">
                  <a16:creationId xmlns:a16="http://schemas.microsoft.com/office/drawing/2014/main" id="{226DFD0D-D067-411C-90FD-A73FF47F12FD}"/>
                </a:ext>
              </a:extLst>
            </p:cNvPr>
            <p:cNvSpPr>
              <a:spLocks noChangeArrowheads="1"/>
            </p:cNvSpPr>
            <p:nvPr/>
          </p:nvSpPr>
          <p:spPr bwMode="auto">
            <a:xfrm>
              <a:off x="3613281"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0" name="Freeform 16">
              <a:extLst>
                <a:ext uri="{FF2B5EF4-FFF2-40B4-BE49-F238E27FC236}">
                  <a16:creationId xmlns:a16="http://schemas.microsoft.com/office/drawing/2014/main" id="{ED3F35DB-B67B-4655-BE6C-A3D0A67849A4}"/>
                </a:ext>
              </a:extLst>
            </p:cNvPr>
            <p:cNvSpPr>
              <a:spLocks/>
            </p:cNvSpPr>
            <p:nvPr/>
          </p:nvSpPr>
          <p:spPr bwMode="auto">
            <a:xfrm>
              <a:off x="3783386" y="4533639"/>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1" name="Rectangle 17">
              <a:extLst>
                <a:ext uri="{FF2B5EF4-FFF2-40B4-BE49-F238E27FC236}">
                  <a16:creationId xmlns:a16="http://schemas.microsoft.com/office/drawing/2014/main" id="{01EB2498-B2B9-4BDF-B3B9-4CA8AA9E7757}"/>
                </a:ext>
              </a:extLst>
            </p:cNvPr>
            <p:cNvSpPr>
              <a:spLocks noChangeArrowheads="1"/>
            </p:cNvSpPr>
            <p:nvPr/>
          </p:nvSpPr>
          <p:spPr bwMode="auto">
            <a:xfrm>
              <a:off x="4633908"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2" name="Rectangle 18">
              <a:extLst>
                <a:ext uri="{FF2B5EF4-FFF2-40B4-BE49-F238E27FC236}">
                  <a16:creationId xmlns:a16="http://schemas.microsoft.com/office/drawing/2014/main" id="{9D48D6C7-37FE-421C-A55B-A227BE73A5ED}"/>
                </a:ext>
              </a:extLst>
            </p:cNvPr>
            <p:cNvSpPr>
              <a:spLocks noChangeArrowheads="1"/>
            </p:cNvSpPr>
            <p:nvPr/>
          </p:nvSpPr>
          <p:spPr bwMode="auto">
            <a:xfrm>
              <a:off x="4974117"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3" name="Rectangle 19">
              <a:extLst>
                <a:ext uri="{FF2B5EF4-FFF2-40B4-BE49-F238E27FC236}">
                  <a16:creationId xmlns:a16="http://schemas.microsoft.com/office/drawing/2014/main" id="{ED124F40-ECE7-437A-9904-1546458E3379}"/>
                </a:ext>
              </a:extLst>
            </p:cNvPr>
            <p:cNvSpPr>
              <a:spLocks noChangeArrowheads="1"/>
            </p:cNvSpPr>
            <p:nvPr/>
          </p:nvSpPr>
          <p:spPr bwMode="auto">
            <a:xfrm>
              <a:off x="5314326"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4" name="Freeform 20">
              <a:extLst>
                <a:ext uri="{FF2B5EF4-FFF2-40B4-BE49-F238E27FC236}">
                  <a16:creationId xmlns:a16="http://schemas.microsoft.com/office/drawing/2014/main" id="{87BA1687-C7F4-4863-B350-2C1D29BE1154}"/>
                </a:ext>
              </a:extLst>
            </p:cNvPr>
            <p:cNvSpPr>
              <a:spLocks/>
            </p:cNvSpPr>
            <p:nvPr/>
          </p:nvSpPr>
          <p:spPr bwMode="auto">
            <a:xfrm>
              <a:off x="5484431" y="4533639"/>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 name="Rectangle 21">
              <a:extLst>
                <a:ext uri="{FF2B5EF4-FFF2-40B4-BE49-F238E27FC236}">
                  <a16:creationId xmlns:a16="http://schemas.microsoft.com/office/drawing/2014/main" id="{8C68885F-77AB-49DA-A191-0529FF6DBB05}"/>
                </a:ext>
              </a:extLst>
            </p:cNvPr>
            <p:cNvSpPr>
              <a:spLocks noChangeArrowheads="1"/>
            </p:cNvSpPr>
            <p:nvPr/>
          </p:nvSpPr>
          <p:spPr bwMode="auto">
            <a:xfrm>
              <a:off x="6334953"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6" name="Rectangle 22">
              <a:extLst>
                <a:ext uri="{FF2B5EF4-FFF2-40B4-BE49-F238E27FC236}">
                  <a16:creationId xmlns:a16="http://schemas.microsoft.com/office/drawing/2014/main" id="{A88B097B-CFF7-4068-BB4D-19E8BD22DCA3}"/>
                </a:ext>
              </a:extLst>
            </p:cNvPr>
            <p:cNvSpPr>
              <a:spLocks noChangeArrowheads="1"/>
            </p:cNvSpPr>
            <p:nvPr/>
          </p:nvSpPr>
          <p:spPr bwMode="auto">
            <a:xfrm>
              <a:off x="6675162"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7" name="Rectangle 23">
              <a:extLst>
                <a:ext uri="{FF2B5EF4-FFF2-40B4-BE49-F238E27FC236}">
                  <a16:creationId xmlns:a16="http://schemas.microsoft.com/office/drawing/2014/main" id="{A522B417-9CDF-42B6-AB67-978835CBC2EE}"/>
                </a:ext>
              </a:extLst>
            </p:cNvPr>
            <p:cNvSpPr>
              <a:spLocks noChangeArrowheads="1"/>
            </p:cNvSpPr>
            <p:nvPr/>
          </p:nvSpPr>
          <p:spPr bwMode="auto">
            <a:xfrm>
              <a:off x="7015371"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8" name="Freeform 24">
              <a:extLst>
                <a:ext uri="{FF2B5EF4-FFF2-40B4-BE49-F238E27FC236}">
                  <a16:creationId xmlns:a16="http://schemas.microsoft.com/office/drawing/2014/main" id="{4CCD4FF2-03F9-4D5A-AF37-59993BCFE9C1}"/>
                </a:ext>
              </a:extLst>
            </p:cNvPr>
            <p:cNvSpPr>
              <a:spLocks/>
            </p:cNvSpPr>
            <p:nvPr/>
          </p:nvSpPr>
          <p:spPr bwMode="auto">
            <a:xfrm>
              <a:off x="7185475" y="4533639"/>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9" name="Rectangle 25">
              <a:extLst>
                <a:ext uri="{FF2B5EF4-FFF2-40B4-BE49-F238E27FC236}">
                  <a16:creationId xmlns:a16="http://schemas.microsoft.com/office/drawing/2014/main" id="{2C36ABD0-1A18-411B-8DF8-993C3FB8292E}"/>
                </a:ext>
              </a:extLst>
            </p:cNvPr>
            <p:cNvSpPr>
              <a:spLocks noChangeArrowheads="1"/>
            </p:cNvSpPr>
            <p:nvPr/>
          </p:nvSpPr>
          <p:spPr bwMode="auto">
            <a:xfrm>
              <a:off x="8035998"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60" name="Rectangle 26">
              <a:extLst>
                <a:ext uri="{FF2B5EF4-FFF2-40B4-BE49-F238E27FC236}">
                  <a16:creationId xmlns:a16="http://schemas.microsoft.com/office/drawing/2014/main" id="{0F5930F9-AF78-4CF8-A237-22DC61A9D3A3}"/>
                </a:ext>
              </a:extLst>
            </p:cNvPr>
            <p:cNvSpPr>
              <a:spLocks noChangeArrowheads="1"/>
            </p:cNvSpPr>
            <p:nvPr/>
          </p:nvSpPr>
          <p:spPr bwMode="auto">
            <a:xfrm>
              <a:off x="8376207"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61" name="Rectangle 27">
              <a:extLst>
                <a:ext uri="{FF2B5EF4-FFF2-40B4-BE49-F238E27FC236}">
                  <a16:creationId xmlns:a16="http://schemas.microsoft.com/office/drawing/2014/main" id="{9BDB2116-F4C5-4734-8206-77FC320F8D77}"/>
                </a:ext>
              </a:extLst>
            </p:cNvPr>
            <p:cNvSpPr>
              <a:spLocks noChangeArrowheads="1"/>
            </p:cNvSpPr>
            <p:nvPr/>
          </p:nvSpPr>
          <p:spPr bwMode="auto">
            <a:xfrm>
              <a:off x="8716416"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62" name="Freeform 28">
              <a:extLst>
                <a:ext uri="{FF2B5EF4-FFF2-40B4-BE49-F238E27FC236}">
                  <a16:creationId xmlns:a16="http://schemas.microsoft.com/office/drawing/2014/main" id="{D748D298-6821-46F3-85E0-FC4FDF77BB5C}"/>
                </a:ext>
              </a:extLst>
            </p:cNvPr>
            <p:cNvSpPr>
              <a:spLocks/>
            </p:cNvSpPr>
            <p:nvPr/>
          </p:nvSpPr>
          <p:spPr bwMode="auto">
            <a:xfrm rot="10800000">
              <a:off x="3953490" y="4703744"/>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3" name="Freeform 29">
              <a:extLst>
                <a:ext uri="{FF2B5EF4-FFF2-40B4-BE49-F238E27FC236}">
                  <a16:creationId xmlns:a16="http://schemas.microsoft.com/office/drawing/2014/main" id="{0D028995-1E30-405E-B4D0-2F00C412F6F6}"/>
                </a:ext>
              </a:extLst>
            </p:cNvPr>
            <p:cNvSpPr>
              <a:spLocks/>
            </p:cNvSpPr>
            <p:nvPr/>
          </p:nvSpPr>
          <p:spPr bwMode="auto">
            <a:xfrm rot="10800000">
              <a:off x="5654535" y="4703744"/>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4" name="Freeform 30">
              <a:extLst>
                <a:ext uri="{FF2B5EF4-FFF2-40B4-BE49-F238E27FC236}">
                  <a16:creationId xmlns:a16="http://schemas.microsoft.com/office/drawing/2014/main" id="{3BF2E3E2-E562-472C-86B8-E8FA44CB1FCB}"/>
                </a:ext>
              </a:extLst>
            </p:cNvPr>
            <p:cNvSpPr>
              <a:spLocks/>
            </p:cNvSpPr>
            <p:nvPr/>
          </p:nvSpPr>
          <p:spPr bwMode="auto">
            <a:xfrm rot="10800000">
              <a:off x="7355580" y="4703744"/>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5" name="Freeform 31">
              <a:extLst>
                <a:ext uri="{FF2B5EF4-FFF2-40B4-BE49-F238E27FC236}">
                  <a16:creationId xmlns:a16="http://schemas.microsoft.com/office/drawing/2014/main" id="{7FE64950-B8B2-4684-B617-7689D8EBBA4D}"/>
                </a:ext>
              </a:extLst>
            </p:cNvPr>
            <p:cNvSpPr>
              <a:spLocks/>
            </p:cNvSpPr>
            <p:nvPr/>
          </p:nvSpPr>
          <p:spPr bwMode="auto">
            <a:xfrm>
              <a:off x="3361669" y="4687796"/>
              <a:ext cx="187824" cy="616629"/>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6" name="Freeform 32">
              <a:extLst>
                <a:ext uri="{FF2B5EF4-FFF2-40B4-BE49-F238E27FC236}">
                  <a16:creationId xmlns:a16="http://schemas.microsoft.com/office/drawing/2014/main" id="{28829D98-B9ED-4679-8E9D-254F5FA349E3}"/>
                </a:ext>
              </a:extLst>
            </p:cNvPr>
            <p:cNvSpPr>
              <a:spLocks/>
            </p:cNvSpPr>
            <p:nvPr/>
          </p:nvSpPr>
          <p:spPr bwMode="auto">
            <a:xfrm>
              <a:off x="5025504" y="4687796"/>
              <a:ext cx="187824" cy="616629"/>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7" name="Freeform 33">
              <a:extLst>
                <a:ext uri="{FF2B5EF4-FFF2-40B4-BE49-F238E27FC236}">
                  <a16:creationId xmlns:a16="http://schemas.microsoft.com/office/drawing/2014/main" id="{5F18413C-2E86-4D72-A805-080E09CABC3D}"/>
                </a:ext>
              </a:extLst>
            </p:cNvPr>
            <p:cNvSpPr>
              <a:spLocks/>
            </p:cNvSpPr>
            <p:nvPr/>
          </p:nvSpPr>
          <p:spPr bwMode="auto">
            <a:xfrm>
              <a:off x="6756671" y="4687796"/>
              <a:ext cx="187824" cy="616629"/>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8" name="Freeform 34">
              <a:extLst>
                <a:ext uri="{FF2B5EF4-FFF2-40B4-BE49-F238E27FC236}">
                  <a16:creationId xmlns:a16="http://schemas.microsoft.com/office/drawing/2014/main" id="{7298CF63-2434-4533-8D54-7D9839C077D2}"/>
                </a:ext>
              </a:extLst>
            </p:cNvPr>
            <p:cNvSpPr>
              <a:spLocks/>
            </p:cNvSpPr>
            <p:nvPr/>
          </p:nvSpPr>
          <p:spPr bwMode="auto">
            <a:xfrm>
              <a:off x="8454173" y="4687796"/>
              <a:ext cx="187824" cy="616629"/>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pic>
          <p:nvPicPr>
            <p:cNvPr id="69" name="Picture 35">
              <a:extLst>
                <a:ext uri="{FF2B5EF4-FFF2-40B4-BE49-F238E27FC236}">
                  <a16:creationId xmlns:a16="http://schemas.microsoft.com/office/drawing/2014/main" id="{3F2723FE-036D-4BD1-B45A-C79944C936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7388" y="5339864"/>
              <a:ext cx="765470" cy="932031"/>
            </a:xfrm>
            <a:prstGeom prst="rect">
              <a:avLst/>
            </a:prstGeom>
            <a:solidFill>
              <a:schemeClr val="folHlink"/>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36">
              <a:extLst>
                <a:ext uri="{FF2B5EF4-FFF2-40B4-BE49-F238E27FC236}">
                  <a16:creationId xmlns:a16="http://schemas.microsoft.com/office/drawing/2014/main" id="{2A489A56-9C13-410A-8A46-8C1EE18FF4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1977" y="5339864"/>
              <a:ext cx="765470" cy="896592"/>
            </a:xfrm>
            <a:prstGeom prst="rect">
              <a:avLst/>
            </a:prstGeom>
            <a:solidFill>
              <a:schemeClr val="folHlink"/>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37">
              <a:extLst>
                <a:ext uri="{FF2B5EF4-FFF2-40B4-BE49-F238E27FC236}">
                  <a16:creationId xmlns:a16="http://schemas.microsoft.com/office/drawing/2014/main" id="{6384E5C0-FB36-4F62-8D61-8E6E23F6B15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1155" y="5339864"/>
              <a:ext cx="765470" cy="683962"/>
            </a:xfrm>
            <a:prstGeom prst="rect">
              <a:avLst/>
            </a:prstGeom>
            <a:solidFill>
              <a:schemeClr val="folHlink"/>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8">
              <a:extLst>
                <a:ext uri="{FF2B5EF4-FFF2-40B4-BE49-F238E27FC236}">
                  <a16:creationId xmlns:a16="http://schemas.microsoft.com/office/drawing/2014/main" id="{5341C32C-7FBC-4546-96D1-A8D45659214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6566" y="5339864"/>
              <a:ext cx="765470" cy="740663"/>
            </a:xfrm>
            <a:prstGeom prst="rect">
              <a:avLst/>
            </a:prstGeom>
            <a:solidFill>
              <a:schemeClr val="folHlink"/>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ectangle 39">
              <a:extLst>
                <a:ext uri="{FF2B5EF4-FFF2-40B4-BE49-F238E27FC236}">
                  <a16:creationId xmlns:a16="http://schemas.microsoft.com/office/drawing/2014/main" id="{DB55C31D-50FD-4166-BA6B-8BAA9D02A459}"/>
                </a:ext>
              </a:extLst>
            </p:cNvPr>
            <p:cNvSpPr>
              <a:spLocks noChangeArrowheads="1"/>
            </p:cNvSpPr>
            <p:nvPr/>
          </p:nvSpPr>
          <p:spPr bwMode="auto">
            <a:xfrm>
              <a:off x="9737043"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74" name="Rectangle 40">
              <a:extLst>
                <a:ext uri="{FF2B5EF4-FFF2-40B4-BE49-F238E27FC236}">
                  <a16:creationId xmlns:a16="http://schemas.microsoft.com/office/drawing/2014/main" id="{6D783708-D5C1-4CA1-9636-E9C16F552274}"/>
                </a:ext>
              </a:extLst>
            </p:cNvPr>
            <p:cNvSpPr>
              <a:spLocks noChangeArrowheads="1"/>
            </p:cNvSpPr>
            <p:nvPr/>
          </p:nvSpPr>
          <p:spPr bwMode="auto">
            <a:xfrm>
              <a:off x="1912236" y="4517691"/>
              <a:ext cx="340209" cy="340209"/>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75" name="Freeform 41">
              <a:extLst>
                <a:ext uri="{FF2B5EF4-FFF2-40B4-BE49-F238E27FC236}">
                  <a16:creationId xmlns:a16="http://schemas.microsoft.com/office/drawing/2014/main" id="{323767A5-2E86-4E36-A1A2-3D7D1BFA69CB}"/>
                </a:ext>
              </a:extLst>
            </p:cNvPr>
            <p:cNvSpPr>
              <a:spLocks/>
            </p:cNvSpPr>
            <p:nvPr/>
          </p:nvSpPr>
          <p:spPr bwMode="auto">
            <a:xfrm>
              <a:off x="8886520" y="4517691"/>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6" name="Freeform 42">
              <a:extLst>
                <a:ext uri="{FF2B5EF4-FFF2-40B4-BE49-F238E27FC236}">
                  <a16:creationId xmlns:a16="http://schemas.microsoft.com/office/drawing/2014/main" id="{4012FB89-0E5A-429C-8661-921A7F6FACED}"/>
                </a:ext>
              </a:extLst>
            </p:cNvPr>
            <p:cNvSpPr>
              <a:spLocks/>
            </p:cNvSpPr>
            <p:nvPr/>
          </p:nvSpPr>
          <p:spPr bwMode="auto">
            <a:xfrm rot="10800000">
              <a:off x="9056625" y="4687796"/>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7" name="Freeform 43">
              <a:extLst>
                <a:ext uri="{FF2B5EF4-FFF2-40B4-BE49-F238E27FC236}">
                  <a16:creationId xmlns:a16="http://schemas.microsoft.com/office/drawing/2014/main" id="{2804471B-E8FF-4A0D-96F1-1FBBF16B8077}"/>
                </a:ext>
              </a:extLst>
            </p:cNvPr>
            <p:cNvSpPr>
              <a:spLocks/>
            </p:cNvSpPr>
            <p:nvPr/>
          </p:nvSpPr>
          <p:spPr bwMode="auto">
            <a:xfrm>
              <a:off x="2082341" y="4517691"/>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8" name="Freeform 44">
              <a:extLst>
                <a:ext uri="{FF2B5EF4-FFF2-40B4-BE49-F238E27FC236}">
                  <a16:creationId xmlns:a16="http://schemas.microsoft.com/office/drawing/2014/main" id="{088A56AA-10E3-4BB9-89F6-B527BFF3938C}"/>
                </a:ext>
              </a:extLst>
            </p:cNvPr>
            <p:cNvSpPr>
              <a:spLocks/>
            </p:cNvSpPr>
            <p:nvPr/>
          </p:nvSpPr>
          <p:spPr bwMode="auto">
            <a:xfrm rot="10800000">
              <a:off x="2252445" y="4687796"/>
              <a:ext cx="850522" cy="155929"/>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9" name="Text Box 45">
              <a:extLst>
                <a:ext uri="{FF2B5EF4-FFF2-40B4-BE49-F238E27FC236}">
                  <a16:creationId xmlns:a16="http://schemas.microsoft.com/office/drawing/2014/main" id="{70800C43-A2DA-4E7D-BAAF-8A0B42590CBD}"/>
                </a:ext>
              </a:extLst>
            </p:cNvPr>
            <p:cNvSpPr txBox="1">
              <a:spLocks noChangeArrowheads="1"/>
            </p:cNvSpPr>
            <p:nvPr/>
          </p:nvSpPr>
          <p:spPr bwMode="auto">
            <a:xfrm>
              <a:off x="9453177" y="4007379"/>
              <a:ext cx="81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mn-lt"/>
                </a:rPr>
                <a:t>trailer</a:t>
              </a:r>
            </a:p>
          </p:txBody>
        </p:sp>
        <p:sp>
          <p:nvSpPr>
            <p:cNvPr id="80" name="Text Box 46">
              <a:extLst>
                <a:ext uri="{FF2B5EF4-FFF2-40B4-BE49-F238E27FC236}">
                  <a16:creationId xmlns:a16="http://schemas.microsoft.com/office/drawing/2014/main" id="{38B3C3BF-8BDD-4C18-B148-E60564CD6A99}"/>
                </a:ext>
              </a:extLst>
            </p:cNvPr>
            <p:cNvSpPr txBox="1">
              <a:spLocks noChangeArrowheads="1"/>
            </p:cNvSpPr>
            <p:nvPr/>
          </p:nvSpPr>
          <p:spPr bwMode="auto">
            <a:xfrm>
              <a:off x="1499227" y="3919671"/>
              <a:ext cx="9236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latin typeface="+mn-lt"/>
                </a:rPr>
                <a:t>header</a:t>
              </a:r>
            </a:p>
          </p:txBody>
        </p:sp>
        <p:sp>
          <p:nvSpPr>
            <p:cNvPr id="81" name="AutoShape 47">
              <a:extLst>
                <a:ext uri="{FF2B5EF4-FFF2-40B4-BE49-F238E27FC236}">
                  <a16:creationId xmlns:a16="http://schemas.microsoft.com/office/drawing/2014/main" id="{D0E8F611-ECC3-4AC1-97F1-961CE07700D1}"/>
                </a:ext>
              </a:extLst>
            </p:cNvPr>
            <p:cNvSpPr>
              <a:spLocks noChangeArrowheads="1"/>
            </p:cNvSpPr>
            <p:nvPr/>
          </p:nvSpPr>
          <p:spPr bwMode="auto">
            <a:xfrm>
              <a:off x="2677705" y="4092430"/>
              <a:ext cx="6549023" cy="935575"/>
            </a:xfrm>
            <a:prstGeom prst="roundRect">
              <a:avLst>
                <a:gd name="adj" fmla="val 16667"/>
              </a:avLst>
            </a:pr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82" name="Text Box 48">
              <a:extLst>
                <a:ext uri="{FF2B5EF4-FFF2-40B4-BE49-F238E27FC236}">
                  <a16:creationId xmlns:a16="http://schemas.microsoft.com/office/drawing/2014/main" id="{F234EA4A-E34A-443F-AB0A-BA036AB6403D}"/>
                </a:ext>
              </a:extLst>
            </p:cNvPr>
            <p:cNvSpPr txBox="1">
              <a:spLocks noChangeArrowheads="1"/>
            </p:cNvSpPr>
            <p:nvPr/>
          </p:nvSpPr>
          <p:spPr bwMode="auto">
            <a:xfrm>
              <a:off x="7217010" y="4074712"/>
              <a:ext cx="18630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mn-lt"/>
                </a:rPr>
                <a:t>nodes/positions</a:t>
              </a:r>
            </a:p>
          </p:txBody>
        </p:sp>
        <p:sp>
          <p:nvSpPr>
            <p:cNvPr id="83" name="AutoShape 49">
              <a:extLst>
                <a:ext uri="{FF2B5EF4-FFF2-40B4-BE49-F238E27FC236}">
                  <a16:creationId xmlns:a16="http://schemas.microsoft.com/office/drawing/2014/main" id="{BDC74D06-A31F-4986-A640-6EA5646BE0E0}"/>
                </a:ext>
              </a:extLst>
            </p:cNvPr>
            <p:cNvSpPr>
              <a:spLocks noChangeArrowheads="1"/>
            </p:cNvSpPr>
            <p:nvPr/>
          </p:nvSpPr>
          <p:spPr bwMode="auto">
            <a:xfrm>
              <a:off x="2928258" y="5144950"/>
              <a:ext cx="6293866" cy="1275784"/>
            </a:xfrm>
            <a:prstGeom prst="roundRect">
              <a:avLst>
                <a:gd name="adj" fmla="val 16667"/>
              </a:avLst>
            </a:prstGeom>
            <a:noFill/>
            <a:ln w="9525">
              <a:solidFill>
                <a:schemeClr val="tx2"/>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84" name="Text Box 50">
              <a:extLst>
                <a:ext uri="{FF2B5EF4-FFF2-40B4-BE49-F238E27FC236}">
                  <a16:creationId xmlns:a16="http://schemas.microsoft.com/office/drawing/2014/main" id="{F6F43AC5-B8F3-4E5C-8C60-426DD9359D61}"/>
                </a:ext>
              </a:extLst>
            </p:cNvPr>
            <p:cNvSpPr txBox="1">
              <a:spLocks noChangeArrowheads="1"/>
            </p:cNvSpPr>
            <p:nvPr/>
          </p:nvSpPr>
          <p:spPr bwMode="auto">
            <a:xfrm>
              <a:off x="7982747" y="6048633"/>
              <a:ext cx="11537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solidFill>
                    <a:schemeClr val="tx2"/>
                  </a:solidFill>
                  <a:latin typeface="+mn-lt"/>
                </a:rPr>
                <a:t>elements</a:t>
              </a:r>
            </a:p>
          </p:txBody>
        </p:sp>
        <p:sp>
          <p:nvSpPr>
            <p:cNvPr id="85" name="Text Box 51">
              <a:extLst>
                <a:ext uri="{FF2B5EF4-FFF2-40B4-BE49-F238E27FC236}">
                  <a16:creationId xmlns:a16="http://schemas.microsoft.com/office/drawing/2014/main" id="{59D76CAB-A9F7-4D2B-8645-4CA7AA3B4E24}"/>
                </a:ext>
              </a:extLst>
            </p:cNvPr>
            <p:cNvSpPr txBox="1">
              <a:spLocks noChangeArrowheads="1"/>
            </p:cNvSpPr>
            <p:nvPr/>
          </p:nvSpPr>
          <p:spPr bwMode="auto">
            <a:xfrm>
              <a:off x="7056032" y="3116197"/>
              <a:ext cx="7168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solidFill>
                    <a:schemeClr val="folHlink"/>
                  </a:solidFill>
                  <a:latin typeface="+mn-lt"/>
                </a:rPr>
                <a:t>node</a:t>
              </a:r>
            </a:p>
          </p:txBody>
        </p:sp>
        <p:sp>
          <p:nvSpPr>
            <p:cNvPr id="86" name="AutoShape 52">
              <a:extLst>
                <a:ext uri="{FF2B5EF4-FFF2-40B4-BE49-F238E27FC236}">
                  <a16:creationId xmlns:a16="http://schemas.microsoft.com/office/drawing/2014/main" id="{72527552-AEDE-4265-B7C8-1F6E9D8344BC}"/>
                </a:ext>
              </a:extLst>
            </p:cNvPr>
            <p:cNvSpPr>
              <a:spLocks noChangeArrowheads="1"/>
            </p:cNvSpPr>
            <p:nvPr/>
          </p:nvSpPr>
          <p:spPr bwMode="auto">
            <a:xfrm>
              <a:off x="4281705" y="1500203"/>
              <a:ext cx="3572194" cy="2126306"/>
            </a:xfrm>
            <a:prstGeom prst="roundRect">
              <a:avLst>
                <a:gd name="adj" fmla="val 16667"/>
              </a:avLst>
            </a:pr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grpSp>
      <p:sp>
        <p:nvSpPr>
          <p:cNvPr id="87" name="TextBox 86"/>
          <p:cNvSpPr txBox="1"/>
          <p:nvPr/>
        </p:nvSpPr>
        <p:spPr>
          <a:xfrm>
            <a:off x="2587172" y="639633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3.9:</a:t>
            </a:r>
            <a:r>
              <a:rPr lang="en-US" dirty="0" smtClean="0">
                <a:latin typeface="Times New Roman" pitchFamily="18" charset="0"/>
                <a:cs typeface="Times New Roman" pitchFamily="18" charset="0"/>
              </a:rPr>
              <a:t> Node structure and its use in doubly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42514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6" name="Rectangle 5"/>
          <p:cNvSpPr/>
          <p:nvPr/>
        </p:nvSpPr>
        <p:spPr>
          <a:xfrm>
            <a:off x="207034" y="1121184"/>
            <a:ext cx="11601338" cy="298543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Sentinel Nodes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simplify programming, two special nodes have been added at both ends of the doubly-linked list. </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Head and tail are dummy nodes, also called sentinels, do not store any data elements.</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Head: header sentinel has a null-</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reference (link).</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Tail: trailer sentinel has a null-next reference (link).</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561966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6" name="Rectangle 5"/>
          <p:cNvSpPr/>
          <p:nvPr/>
        </p:nvSpPr>
        <p:spPr>
          <a:xfrm>
            <a:off x="207034" y="1121184"/>
            <a:ext cx="11601338" cy="283154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do we see from a Doubly-linked List?</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 doubly-linked list object would need to store the following</a:t>
            </a:r>
            <a:r>
              <a:rPr lang="en-US" sz="2000" dirty="0" smtClean="0">
                <a:latin typeface="Times New Roman" panose="02020603050405020304" pitchFamily="18" charset="0"/>
                <a:cs typeface="Times New Roman" panose="02020603050405020304" pitchFamily="18" charset="0"/>
              </a:rPr>
              <a:t>:</a:t>
            </a:r>
          </a:p>
          <a:p>
            <a:pPr marL="1177200" lvl="6"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Reference to sentinel head-node;</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Reference to sentinel tail-node; and</a:t>
            </a:r>
          </a:p>
          <a:p>
            <a:pPr marL="1634400" lvl="7"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Size-counter that keeps track of the number of nodes in the list (excluding the two sentinels).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624423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6" name="Rectangle 5"/>
          <p:cNvSpPr/>
          <p:nvPr/>
        </p:nvSpPr>
        <p:spPr>
          <a:xfrm>
            <a:off x="207034" y="1121184"/>
            <a:ext cx="11601338" cy="5539978"/>
          </a:xfrm>
          <a:prstGeom prst="rect">
            <a:avLst/>
          </a:prstGeom>
        </p:spPr>
        <p:txBody>
          <a:bodyPr wrap="square">
            <a:spAutoFit/>
          </a:bodyPr>
          <a:lstStyle/>
          <a:p>
            <a:pPr marL="360000" lvl="4"/>
            <a:endParaRPr lang="en-US" sz="2400" b="1" dirty="0">
              <a:latin typeface="Times New Roman" panose="02020603050405020304" pitchFamily="18" charset="0"/>
              <a:cs typeface="Times New Roman" panose="02020603050405020304" pitchFamily="18" charset="0"/>
            </a:endParaRPr>
          </a:p>
          <a:p>
            <a:pPr marL="262800" lvl="5"/>
            <a:r>
              <a:rPr lang="en-US" sz="2000" b="1" dirty="0">
                <a:latin typeface="Times New Roman" panose="02020603050405020304" pitchFamily="18" charset="0"/>
                <a:cs typeface="Times New Roman" panose="02020603050405020304" pitchFamily="18" charset="0"/>
              </a:rPr>
              <a:t>Empty Doubly-Linked List</a:t>
            </a:r>
            <a:r>
              <a:rPr lang="en-US" sz="2000" b="1" dirty="0" smtClean="0">
                <a:latin typeface="Times New Roman" panose="02020603050405020304" pitchFamily="18" charset="0"/>
                <a:cs typeface="Times New Roman" panose="02020603050405020304" pitchFamily="18" charset="0"/>
              </a:rPr>
              <a:t>:</a:t>
            </a:r>
          </a:p>
          <a:p>
            <a:pPr marL="262800" lvl="5"/>
            <a:endParaRPr lang="en-US" sz="8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sentinels, we have no null-links; instead, we have:</a:t>
            </a:r>
          </a:p>
          <a:p>
            <a:pPr marL="720000" lvl="6">
              <a:lnSpc>
                <a:spcPct val="150000"/>
              </a:lnSpc>
            </a:pPr>
            <a:r>
              <a:rPr lang="en-US" sz="2000" dirty="0" err="1">
                <a:latin typeface="Times New Roman" panose="02020603050405020304" pitchFamily="18" charset="0"/>
                <a:cs typeface="Times New Roman" panose="02020603050405020304" pitchFamily="18" charset="0"/>
              </a:rPr>
              <a:t>head.next</a:t>
            </a:r>
            <a:r>
              <a:rPr lang="en-US" sz="2000" dirty="0">
                <a:latin typeface="Times New Roman" panose="02020603050405020304" pitchFamily="18" charset="0"/>
                <a:cs typeface="Times New Roman" panose="02020603050405020304" pitchFamily="18" charset="0"/>
              </a:rPr>
              <a:t> = tail</a:t>
            </a:r>
          </a:p>
          <a:p>
            <a:pPr marL="720000" lvl="6">
              <a:lnSpc>
                <a:spcPct val="150000"/>
              </a:lnSpc>
            </a:pPr>
            <a:r>
              <a:rPr lang="en-US" sz="2000" dirty="0" err="1">
                <a:latin typeface="Times New Roman" panose="02020603050405020304" pitchFamily="18" charset="0"/>
                <a:cs typeface="Times New Roman" panose="02020603050405020304" pitchFamily="18" charset="0"/>
              </a:rPr>
              <a:t>tail.prev</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head</a:t>
            </a:r>
          </a:p>
          <a:p>
            <a:pPr marL="262800" lvl="5">
              <a:lnSpc>
                <a:spcPct val="150000"/>
              </a:lnSpc>
            </a:pPr>
            <a:endParaRPr lang="en-US" sz="2000" dirty="0">
              <a:latin typeface="Times New Roman" panose="02020603050405020304" pitchFamily="18" charset="0"/>
              <a:cs typeface="Times New Roman" panose="02020603050405020304" pitchFamily="18" charset="0"/>
            </a:endParaRPr>
          </a:p>
          <a:p>
            <a:pPr marL="262800" lvl="5">
              <a:lnSpc>
                <a:spcPct val="150000"/>
              </a:lnSpc>
            </a:pPr>
            <a:r>
              <a:rPr lang="en-US" sz="2000" b="1" dirty="0">
                <a:latin typeface="Times New Roman" panose="02020603050405020304" pitchFamily="18" charset="0"/>
                <a:cs typeface="Times New Roman" panose="02020603050405020304" pitchFamily="18" charset="0"/>
              </a:rPr>
              <a:t>Single Node List:</a:t>
            </a:r>
          </a:p>
          <a:p>
            <a:pPr marL="262800" lvl="5">
              <a:lnSpc>
                <a:spcPct val="150000"/>
              </a:lnSpc>
            </a:pPr>
            <a:r>
              <a:rPr lang="en-US" sz="2000" b="1" dirty="0">
                <a:latin typeface="Times New Roman" panose="02020603050405020304" pitchFamily="18" charset="0"/>
                <a:cs typeface="Times New Roman" panose="02020603050405020304" pitchFamily="18" charset="0"/>
              </a:rPr>
              <a:t>Size = </a:t>
            </a:r>
            <a:r>
              <a:rPr lang="en-US" sz="2000" b="1" dirty="0" smtClean="0">
                <a:latin typeface="Times New Roman" panose="02020603050405020304" pitchFamily="18" charset="0"/>
                <a:cs typeface="Times New Roman" panose="02020603050405020304" pitchFamily="18" charset="0"/>
              </a:rPr>
              <a:t>1</a:t>
            </a:r>
          </a:p>
          <a:p>
            <a:pPr marL="262800" lvl="5">
              <a:lnSpc>
                <a:spcPct val="150000"/>
              </a:lnSpc>
            </a:pPr>
            <a:endParaRPr lang="en-US" sz="8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This single node is the first node, and also is the last node:</a:t>
            </a:r>
          </a:p>
          <a:p>
            <a:pPr marL="720000" lvl="6">
              <a:lnSpc>
                <a:spcPct val="150000"/>
              </a:lnSpc>
            </a:pPr>
            <a:r>
              <a:rPr lang="en-US" sz="2000" dirty="0">
                <a:latin typeface="Times New Roman" panose="02020603050405020304" pitchFamily="18" charset="0"/>
                <a:cs typeface="Times New Roman" panose="02020603050405020304" pitchFamily="18" charset="0"/>
              </a:rPr>
              <a:t>first node is </a:t>
            </a:r>
            <a:r>
              <a:rPr lang="en-US" sz="2000" dirty="0" err="1">
                <a:latin typeface="Times New Roman" panose="02020603050405020304" pitchFamily="18" charset="0"/>
                <a:cs typeface="Times New Roman" panose="02020603050405020304" pitchFamily="18" charset="0"/>
              </a:rPr>
              <a:t>head.next</a:t>
            </a:r>
            <a:endParaRPr lang="en-US" sz="20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last node is </a:t>
            </a:r>
            <a:r>
              <a:rPr lang="en-US" sz="2000" dirty="0" err="1">
                <a:latin typeface="Times New Roman" panose="02020603050405020304" pitchFamily="18" charset="0"/>
                <a:cs typeface="Times New Roman" panose="02020603050405020304" pitchFamily="18" charset="0"/>
              </a:rPr>
              <a:t>tail.prev</a:t>
            </a:r>
            <a:r>
              <a:rPr lang="en-US" sz="2000" dirty="0">
                <a:latin typeface="Times New Roman" panose="02020603050405020304" pitchFamily="18" charset="0"/>
                <a:cs typeface="Times New Roman" panose="02020603050405020304" pitchFamily="18" charset="0"/>
              </a:rPr>
              <a:t> </a:t>
            </a:r>
          </a:p>
          <a:p>
            <a:pPr marL="720000" lvl="6"/>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a:extLst>
              <a:ext uri="{FF2B5EF4-FFF2-40B4-BE49-F238E27FC236}">
                <a16:creationId xmlns:a16="http://schemas.microsoft.com/office/drawing/2014/main" id="{0C05E141-65B7-4285-8370-51715C953AAB}"/>
              </a:ext>
            </a:extLst>
          </p:cNvPr>
          <p:cNvGrpSpPr/>
          <p:nvPr/>
        </p:nvGrpSpPr>
        <p:grpSpPr>
          <a:xfrm>
            <a:off x="7547918" y="1561983"/>
            <a:ext cx="3241675" cy="4752975"/>
            <a:chOff x="7175501" y="836614"/>
            <a:chExt cx="3241675" cy="4752975"/>
          </a:xfrm>
        </p:grpSpPr>
        <p:sp>
          <p:nvSpPr>
            <p:cNvPr id="8" name="Rectangle 51">
              <a:extLst>
                <a:ext uri="{FF2B5EF4-FFF2-40B4-BE49-F238E27FC236}">
                  <a16:creationId xmlns:a16="http://schemas.microsoft.com/office/drawing/2014/main" id="{F1279F39-1F62-4C5A-ADFF-8C7576C92DC2}"/>
                </a:ext>
              </a:extLst>
            </p:cNvPr>
            <p:cNvSpPr>
              <a:spLocks noChangeArrowheads="1"/>
            </p:cNvSpPr>
            <p:nvPr/>
          </p:nvSpPr>
          <p:spPr bwMode="auto">
            <a:xfrm>
              <a:off x="7175501" y="2924176"/>
              <a:ext cx="3241675" cy="2665413"/>
            </a:xfrm>
            <a:prstGeom prst="rect">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9" name="Rectangle 50">
              <a:extLst>
                <a:ext uri="{FF2B5EF4-FFF2-40B4-BE49-F238E27FC236}">
                  <a16:creationId xmlns:a16="http://schemas.microsoft.com/office/drawing/2014/main" id="{270FB50A-02ED-4D58-9011-22D1C9E242FB}"/>
                </a:ext>
              </a:extLst>
            </p:cNvPr>
            <p:cNvSpPr>
              <a:spLocks noChangeArrowheads="1"/>
            </p:cNvSpPr>
            <p:nvPr/>
          </p:nvSpPr>
          <p:spPr bwMode="auto">
            <a:xfrm>
              <a:off x="7464426" y="836614"/>
              <a:ext cx="2303463" cy="1296987"/>
            </a:xfrm>
            <a:prstGeom prst="rect">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0" name="Rectangle 14">
              <a:extLst>
                <a:ext uri="{FF2B5EF4-FFF2-40B4-BE49-F238E27FC236}">
                  <a16:creationId xmlns:a16="http://schemas.microsoft.com/office/drawing/2014/main" id="{428F8F92-953F-4B59-8477-082430A529A9}"/>
                </a:ext>
              </a:extLst>
            </p:cNvPr>
            <p:cNvSpPr>
              <a:spLocks noChangeArrowheads="1"/>
            </p:cNvSpPr>
            <p:nvPr/>
          </p:nvSpPr>
          <p:spPr bwMode="auto">
            <a:xfrm>
              <a:off x="7608888" y="400526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 name="Rectangle 15">
              <a:extLst>
                <a:ext uri="{FF2B5EF4-FFF2-40B4-BE49-F238E27FC236}">
                  <a16:creationId xmlns:a16="http://schemas.microsoft.com/office/drawing/2014/main" id="{0C65B086-E079-4A58-A4A9-9DEC35D0D324}"/>
                </a:ext>
              </a:extLst>
            </p:cNvPr>
            <p:cNvSpPr>
              <a:spLocks noChangeArrowheads="1"/>
            </p:cNvSpPr>
            <p:nvPr/>
          </p:nvSpPr>
          <p:spPr bwMode="auto">
            <a:xfrm>
              <a:off x="9912350" y="400526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Rectangle 20">
              <a:extLst>
                <a:ext uri="{FF2B5EF4-FFF2-40B4-BE49-F238E27FC236}">
                  <a16:creationId xmlns:a16="http://schemas.microsoft.com/office/drawing/2014/main" id="{24316D0E-3DC3-44C5-88A4-374F13A8824A}"/>
                </a:ext>
              </a:extLst>
            </p:cNvPr>
            <p:cNvSpPr>
              <a:spLocks noChangeArrowheads="1"/>
            </p:cNvSpPr>
            <p:nvPr/>
          </p:nvSpPr>
          <p:spPr bwMode="auto">
            <a:xfrm>
              <a:off x="8759825" y="400526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3" name="Rectangle 21">
              <a:extLst>
                <a:ext uri="{FF2B5EF4-FFF2-40B4-BE49-F238E27FC236}">
                  <a16:creationId xmlns:a16="http://schemas.microsoft.com/office/drawing/2014/main" id="{54B88267-FD23-4759-925D-E487222B42DA}"/>
                </a:ext>
              </a:extLst>
            </p:cNvPr>
            <p:cNvSpPr>
              <a:spLocks noChangeArrowheads="1"/>
            </p:cNvSpPr>
            <p:nvPr/>
          </p:nvSpPr>
          <p:spPr bwMode="auto">
            <a:xfrm>
              <a:off x="9064625" y="400526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 name="Rectangle 19">
              <a:extLst>
                <a:ext uri="{FF2B5EF4-FFF2-40B4-BE49-F238E27FC236}">
                  <a16:creationId xmlns:a16="http://schemas.microsoft.com/office/drawing/2014/main" id="{6A7BA938-5B18-4A32-8244-ED4661BA9577}"/>
                </a:ext>
              </a:extLst>
            </p:cNvPr>
            <p:cNvSpPr>
              <a:spLocks noChangeArrowheads="1"/>
            </p:cNvSpPr>
            <p:nvPr/>
          </p:nvSpPr>
          <p:spPr bwMode="auto">
            <a:xfrm>
              <a:off x="8455025" y="400526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5" name="Freeform 12">
              <a:extLst>
                <a:ext uri="{FF2B5EF4-FFF2-40B4-BE49-F238E27FC236}">
                  <a16:creationId xmlns:a16="http://schemas.microsoft.com/office/drawing/2014/main" id="{0A7E2997-7C40-47E9-B146-DCBD972E65F1}"/>
                </a:ext>
              </a:extLst>
            </p:cNvPr>
            <p:cNvSpPr>
              <a:spLocks/>
            </p:cNvSpPr>
            <p:nvPr/>
          </p:nvSpPr>
          <p:spPr bwMode="auto">
            <a:xfrm>
              <a:off x="7824788" y="3933825"/>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 name="Freeform 22">
              <a:extLst>
                <a:ext uri="{FF2B5EF4-FFF2-40B4-BE49-F238E27FC236}">
                  <a16:creationId xmlns:a16="http://schemas.microsoft.com/office/drawing/2014/main" id="{AADC09D6-737A-4576-B923-8D694C7EDF0B}"/>
                </a:ext>
              </a:extLst>
            </p:cNvPr>
            <p:cNvSpPr>
              <a:spLocks/>
            </p:cNvSpPr>
            <p:nvPr/>
          </p:nvSpPr>
          <p:spPr bwMode="auto">
            <a:xfrm>
              <a:off x="9264650" y="4005263"/>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 name="Freeform 23">
              <a:extLst>
                <a:ext uri="{FF2B5EF4-FFF2-40B4-BE49-F238E27FC236}">
                  <a16:creationId xmlns:a16="http://schemas.microsoft.com/office/drawing/2014/main" id="{043E3971-FFA8-429F-95E3-E4AE67C86FF5}"/>
                </a:ext>
              </a:extLst>
            </p:cNvPr>
            <p:cNvSpPr>
              <a:spLocks/>
            </p:cNvSpPr>
            <p:nvPr/>
          </p:nvSpPr>
          <p:spPr bwMode="auto">
            <a:xfrm rot="10800000">
              <a:off x="9264650" y="4221163"/>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 name="Freeform 13">
              <a:extLst>
                <a:ext uri="{FF2B5EF4-FFF2-40B4-BE49-F238E27FC236}">
                  <a16:creationId xmlns:a16="http://schemas.microsoft.com/office/drawing/2014/main" id="{4D2D86D6-F8DA-4104-B11F-2B5BBBD45B01}"/>
                </a:ext>
              </a:extLst>
            </p:cNvPr>
            <p:cNvSpPr>
              <a:spLocks/>
            </p:cNvSpPr>
            <p:nvPr/>
          </p:nvSpPr>
          <p:spPr bwMode="auto">
            <a:xfrm rot="10800000">
              <a:off x="7834313" y="4170046"/>
              <a:ext cx="762000" cy="144463"/>
            </a:xfrm>
            <a:custGeom>
              <a:avLst/>
              <a:gdLst>
                <a:gd name="T0" fmla="*/ 0 w 480"/>
                <a:gd name="T1" fmla="*/ 142821 h 88"/>
                <a:gd name="T2" fmla="*/ 376238 w 480"/>
                <a:gd name="T3" fmla="*/ 0 h 88"/>
                <a:gd name="T4" fmla="*/ 762000 w 480"/>
                <a:gd name="T5" fmla="*/ 144463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pic>
          <p:nvPicPr>
            <p:cNvPr id="19" name="Picture 25">
              <a:extLst>
                <a:ext uri="{FF2B5EF4-FFF2-40B4-BE49-F238E27FC236}">
                  <a16:creationId xmlns:a16="http://schemas.microsoft.com/office/drawing/2014/main" id="{3D3998BD-71B4-4C87-A3E0-9A4656F057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8388" y="4581526"/>
              <a:ext cx="685800" cy="803275"/>
            </a:xfrm>
            <a:prstGeom prst="rect">
              <a:avLst/>
            </a:prstGeom>
            <a:solidFill>
              <a:schemeClr val="folHlink"/>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Freeform 24">
              <a:extLst>
                <a:ext uri="{FF2B5EF4-FFF2-40B4-BE49-F238E27FC236}">
                  <a16:creationId xmlns:a16="http://schemas.microsoft.com/office/drawing/2014/main" id="{5F4F3587-4AE3-48D1-A15D-D381EEE125FE}"/>
                </a:ext>
              </a:extLst>
            </p:cNvPr>
            <p:cNvSpPr>
              <a:spLocks/>
            </p:cNvSpPr>
            <p:nvPr/>
          </p:nvSpPr>
          <p:spPr bwMode="auto">
            <a:xfrm>
              <a:off x="8832851" y="4221163"/>
              <a:ext cx="168275" cy="552450"/>
            </a:xfrm>
            <a:custGeom>
              <a:avLst/>
              <a:gdLst>
                <a:gd name="T0" fmla="*/ 73025 w 106"/>
                <a:gd name="T1" fmla="*/ 0 h 348"/>
                <a:gd name="T2" fmla="*/ 15875 w 106"/>
                <a:gd name="T3" fmla="*/ 295275 h 348"/>
                <a:gd name="T4" fmla="*/ 168275 w 106"/>
                <a:gd name="T5" fmla="*/ 55245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 name="Text Box 26">
              <a:extLst>
                <a:ext uri="{FF2B5EF4-FFF2-40B4-BE49-F238E27FC236}">
                  <a16:creationId xmlns:a16="http://schemas.microsoft.com/office/drawing/2014/main" id="{4261B892-411B-4B1E-A332-F980945E8E52}"/>
                </a:ext>
              </a:extLst>
            </p:cNvPr>
            <p:cNvSpPr txBox="1">
              <a:spLocks noChangeArrowheads="1"/>
            </p:cNvSpPr>
            <p:nvPr/>
          </p:nvSpPr>
          <p:spPr bwMode="auto">
            <a:xfrm>
              <a:off x="7319963" y="3500439"/>
              <a:ext cx="957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ahoma" panose="020B0604030504040204" pitchFamily="34" charset="0"/>
                </a:rPr>
                <a:t>header</a:t>
              </a:r>
            </a:p>
          </p:txBody>
        </p:sp>
        <p:sp>
          <p:nvSpPr>
            <p:cNvPr id="22" name="Text Box 27">
              <a:extLst>
                <a:ext uri="{FF2B5EF4-FFF2-40B4-BE49-F238E27FC236}">
                  <a16:creationId xmlns:a16="http://schemas.microsoft.com/office/drawing/2014/main" id="{B8C557F2-E9F7-438E-8E12-1DDDF37CC00F}"/>
                </a:ext>
              </a:extLst>
            </p:cNvPr>
            <p:cNvSpPr txBox="1">
              <a:spLocks noChangeArrowheads="1"/>
            </p:cNvSpPr>
            <p:nvPr/>
          </p:nvSpPr>
          <p:spPr bwMode="auto">
            <a:xfrm>
              <a:off x="9480550" y="3500439"/>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ahoma" panose="020B0604030504040204" pitchFamily="34" charset="0"/>
                </a:rPr>
                <a:t>trailer</a:t>
              </a:r>
            </a:p>
          </p:txBody>
        </p:sp>
        <p:cxnSp>
          <p:nvCxnSpPr>
            <p:cNvPr id="23" name="AutoShape 29">
              <a:extLst>
                <a:ext uri="{FF2B5EF4-FFF2-40B4-BE49-F238E27FC236}">
                  <a16:creationId xmlns:a16="http://schemas.microsoft.com/office/drawing/2014/main" id="{C018A3B5-28E2-48A6-A2A6-8DF0E679AE4C}"/>
                </a:ext>
              </a:extLst>
            </p:cNvPr>
            <p:cNvCxnSpPr>
              <a:cxnSpLocks noChangeShapeType="1"/>
            </p:cNvCxnSpPr>
            <p:nvPr/>
          </p:nvCxnSpPr>
          <p:spPr bwMode="auto">
            <a:xfrm rot="5400000">
              <a:off x="8781256" y="3629819"/>
              <a:ext cx="611188" cy="209550"/>
            </a:xfrm>
            <a:prstGeom prst="curvedConnector3">
              <a:avLst>
                <a:gd name="adj1" fmla="val 49870"/>
              </a:avLst>
            </a:prstGeom>
            <a:noFill/>
            <a:ln w="2857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0">
              <a:extLst>
                <a:ext uri="{FF2B5EF4-FFF2-40B4-BE49-F238E27FC236}">
                  <a16:creationId xmlns:a16="http://schemas.microsoft.com/office/drawing/2014/main" id="{AA3BADAD-9BDE-4FB0-938C-012BD2B31D3F}"/>
                </a:ext>
              </a:extLst>
            </p:cNvPr>
            <p:cNvCxnSpPr>
              <a:cxnSpLocks noChangeShapeType="1"/>
            </p:cNvCxnSpPr>
            <p:nvPr/>
          </p:nvCxnSpPr>
          <p:spPr bwMode="auto">
            <a:xfrm rot="16200000" flipH="1">
              <a:off x="8274845" y="3626645"/>
              <a:ext cx="682625" cy="144463"/>
            </a:xfrm>
            <a:prstGeom prst="curvedConnector3">
              <a:avLst>
                <a:gd name="adj1" fmla="val 50000"/>
              </a:avLst>
            </a:prstGeom>
            <a:noFill/>
            <a:ln w="28575">
              <a:solidFill>
                <a:schemeClr val="tx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31">
              <a:extLst>
                <a:ext uri="{FF2B5EF4-FFF2-40B4-BE49-F238E27FC236}">
                  <a16:creationId xmlns:a16="http://schemas.microsoft.com/office/drawing/2014/main" id="{41EC9597-A022-478B-BDB0-5B1626C2DAD6}"/>
                </a:ext>
              </a:extLst>
            </p:cNvPr>
            <p:cNvSpPr>
              <a:spLocks noChangeArrowheads="1"/>
            </p:cNvSpPr>
            <p:nvPr/>
          </p:nvSpPr>
          <p:spPr bwMode="auto">
            <a:xfrm>
              <a:off x="8975725" y="14843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6" name="Rectangle 32">
              <a:extLst>
                <a:ext uri="{FF2B5EF4-FFF2-40B4-BE49-F238E27FC236}">
                  <a16:creationId xmlns:a16="http://schemas.microsoft.com/office/drawing/2014/main" id="{944A6047-FA26-4F64-BCC2-D4A215BFCC00}"/>
                </a:ext>
              </a:extLst>
            </p:cNvPr>
            <p:cNvSpPr>
              <a:spLocks noChangeArrowheads="1"/>
            </p:cNvSpPr>
            <p:nvPr/>
          </p:nvSpPr>
          <p:spPr bwMode="auto">
            <a:xfrm>
              <a:off x="7988300" y="1476375"/>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7" name="Freeform 33">
              <a:extLst>
                <a:ext uri="{FF2B5EF4-FFF2-40B4-BE49-F238E27FC236}">
                  <a16:creationId xmlns:a16="http://schemas.microsoft.com/office/drawing/2014/main" id="{7E2A1581-E46F-42B4-BA28-A60E1D09F54D}"/>
                </a:ext>
              </a:extLst>
            </p:cNvPr>
            <p:cNvSpPr>
              <a:spLocks/>
            </p:cNvSpPr>
            <p:nvPr/>
          </p:nvSpPr>
          <p:spPr bwMode="auto">
            <a:xfrm rot="10800000">
              <a:off x="8293100" y="1628775"/>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 name="Text Box 34">
              <a:extLst>
                <a:ext uri="{FF2B5EF4-FFF2-40B4-BE49-F238E27FC236}">
                  <a16:creationId xmlns:a16="http://schemas.microsoft.com/office/drawing/2014/main" id="{AE7E9A95-C48E-4704-BB19-9D549CB0A994}"/>
                </a:ext>
              </a:extLst>
            </p:cNvPr>
            <p:cNvSpPr txBox="1">
              <a:spLocks noChangeArrowheads="1"/>
            </p:cNvSpPr>
            <p:nvPr/>
          </p:nvSpPr>
          <p:spPr bwMode="auto">
            <a:xfrm>
              <a:off x="8832850" y="1125539"/>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ahoma" panose="020B0604030504040204" pitchFamily="34" charset="0"/>
                </a:rPr>
                <a:t>trailer</a:t>
              </a:r>
            </a:p>
          </p:txBody>
        </p:sp>
        <p:sp>
          <p:nvSpPr>
            <p:cNvPr id="29" name="Text Box 35">
              <a:extLst>
                <a:ext uri="{FF2B5EF4-FFF2-40B4-BE49-F238E27FC236}">
                  <a16:creationId xmlns:a16="http://schemas.microsoft.com/office/drawing/2014/main" id="{E7F3F2A9-9B5A-44DE-85F2-9196E5A9D10B}"/>
                </a:ext>
              </a:extLst>
            </p:cNvPr>
            <p:cNvSpPr txBox="1">
              <a:spLocks noChangeArrowheads="1"/>
            </p:cNvSpPr>
            <p:nvPr/>
          </p:nvSpPr>
          <p:spPr bwMode="auto">
            <a:xfrm>
              <a:off x="7608888" y="1052514"/>
              <a:ext cx="957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latin typeface="Tahoma" panose="020B0604030504040204" pitchFamily="34" charset="0"/>
                </a:rPr>
                <a:t>header</a:t>
              </a:r>
            </a:p>
          </p:txBody>
        </p:sp>
        <p:sp>
          <p:nvSpPr>
            <p:cNvPr id="30" name="Freeform 36">
              <a:extLst>
                <a:ext uri="{FF2B5EF4-FFF2-40B4-BE49-F238E27FC236}">
                  <a16:creationId xmlns:a16="http://schemas.microsoft.com/office/drawing/2014/main" id="{F3A0F50F-5261-4B71-A3A9-5A32FFAD2A06}"/>
                </a:ext>
              </a:extLst>
            </p:cNvPr>
            <p:cNvSpPr>
              <a:spLocks/>
            </p:cNvSpPr>
            <p:nvPr/>
          </p:nvSpPr>
          <p:spPr bwMode="auto">
            <a:xfrm>
              <a:off x="8140700" y="1412875"/>
              <a:ext cx="762000" cy="203200"/>
            </a:xfrm>
            <a:custGeom>
              <a:avLst/>
              <a:gdLst>
                <a:gd name="T0" fmla="*/ 0 w 480"/>
                <a:gd name="T1" fmla="*/ 200891 h 88"/>
                <a:gd name="T2" fmla="*/ 376238 w 480"/>
                <a:gd name="T3" fmla="*/ 0 h 88"/>
                <a:gd name="T4" fmla="*/ 762000 w 480"/>
                <a:gd name="T5" fmla="*/ 2032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1" name="Text Box 47">
              <a:extLst>
                <a:ext uri="{FF2B5EF4-FFF2-40B4-BE49-F238E27FC236}">
                  <a16:creationId xmlns:a16="http://schemas.microsoft.com/office/drawing/2014/main" id="{2C0EA71F-543B-444B-9C88-CA0EF1561041}"/>
                </a:ext>
              </a:extLst>
            </p:cNvPr>
            <p:cNvSpPr txBox="1">
              <a:spLocks noChangeArrowheads="1"/>
            </p:cNvSpPr>
            <p:nvPr/>
          </p:nvSpPr>
          <p:spPr bwMode="auto">
            <a:xfrm>
              <a:off x="8183564" y="2997201"/>
              <a:ext cx="649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first</a:t>
              </a:r>
            </a:p>
          </p:txBody>
        </p:sp>
        <p:sp>
          <p:nvSpPr>
            <p:cNvPr id="32" name="Text Box 48">
              <a:extLst>
                <a:ext uri="{FF2B5EF4-FFF2-40B4-BE49-F238E27FC236}">
                  <a16:creationId xmlns:a16="http://schemas.microsoft.com/office/drawing/2014/main" id="{1D823F0B-D8AE-4898-A8DE-E3673292550C}"/>
                </a:ext>
              </a:extLst>
            </p:cNvPr>
            <p:cNvSpPr txBox="1">
              <a:spLocks noChangeArrowheads="1"/>
            </p:cNvSpPr>
            <p:nvPr/>
          </p:nvSpPr>
          <p:spPr bwMode="auto">
            <a:xfrm>
              <a:off x="8975725" y="2997201"/>
              <a:ext cx="649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last</a:t>
              </a:r>
            </a:p>
          </p:txBody>
        </p:sp>
        <p:sp>
          <p:nvSpPr>
            <p:cNvPr id="33" name="Text Box 49">
              <a:extLst>
                <a:ext uri="{FF2B5EF4-FFF2-40B4-BE49-F238E27FC236}">
                  <a16:creationId xmlns:a16="http://schemas.microsoft.com/office/drawing/2014/main" id="{FBBD1483-C47A-485D-B86E-69C1525342C2}"/>
                </a:ext>
              </a:extLst>
            </p:cNvPr>
            <p:cNvSpPr txBox="1">
              <a:spLocks noChangeArrowheads="1"/>
            </p:cNvSpPr>
            <p:nvPr/>
          </p:nvSpPr>
          <p:spPr bwMode="auto">
            <a:xfrm>
              <a:off x="7535864" y="1052513"/>
              <a:ext cx="21605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a:p>
          </p:txBody>
        </p:sp>
      </p:grpSp>
      <p:sp>
        <p:nvSpPr>
          <p:cNvPr id="34" name="TextBox 33"/>
          <p:cNvSpPr txBox="1"/>
          <p:nvPr/>
        </p:nvSpPr>
        <p:spPr>
          <a:xfrm>
            <a:off x="2587172" y="639633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3.10: </a:t>
            </a:r>
            <a:r>
              <a:rPr lang="en-US" dirty="0" smtClean="0">
                <a:latin typeface="Times New Roman" pitchFamily="18" charset="0"/>
                <a:cs typeface="Times New Roman" pitchFamily="18" charset="0"/>
              </a:rPr>
              <a:t>Doubly linked list in Empty state and with Single Node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54734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6" name="Rectangle 5"/>
          <p:cNvSpPr/>
          <p:nvPr/>
        </p:nvSpPr>
        <p:spPr>
          <a:xfrm>
            <a:off x="207034" y="1121184"/>
            <a:ext cx="11601338" cy="519225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Insertion into a Doubly-Linked List</a:t>
            </a:r>
          </a:p>
          <a:p>
            <a:pPr marL="360000" lvl="4"/>
            <a:endParaRPr lang="en-US" sz="2400" b="1" dirty="0">
              <a:latin typeface="Times New Roman" panose="02020603050405020304" pitchFamily="18" charset="0"/>
              <a:cs typeface="Times New Roman" panose="02020603050405020304" pitchFamily="18" charset="0"/>
            </a:endParaRPr>
          </a:p>
          <a:p>
            <a:pPr marL="1177200" lvl="6" indent="-457200">
              <a:lnSpc>
                <a:spcPct val="130000"/>
              </a:lnSpc>
              <a:buFont typeface="+mj-lt"/>
              <a:buAutoNum type="arabicPeriod"/>
            </a:pPr>
            <a:r>
              <a:rPr lang="en-US" sz="2000" dirty="0" err="1">
                <a:latin typeface="Times New Roman" panose="02020603050405020304" pitchFamily="18" charset="0"/>
                <a:cs typeface="Times New Roman" panose="02020603050405020304" pitchFamily="18" charset="0"/>
              </a:rPr>
              <a:t>AddFirst</a:t>
            </a:r>
            <a:r>
              <a:rPr lang="en-US" sz="2000" dirty="0">
                <a:latin typeface="Times New Roman" panose="02020603050405020304" pitchFamily="18" charset="0"/>
                <a:cs typeface="Times New Roman" panose="02020603050405020304" pitchFamily="18" charset="0"/>
              </a:rPr>
              <a:t> Algorithm</a:t>
            </a:r>
          </a:p>
          <a:p>
            <a:pPr marL="1177200" lvl="7">
              <a:lnSpc>
                <a:spcPct val="130000"/>
              </a:lnSpc>
            </a:pPr>
            <a:r>
              <a:rPr lang="en-US" sz="2000" dirty="0">
                <a:latin typeface="Times New Roman" panose="02020603050405020304" pitchFamily="18" charset="0"/>
                <a:cs typeface="Times New Roman" panose="02020603050405020304" pitchFamily="18" charset="0"/>
              </a:rPr>
              <a:t>	To add a new node as the first of a list:</a:t>
            </a:r>
          </a:p>
          <a:p>
            <a:pPr marL="1177200" lvl="7">
              <a:lnSpc>
                <a:spcPct val="130000"/>
              </a:lnSpc>
            </a:pPr>
            <a:r>
              <a:rPr lang="en-US" sz="2000" dirty="0">
                <a:latin typeface="Times New Roman" panose="02020603050405020304" pitchFamily="18" charset="0"/>
                <a:cs typeface="Times New Roman" panose="02020603050405020304" pitchFamily="18" charset="0"/>
              </a:rPr>
              <a:t>	Algorithm </a:t>
            </a:r>
            <a:r>
              <a:rPr lang="en-US" sz="2000" dirty="0" err="1">
                <a:latin typeface="Times New Roman" panose="02020603050405020304" pitchFamily="18" charset="0"/>
                <a:cs typeface="Times New Roman" panose="02020603050405020304" pitchFamily="18" charset="0"/>
              </a:rPr>
              <a:t>addFirst</a:t>
            </a:r>
            <a:r>
              <a:rPr lang="en-US" sz="2000" dirty="0">
                <a:latin typeface="Times New Roman" panose="02020603050405020304" pitchFamily="18" charset="0"/>
                <a:cs typeface="Times New Roman" panose="02020603050405020304" pitchFamily="18" charset="0"/>
              </a:rPr>
              <a:t>()</a:t>
            </a:r>
          </a:p>
          <a:p>
            <a:pPr marL="1177200" lvl="7">
              <a:lnSpc>
                <a:spcPct val="130000"/>
              </a:lnSpc>
            </a:pPr>
            <a:r>
              <a:rPr lang="en-US" sz="2000" dirty="0">
                <a:latin typeface="Times New Roman" panose="02020603050405020304" pitchFamily="18" charset="0"/>
                <a:cs typeface="Times New Roman" panose="02020603050405020304" pitchFamily="18" charset="0"/>
              </a:rPr>
              <a:t>		new(T)</a:t>
            </a:r>
          </a:p>
          <a:p>
            <a:pPr marL="1177200" lvl="7">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T.data</a:t>
            </a:r>
            <a:r>
              <a:rPr lang="en-US" sz="2000" dirty="0">
                <a:latin typeface="Times New Roman" panose="02020603050405020304" pitchFamily="18" charset="0"/>
                <a:cs typeface="Times New Roman" panose="02020603050405020304" pitchFamily="18" charset="0"/>
              </a:rPr>
              <a:t> ← y</a:t>
            </a:r>
          </a:p>
          <a:p>
            <a:pPr marL="1177200" lvl="7">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T.next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head.next</a:t>
            </a:r>
            <a:endParaRPr lang="en-US" sz="2000" dirty="0">
              <a:latin typeface="Times New Roman" panose="02020603050405020304" pitchFamily="18" charset="0"/>
              <a:cs typeface="Times New Roman" panose="02020603050405020304" pitchFamily="18" charset="0"/>
            </a:endParaRPr>
          </a:p>
          <a:p>
            <a:pPr marL="1177200" lvl="7">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T.prev</a:t>
            </a:r>
            <a:r>
              <a:rPr lang="en-US" sz="2000" dirty="0">
                <a:latin typeface="Times New Roman" panose="02020603050405020304" pitchFamily="18" charset="0"/>
                <a:cs typeface="Times New Roman" panose="02020603050405020304" pitchFamily="18" charset="0"/>
              </a:rPr>
              <a:t> ← head</a:t>
            </a:r>
          </a:p>
          <a:p>
            <a:pPr marL="1177200" lvl="7">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head.next.prev</a:t>
            </a:r>
            <a:r>
              <a:rPr lang="en-US" sz="2000" dirty="0">
                <a:latin typeface="Times New Roman" panose="02020603050405020304" pitchFamily="18" charset="0"/>
                <a:cs typeface="Times New Roman" panose="02020603050405020304" pitchFamily="18" charset="0"/>
              </a:rPr>
              <a:t> ← T	{Order is important}</a:t>
            </a:r>
          </a:p>
          <a:p>
            <a:pPr marL="1177200" lvl="7">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head.next</a:t>
            </a:r>
            <a:r>
              <a:rPr lang="en-US" sz="2000" dirty="0">
                <a:latin typeface="Times New Roman" panose="02020603050405020304" pitchFamily="18" charset="0"/>
                <a:cs typeface="Times New Roman" panose="02020603050405020304" pitchFamily="18" charset="0"/>
              </a:rPr>
              <a:t> ← T</a:t>
            </a:r>
          </a:p>
          <a:p>
            <a:pPr marL="1177200" lvl="7">
              <a:lnSpc>
                <a:spcPct val="130000"/>
              </a:lnSpc>
            </a:pPr>
            <a:r>
              <a:rPr lang="en-US" sz="2000" dirty="0">
                <a:latin typeface="Times New Roman" panose="02020603050405020304" pitchFamily="18" charset="0"/>
                <a:cs typeface="Times New Roman" panose="02020603050405020304" pitchFamily="18" charset="0"/>
              </a:rPr>
              <a:t>		Size++</a:t>
            </a:r>
          </a:p>
          <a:p>
            <a:pPr marL="1177200" lvl="7">
              <a:lnSpc>
                <a:spcPct val="130000"/>
              </a:lnSpc>
            </a:pPr>
            <a:r>
              <a:rPr lang="en-US" sz="2000" dirty="0">
                <a:latin typeface="Times New Roman" panose="02020603050405020304" pitchFamily="18" charset="0"/>
                <a:cs typeface="Times New Roman" panose="02020603050405020304" pitchFamily="18" charset="0"/>
              </a:rPr>
              <a:t>      This Algorithm is valid also in case of empty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1637979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6" name="Rectangle 5"/>
          <p:cNvSpPr/>
          <p:nvPr/>
        </p:nvSpPr>
        <p:spPr>
          <a:xfrm>
            <a:off x="207034" y="1121184"/>
            <a:ext cx="11601338" cy="4862870"/>
          </a:xfrm>
          <a:prstGeom prst="rect">
            <a:avLst/>
          </a:prstGeom>
        </p:spPr>
        <p:txBody>
          <a:bodyPr wrap="square">
            <a:spAutoFit/>
          </a:bodyPr>
          <a:lstStyle/>
          <a:p>
            <a:pPr marL="360000" lvl="4"/>
            <a:endParaRPr lang="en-US" sz="2400" b="1" dirty="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2"/>
            </a:pPr>
            <a:r>
              <a:rPr lang="en-US" sz="2000" dirty="0" err="1" smtClean="0">
                <a:latin typeface="Times New Roman" panose="02020603050405020304" pitchFamily="18" charset="0"/>
                <a:cs typeface="Times New Roman" panose="02020603050405020304" pitchFamily="18" charset="0"/>
              </a:rPr>
              <a:t>AddLast</a:t>
            </a:r>
            <a:r>
              <a:rPr lang="en-US" sz="2000" dirty="0" smtClean="0">
                <a:latin typeface="Times New Roman" panose="02020603050405020304" pitchFamily="18" charset="0"/>
                <a:cs typeface="Times New Roman" panose="02020603050405020304" pitchFamily="18" charset="0"/>
              </a:rPr>
              <a:t> Algorithm</a:t>
            </a:r>
          </a:p>
          <a:p>
            <a:pPr marL="720000" lvl="6">
              <a:lnSpc>
                <a:spcPct val="130000"/>
              </a:lnSpc>
            </a:pPr>
            <a:r>
              <a:rPr lang="en-US" sz="2000" dirty="0">
                <a:latin typeface="Times New Roman" panose="02020603050405020304" pitchFamily="18" charset="0"/>
                <a:cs typeface="Times New Roman" panose="02020603050405020304" pitchFamily="18" charset="0"/>
              </a:rPr>
              <a:t>	To add a new node as the last of list:	</a:t>
            </a:r>
          </a:p>
          <a:p>
            <a:pPr marL="720000" lvl="6">
              <a:lnSpc>
                <a:spcPct val="130000"/>
              </a:lnSpc>
            </a:pPr>
            <a:r>
              <a:rPr lang="en-US" sz="2000" dirty="0">
                <a:latin typeface="Times New Roman" panose="02020603050405020304" pitchFamily="18" charset="0"/>
                <a:cs typeface="Times New Roman" panose="02020603050405020304" pitchFamily="18" charset="0"/>
              </a:rPr>
              <a:t>	 Algorithm  </a:t>
            </a:r>
            <a:r>
              <a:rPr lang="en-US" sz="2000" dirty="0" err="1">
                <a:latin typeface="Times New Roman" panose="02020603050405020304" pitchFamily="18" charset="0"/>
                <a:cs typeface="Times New Roman" panose="02020603050405020304" pitchFamily="18" charset="0"/>
              </a:rPr>
              <a:t>addLast</a:t>
            </a:r>
            <a:r>
              <a:rPr lang="en-US" sz="2000" dirty="0">
                <a:latin typeface="Times New Roman" panose="02020603050405020304" pitchFamily="18" charset="0"/>
                <a:cs typeface="Times New Roman" panose="02020603050405020304" pitchFamily="18" charset="0"/>
              </a:rPr>
              <a:t>()</a:t>
            </a:r>
          </a:p>
          <a:p>
            <a:pPr marL="720000" lvl="6">
              <a:lnSpc>
                <a:spcPct val="130000"/>
              </a:lnSpc>
            </a:pPr>
            <a:r>
              <a:rPr lang="en-US" sz="2000" dirty="0">
                <a:latin typeface="Times New Roman" panose="02020603050405020304" pitchFamily="18" charset="0"/>
                <a:cs typeface="Times New Roman" panose="02020603050405020304" pitchFamily="18" charset="0"/>
              </a:rPr>
              <a:t>		new(T)</a:t>
            </a: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T.data</a:t>
            </a:r>
            <a:r>
              <a:rPr lang="en-US" sz="2000" dirty="0">
                <a:latin typeface="Times New Roman" panose="02020603050405020304" pitchFamily="18" charset="0"/>
                <a:cs typeface="Times New Roman" panose="02020603050405020304" pitchFamily="18" charset="0"/>
              </a:rPr>
              <a:t> ← y</a:t>
            </a: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T.next</a:t>
            </a:r>
            <a:r>
              <a:rPr lang="en-US" sz="2000" dirty="0">
                <a:latin typeface="Times New Roman" panose="02020603050405020304" pitchFamily="18" charset="0"/>
                <a:cs typeface="Times New Roman" panose="02020603050405020304" pitchFamily="18" charset="0"/>
              </a:rPr>
              <a:t> ← tail</a:t>
            </a: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T.prev</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tail.prev</a:t>
            </a:r>
            <a:endParaRPr lang="en-US" sz="2000" dirty="0">
              <a:latin typeface="Times New Roman" panose="02020603050405020304" pitchFamily="18" charset="0"/>
              <a:cs typeface="Times New Roman" panose="02020603050405020304" pitchFamily="18" charset="0"/>
            </a:endParaRP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tail.prev.next</a:t>
            </a:r>
            <a:r>
              <a:rPr lang="en-US" sz="2000" dirty="0">
                <a:latin typeface="Times New Roman" panose="02020603050405020304" pitchFamily="18" charset="0"/>
                <a:cs typeface="Times New Roman" panose="02020603050405020304" pitchFamily="18" charset="0"/>
              </a:rPr>
              <a:t> ← T		{Order is important}</a:t>
            </a: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tail.prev</a:t>
            </a:r>
            <a:r>
              <a:rPr lang="en-US" sz="2000" dirty="0">
                <a:latin typeface="Times New Roman" panose="02020603050405020304" pitchFamily="18" charset="0"/>
                <a:cs typeface="Times New Roman" panose="02020603050405020304" pitchFamily="18" charset="0"/>
              </a:rPr>
              <a:t> ← T</a:t>
            </a:r>
          </a:p>
          <a:p>
            <a:pPr marL="720000" lvl="6">
              <a:lnSpc>
                <a:spcPct val="130000"/>
              </a:lnSpc>
            </a:pPr>
            <a:r>
              <a:rPr lang="en-US" sz="2000" dirty="0">
                <a:latin typeface="Times New Roman" panose="02020603050405020304" pitchFamily="18" charset="0"/>
                <a:cs typeface="Times New Roman" panose="02020603050405020304" pitchFamily="18" charset="0"/>
              </a:rPr>
              <a:t>		Size++</a:t>
            </a:r>
          </a:p>
          <a:p>
            <a:pPr marL="720000" lvl="6">
              <a:lnSpc>
                <a:spcPct val="130000"/>
              </a:lnSpc>
            </a:pPr>
            <a:r>
              <a:rPr lang="en-US" sz="2000" dirty="0">
                <a:latin typeface="Times New Roman" panose="02020603050405020304" pitchFamily="18" charset="0"/>
                <a:cs typeface="Times New Roman" panose="02020603050405020304" pitchFamily="18" charset="0"/>
              </a:rPr>
              <a:t>	 This Algorithm is valid also in case of empty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760692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6" name="Rectangle 5"/>
          <p:cNvSpPr/>
          <p:nvPr/>
        </p:nvSpPr>
        <p:spPr>
          <a:xfrm>
            <a:off x="207033" y="1121184"/>
            <a:ext cx="11695933" cy="606319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Removal from a Doubly-Linked List</a:t>
            </a:r>
          </a:p>
          <a:p>
            <a:pPr marL="360000" lvl="4"/>
            <a:endParaRPr lang="en-US" sz="2400" b="1" dirty="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r>
              <a:rPr lang="en-US" sz="2000" dirty="0" err="1" smtClean="0">
                <a:latin typeface="Times New Roman" panose="02020603050405020304" pitchFamily="18" charset="0"/>
                <a:cs typeface="Times New Roman" panose="02020603050405020304" pitchFamily="18" charset="0"/>
              </a:rPr>
              <a:t>RemoveLast</a:t>
            </a:r>
            <a:r>
              <a:rPr lang="en-US" sz="2000" dirty="0" smtClean="0">
                <a:latin typeface="Times New Roman" panose="02020603050405020304" pitchFamily="18" charset="0"/>
                <a:cs typeface="Times New Roman" panose="02020603050405020304" pitchFamily="18" charset="0"/>
              </a:rPr>
              <a:t> Algorithm</a:t>
            </a:r>
          </a:p>
          <a:p>
            <a:pPr marL="1177200" lvl="6" indent="-457200">
              <a:lnSpc>
                <a:spcPct val="130000"/>
              </a:lnSpc>
              <a:buAutoNum type="arabicPeriod" startAt="3"/>
            </a:pPr>
            <a:endParaRPr lang="en-US" sz="2000" dirty="0" smtClean="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endParaRPr lang="en-US" sz="2000" dirty="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endParaRPr lang="en-US" sz="2000" dirty="0" smtClean="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endParaRPr lang="en-US" sz="2000" dirty="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endParaRPr lang="en-US" sz="2000" dirty="0" smtClean="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endParaRPr lang="en-US" sz="2000" dirty="0" smtClean="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endParaRPr lang="en-US" sz="2000" dirty="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endParaRPr lang="en-US" sz="2000" dirty="0" smtClean="0">
              <a:latin typeface="Times New Roman" panose="02020603050405020304" pitchFamily="18" charset="0"/>
              <a:cs typeface="Times New Roman" panose="02020603050405020304" pitchFamily="18" charset="0"/>
            </a:endParaRPr>
          </a:p>
          <a:p>
            <a:pPr marL="1177200" lvl="6" indent="-457200">
              <a:lnSpc>
                <a:spcPct val="130000"/>
              </a:lnSpc>
              <a:buAutoNum type="arabicPeriod" startAt="3"/>
            </a:pPr>
            <a:endParaRPr lang="en-US" sz="2000" dirty="0" smtClean="0">
              <a:latin typeface="Times New Roman" panose="02020603050405020304" pitchFamily="18" charset="0"/>
              <a:cs typeface="Times New Roman" panose="02020603050405020304" pitchFamily="18" charset="0"/>
            </a:endParaRPr>
          </a:p>
          <a:p>
            <a:pPr marL="1371600" lvl="6" indent="-651600"/>
            <a:r>
              <a:rPr lang="en-US" sz="2000" dirty="0" smtClean="0">
                <a:latin typeface="Times New Roman" panose="02020603050405020304" pitchFamily="18" charset="0"/>
                <a:cs typeface="Times New Roman" panose="02020603050405020304" pitchFamily="18" charset="0"/>
              </a:rPr>
              <a:t>	</a:t>
            </a:r>
          </a:p>
          <a:p>
            <a:pPr marL="1371600" lvl="6" indent="-651600"/>
            <a:r>
              <a:rPr lang="en-US" sz="2000" dirty="0" smtClean="0">
                <a:latin typeface="Times New Roman" panose="02020603050405020304" pitchFamily="18" charset="0"/>
                <a:cs typeface="Times New Roman" panose="02020603050405020304" pitchFamily="18" charset="0"/>
              </a:rPr>
              <a:t>Notice </a:t>
            </a:r>
            <a:r>
              <a:rPr lang="en-US" sz="2000" dirty="0">
                <a:latin typeface="Times New Roman" panose="02020603050405020304" pitchFamily="18" charset="0"/>
                <a:cs typeface="Times New Roman" panose="02020603050405020304" pitchFamily="18" charset="0"/>
              </a:rPr>
              <a:t>that before removal, we must check for empty list. If not, we will remove the last node in </a:t>
            </a:r>
            <a:r>
              <a:rPr lang="en-US" sz="2000" dirty="0" smtClean="0">
                <a:latin typeface="Times New Roman" panose="02020603050405020304" pitchFamily="18" charset="0"/>
                <a:cs typeface="Times New Roman" panose="02020603050405020304" pitchFamily="18" charset="0"/>
              </a:rPr>
              <a:t>the list</a:t>
            </a:r>
            <a:r>
              <a:rPr lang="en-US" sz="2000" dirty="0">
                <a:latin typeface="Times New Roman" panose="02020603050405020304" pitchFamily="18" charset="0"/>
                <a:cs typeface="Times New Roman" panose="02020603050405020304" pitchFamily="18" charset="0"/>
              </a:rPr>
              <a:t>, as shown in Figure above.</a:t>
            </a:r>
          </a:p>
          <a:p>
            <a:pPr marL="1828800" lvl="7" indent="-651600"/>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pic>
        <p:nvPicPr>
          <p:cNvPr id="5" name="Picture 4">
            <a:extLst>
              <a:ext uri="{FF2B5EF4-FFF2-40B4-BE49-F238E27FC236}">
                <a16:creationId xmlns:a16="http://schemas.microsoft.com/office/drawing/2014/main" id="{59A55321-7CC9-4CF0-8C0B-B8C2A885E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338" y="2594634"/>
            <a:ext cx="5982653" cy="292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587172" y="574101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3.11: </a:t>
            </a:r>
            <a:r>
              <a:rPr lang="en-US" dirty="0" smtClean="0">
                <a:latin typeface="Times New Roman" pitchFamily="18" charset="0"/>
                <a:cs typeface="Times New Roman" pitchFamily="18" charset="0"/>
              </a:rPr>
              <a:t>Steps showing deletion operation on doubly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65293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6" name="Rectangle 5"/>
          <p:cNvSpPr/>
          <p:nvPr/>
        </p:nvSpPr>
        <p:spPr>
          <a:xfrm>
            <a:off x="207034" y="1121184"/>
            <a:ext cx="11601338" cy="563231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Algorithm remove Last()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30000"/>
              </a:lnSpc>
            </a:pPr>
            <a:r>
              <a:rPr lang="en-US" sz="2000" dirty="0">
                <a:latin typeface="Times New Roman" panose="02020603050405020304" pitchFamily="18" charset="0"/>
                <a:cs typeface="Times New Roman" panose="02020603050405020304" pitchFamily="18" charset="0"/>
              </a:rPr>
              <a:t>If size = 0 then output “error”</a:t>
            </a:r>
          </a:p>
          <a:p>
            <a:pPr marL="0" lvl="2" indent="-1108800">
              <a:lnSpc>
                <a:spcPct val="130000"/>
              </a:lnSpc>
            </a:pPr>
            <a:r>
              <a:rPr lang="en-US" sz="2000" dirty="0">
                <a:latin typeface="Times New Roman" panose="02020603050405020304" pitchFamily="18" charset="0"/>
                <a:cs typeface="Times New Roman" panose="02020603050405020304" pitchFamily="18" charset="0"/>
              </a:rPr>
              <a:t>			      else { T ← </a:t>
            </a:r>
            <a:r>
              <a:rPr lang="en-US" sz="2000" dirty="0" err="1">
                <a:latin typeface="Times New Roman" panose="02020603050405020304" pitchFamily="18" charset="0"/>
                <a:cs typeface="Times New Roman" panose="02020603050405020304" pitchFamily="18" charset="0"/>
              </a:rPr>
              <a:t>tail.prev</a:t>
            </a:r>
            <a:endParaRPr lang="en-US" sz="2000" dirty="0">
              <a:latin typeface="Times New Roman" panose="02020603050405020304" pitchFamily="18" charset="0"/>
              <a:cs typeface="Times New Roman" panose="02020603050405020304" pitchFamily="18" charset="0"/>
            </a:endParaRPr>
          </a:p>
          <a:p>
            <a:pPr marL="0" lvl="2" indent="-1108800">
              <a:lnSpc>
                <a:spcPct val="130000"/>
              </a:lnSpc>
            </a:pPr>
            <a:r>
              <a:rPr lang="en-US" sz="2000" dirty="0">
                <a:latin typeface="Times New Roman" panose="02020603050405020304" pitchFamily="18" charset="0"/>
                <a:cs typeface="Times New Roman" panose="02020603050405020304" pitchFamily="18" charset="0"/>
              </a:rPr>
              <a:t>				     y ← </a:t>
            </a:r>
            <a:r>
              <a:rPr lang="en-US" sz="2000" dirty="0" err="1">
                <a:latin typeface="Times New Roman" panose="02020603050405020304" pitchFamily="18" charset="0"/>
                <a:cs typeface="Times New Roman" panose="02020603050405020304" pitchFamily="18" charset="0"/>
              </a:rPr>
              <a:t>T.data</a:t>
            </a:r>
            <a:endParaRPr lang="en-US" sz="2000" dirty="0">
              <a:latin typeface="Times New Roman" panose="02020603050405020304" pitchFamily="18" charset="0"/>
              <a:cs typeface="Times New Roman" panose="02020603050405020304" pitchFamily="18" charset="0"/>
            </a:endParaRPr>
          </a:p>
          <a:p>
            <a:pPr marL="0" lvl="2" indent="-1108800">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T.prev.next</a:t>
            </a:r>
            <a:r>
              <a:rPr lang="en-US" sz="2000" dirty="0">
                <a:latin typeface="Times New Roman" panose="02020603050405020304" pitchFamily="18" charset="0"/>
                <a:cs typeface="Times New Roman" panose="02020603050405020304" pitchFamily="18" charset="0"/>
              </a:rPr>
              <a:t> ← tail</a:t>
            </a:r>
          </a:p>
          <a:p>
            <a:pPr marL="0" lvl="2" indent="-1108800">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tail.prev</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T.prev</a:t>
            </a:r>
            <a:endParaRPr lang="en-US" sz="2000" dirty="0">
              <a:latin typeface="Times New Roman" panose="02020603050405020304" pitchFamily="18" charset="0"/>
              <a:cs typeface="Times New Roman" panose="02020603050405020304" pitchFamily="18" charset="0"/>
            </a:endParaRPr>
          </a:p>
          <a:p>
            <a:pPr marL="0" lvl="2" indent="-1108800">
              <a:lnSpc>
                <a:spcPct val="130000"/>
              </a:lnSpc>
            </a:pPr>
            <a:r>
              <a:rPr lang="en-US" sz="2000" dirty="0">
                <a:latin typeface="Times New Roman" panose="02020603050405020304" pitchFamily="18" charset="0"/>
                <a:cs typeface="Times New Roman" panose="02020603050405020304" pitchFamily="18" charset="0"/>
              </a:rPr>
              <a:t>				     delete(T)  		{garbage collector}</a:t>
            </a:r>
          </a:p>
          <a:p>
            <a:pPr marL="0" lvl="2" indent="-1108800">
              <a:lnSpc>
                <a:spcPct val="130000"/>
              </a:lnSpc>
            </a:pPr>
            <a:r>
              <a:rPr lang="en-US" sz="2000" dirty="0">
                <a:latin typeface="Times New Roman" panose="02020603050405020304" pitchFamily="18" charset="0"/>
                <a:cs typeface="Times New Roman" panose="02020603050405020304" pitchFamily="18" charset="0"/>
              </a:rPr>
              <a:t>				    size--</a:t>
            </a:r>
          </a:p>
          <a:p>
            <a:pPr marL="0" lvl="2" indent="-1108800">
              <a:lnSpc>
                <a:spcPct val="130000"/>
              </a:lnSpc>
            </a:pPr>
            <a:r>
              <a:rPr lang="en-US" sz="2000" dirty="0">
                <a:latin typeface="Times New Roman" panose="02020603050405020304" pitchFamily="18" charset="0"/>
                <a:cs typeface="Times New Roman" panose="02020603050405020304" pitchFamily="18" charset="0"/>
              </a:rPr>
              <a:t>				    return y</a:t>
            </a:r>
          </a:p>
          <a:p>
            <a:pPr marL="0" lvl="2" indent="-1108800">
              <a:lnSpc>
                <a:spcPct val="130000"/>
              </a:lnSpc>
            </a:pPr>
            <a:r>
              <a:rPr lang="en-US" sz="2000" dirty="0">
                <a:latin typeface="Times New Roman" panose="02020603050405020304" pitchFamily="18" charset="0"/>
                <a:cs typeface="Times New Roman" panose="02020603050405020304" pitchFamily="18" charset="0"/>
              </a:rPr>
              <a:t>				   }</a:t>
            </a:r>
          </a:p>
          <a:p>
            <a:pPr marL="720000" lvl="6">
              <a:lnSpc>
                <a:spcPct val="130000"/>
              </a:lnSpc>
            </a:pPr>
            <a:endParaRPr lang="en-US" sz="2000" dirty="0">
              <a:latin typeface="Times New Roman" panose="02020603050405020304" pitchFamily="18" charset="0"/>
              <a:cs typeface="Times New Roman" panose="02020603050405020304" pitchFamily="18" charset="0"/>
            </a:endParaRPr>
          </a:p>
          <a:p>
            <a:pPr marL="720000" lvl="6"/>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algorithm is valid also in case of a single node,  size=1, in which case we’ll get an empty list. Algorithm is one statement.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1116845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6" name="Rectangle 5"/>
          <p:cNvSpPr/>
          <p:nvPr/>
        </p:nvSpPr>
        <p:spPr>
          <a:xfrm>
            <a:off x="207034" y="1121184"/>
            <a:ext cx="11601338" cy="123110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Insertion</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3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visualize operation Add After(p, X), which returns position q</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p:cNvGrpSpPr/>
          <p:nvPr/>
        </p:nvGrpSpPr>
        <p:grpSpPr>
          <a:xfrm>
            <a:off x="2902285" y="2364235"/>
            <a:ext cx="6650182" cy="4087091"/>
            <a:chOff x="2743200" y="1828800"/>
            <a:chExt cx="7315200" cy="4495800"/>
          </a:xfrm>
        </p:grpSpPr>
        <p:sp>
          <p:nvSpPr>
            <p:cNvPr id="8" name="Text Box 63">
              <a:extLst>
                <a:ext uri="{FF2B5EF4-FFF2-40B4-BE49-F238E27FC236}">
                  <a16:creationId xmlns:a16="http://schemas.microsoft.com/office/drawing/2014/main" id="{E50BC5FA-DE44-4FF4-B574-7D041F03BD57}"/>
                </a:ext>
              </a:extLst>
            </p:cNvPr>
            <p:cNvSpPr txBox="1">
              <a:spLocks noChangeArrowheads="1"/>
            </p:cNvSpPr>
            <p:nvPr/>
          </p:nvSpPr>
          <p:spPr bwMode="auto">
            <a:xfrm>
              <a:off x="5486401" y="1828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latin typeface="+mn-lt"/>
                </a:rPr>
                <a:t>p</a:t>
              </a:r>
            </a:p>
          </p:txBody>
        </p:sp>
        <p:grpSp>
          <p:nvGrpSpPr>
            <p:cNvPr id="9" name="Group 8"/>
            <p:cNvGrpSpPr/>
            <p:nvPr/>
          </p:nvGrpSpPr>
          <p:grpSpPr>
            <a:xfrm>
              <a:off x="2743200" y="2286000"/>
              <a:ext cx="7315200" cy="4038600"/>
              <a:chOff x="2743200" y="2286000"/>
              <a:chExt cx="7315200" cy="4038600"/>
            </a:xfrm>
          </p:grpSpPr>
          <p:sp>
            <p:nvSpPr>
              <p:cNvPr id="10" name="AutoShape 2">
                <a:extLst>
                  <a:ext uri="{FF2B5EF4-FFF2-40B4-BE49-F238E27FC236}">
                    <a16:creationId xmlns:a16="http://schemas.microsoft.com/office/drawing/2014/main" id="{765A054A-39A3-493A-B48F-1C96A3B43158}"/>
                  </a:ext>
                </a:extLst>
              </p:cNvPr>
              <p:cNvSpPr>
                <a:spLocks noChangeArrowheads="1"/>
              </p:cNvSpPr>
              <p:nvPr/>
            </p:nvSpPr>
            <p:spPr bwMode="auto">
              <a:xfrm>
                <a:off x="6324600" y="4038600"/>
                <a:ext cx="1752600" cy="990600"/>
              </a:xfrm>
              <a:prstGeom prst="roundRect">
                <a:avLst>
                  <a:gd name="adj" fmla="val 30130"/>
                </a:avLst>
              </a:prstGeom>
              <a:solidFill>
                <a:srgbClr val="ECF1FE"/>
              </a:solid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1" name="Rectangle 5">
                <a:extLst>
                  <a:ext uri="{FF2B5EF4-FFF2-40B4-BE49-F238E27FC236}">
                    <a16:creationId xmlns:a16="http://schemas.microsoft.com/office/drawing/2014/main" id="{EA962F2C-0B5C-49F9-9793-D8346BBA8417}"/>
                  </a:ext>
                </a:extLst>
              </p:cNvPr>
              <p:cNvSpPr>
                <a:spLocks noChangeArrowheads="1"/>
              </p:cNvSpPr>
              <p:nvPr/>
            </p:nvSpPr>
            <p:spPr bwMode="auto">
              <a:xfrm>
                <a:off x="36576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2" name="Rectangle 6">
                <a:extLst>
                  <a:ext uri="{FF2B5EF4-FFF2-40B4-BE49-F238E27FC236}">
                    <a16:creationId xmlns:a16="http://schemas.microsoft.com/office/drawing/2014/main" id="{BDFCA715-6F03-4837-8AEC-733B88537CB1}"/>
                  </a:ext>
                </a:extLst>
              </p:cNvPr>
              <p:cNvSpPr>
                <a:spLocks noChangeArrowheads="1"/>
              </p:cNvSpPr>
              <p:nvPr/>
            </p:nvSpPr>
            <p:spPr bwMode="auto">
              <a:xfrm>
                <a:off x="39624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3" name="Rectangle 7">
                <a:extLst>
                  <a:ext uri="{FF2B5EF4-FFF2-40B4-BE49-F238E27FC236}">
                    <a16:creationId xmlns:a16="http://schemas.microsoft.com/office/drawing/2014/main" id="{38F939C2-7795-40EE-98A6-A4A76586E913}"/>
                  </a:ext>
                </a:extLst>
              </p:cNvPr>
              <p:cNvSpPr>
                <a:spLocks noChangeArrowheads="1"/>
              </p:cNvSpPr>
              <p:nvPr/>
            </p:nvSpPr>
            <p:spPr bwMode="auto">
              <a:xfrm>
                <a:off x="42672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4" name="Freeform 8">
                <a:extLst>
                  <a:ext uri="{FF2B5EF4-FFF2-40B4-BE49-F238E27FC236}">
                    <a16:creationId xmlns:a16="http://schemas.microsoft.com/office/drawing/2014/main" id="{1CD4A00C-D4A9-49BF-A89B-8A344783B959}"/>
                  </a:ext>
                </a:extLst>
              </p:cNvPr>
              <p:cNvSpPr>
                <a:spLocks/>
              </p:cNvSpPr>
              <p:nvPr/>
            </p:nvSpPr>
            <p:spPr bwMode="auto">
              <a:xfrm>
                <a:off x="4419600" y="5500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 name="Rectangle 9">
                <a:extLst>
                  <a:ext uri="{FF2B5EF4-FFF2-40B4-BE49-F238E27FC236}">
                    <a16:creationId xmlns:a16="http://schemas.microsoft.com/office/drawing/2014/main" id="{9E4E6E8D-2B5B-4933-9101-98D36AFBD037}"/>
                  </a:ext>
                </a:extLst>
              </p:cNvPr>
              <p:cNvSpPr>
                <a:spLocks noChangeArrowheads="1"/>
              </p:cNvSpPr>
              <p:nvPr/>
            </p:nvSpPr>
            <p:spPr bwMode="auto">
              <a:xfrm>
                <a:off x="51816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6" name="Rectangle 10">
                <a:extLst>
                  <a:ext uri="{FF2B5EF4-FFF2-40B4-BE49-F238E27FC236}">
                    <a16:creationId xmlns:a16="http://schemas.microsoft.com/office/drawing/2014/main" id="{98977290-0FE4-4E34-A160-615E276598FE}"/>
                  </a:ext>
                </a:extLst>
              </p:cNvPr>
              <p:cNvSpPr>
                <a:spLocks noChangeArrowheads="1"/>
              </p:cNvSpPr>
              <p:nvPr/>
            </p:nvSpPr>
            <p:spPr bwMode="auto">
              <a:xfrm>
                <a:off x="54864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7" name="Rectangle 11">
                <a:extLst>
                  <a:ext uri="{FF2B5EF4-FFF2-40B4-BE49-F238E27FC236}">
                    <a16:creationId xmlns:a16="http://schemas.microsoft.com/office/drawing/2014/main" id="{6A6FA49F-E4D1-47F7-B9BF-2D35590AFB22}"/>
                  </a:ext>
                </a:extLst>
              </p:cNvPr>
              <p:cNvSpPr>
                <a:spLocks noChangeArrowheads="1"/>
              </p:cNvSpPr>
              <p:nvPr/>
            </p:nvSpPr>
            <p:spPr bwMode="auto">
              <a:xfrm>
                <a:off x="57912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8" name="Freeform 12">
                <a:extLst>
                  <a:ext uri="{FF2B5EF4-FFF2-40B4-BE49-F238E27FC236}">
                    <a16:creationId xmlns:a16="http://schemas.microsoft.com/office/drawing/2014/main" id="{4B4D53A3-D48E-42CE-9327-49CFB7309F96}"/>
                  </a:ext>
                </a:extLst>
              </p:cNvPr>
              <p:cNvSpPr>
                <a:spLocks/>
              </p:cNvSpPr>
              <p:nvPr/>
            </p:nvSpPr>
            <p:spPr bwMode="auto">
              <a:xfrm>
                <a:off x="5943600" y="5500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 name="Rectangle 13">
                <a:extLst>
                  <a:ext uri="{FF2B5EF4-FFF2-40B4-BE49-F238E27FC236}">
                    <a16:creationId xmlns:a16="http://schemas.microsoft.com/office/drawing/2014/main" id="{B64136D0-D81A-4689-BDEA-0EF9B60ED012}"/>
                  </a:ext>
                </a:extLst>
              </p:cNvPr>
              <p:cNvSpPr>
                <a:spLocks noChangeArrowheads="1"/>
              </p:cNvSpPr>
              <p:nvPr/>
            </p:nvSpPr>
            <p:spPr bwMode="auto">
              <a:xfrm>
                <a:off x="67056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20" name="Rectangle 14">
                <a:extLst>
                  <a:ext uri="{FF2B5EF4-FFF2-40B4-BE49-F238E27FC236}">
                    <a16:creationId xmlns:a16="http://schemas.microsoft.com/office/drawing/2014/main" id="{FDBF777A-BEE6-4D35-BD8C-6E54053A0279}"/>
                  </a:ext>
                </a:extLst>
              </p:cNvPr>
              <p:cNvSpPr>
                <a:spLocks noChangeArrowheads="1"/>
              </p:cNvSpPr>
              <p:nvPr/>
            </p:nvSpPr>
            <p:spPr bwMode="auto">
              <a:xfrm>
                <a:off x="70104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21" name="Rectangle 15">
                <a:extLst>
                  <a:ext uri="{FF2B5EF4-FFF2-40B4-BE49-F238E27FC236}">
                    <a16:creationId xmlns:a16="http://schemas.microsoft.com/office/drawing/2014/main" id="{4956C97C-5B2D-4197-BBE4-64BCA5570E59}"/>
                  </a:ext>
                </a:extLst>
              </p:cNvPr>
              <p:cNvSpPr>
                <a:spLocks noChangeArrowheads="1"/>
              </p:cNvSpPr>
              <p:nvPr/>
            </p:nvSpPr>
            <p:spPr bwMode="auto">
              <a:xfrm>
                <a:off x="73152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22" name="Freeform 16">
                <a:extLst>
                  <a:ext uri="{FF2B5EF4-FFF2-40B4-BE49-F238E27FC236}">
                    <a16:creationId xmlns:a16="http://schemas.microsoft.com/office/drawing/2014/main" id="{5E780B8F-382E-4B99-B118-960508C4E8B5}"/>
                  </a:ext>
                </a:extLst>
              </p:cNvPr>
              <p:cNvSpPr>
                <a:spLocks/>
              </p:cNvSpPr>
              <p:nvPr/>
            </p:nvSpPr>
            <p:spPr bwMode="auto">
              <a:xfrm>
                <a:off x="7467600" y="5500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 name="Rectangle 17">
                <a:extLst>
                  <a:ext uri="{FF2B5EF4-FFF2-40B4-BE49-F238E27FC236}">
                    <a16:creationId xmlns:a16="http://schemas.microsoft.com/office/drawing/2014/main" id="{FD4C3BEC-5BD3-4123-98B7-4AB6F0E65475}"/>
                  </a:ext>
                </a:extLst>
              </p:cNvPr>
              <p:cNvSpPr>
                <a:spLocks noChangeArrowheads="1"/>
              </p:cNvSpPr>
              <p:nvPr/>
            </p:nvSpPr>
            <p:spPr bwMode="auto">
              <a:xfrm>
                <a:off x="82296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24" name="Rectangle 18">
                <a:extLst>
                  <a:ext uri="{FF2B5EF4-FFF2-40B4-BE49-F238E27FC236}">
                    <a16:creationId xmlns:a16="http://schemas.microsoft.com/office/drawing/2014/main" id="{07CF0EBD-6560-42BA-BF49-D3B32F7EA972}"/>
                  </a:ext>
                </a:extLst>
              </p:cNvPr>
              <p:cNvSpPr>
                <a:spLocks noChangeArrowheads="1"/>
              </p:cNvSpPr>
              <p:nvPr/>
            </p:nvSpPr>
            <p:spPr bwMode="auto">
              <a:xfrm>
                <a:off x="85344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25" name="Rectangle 19">
                <a:extLst>
                  <a:ext uri="{FF2B5EF4-FFF2-40B4-BE49-F238E27FC236}">
                    <a16:creationId xmlns:a16="http://schemas.microsoft.com/office/drawing/2014/main" id="{B8417CDA-91C2-4527-AA61-5C84CF2FAE68}"/>
                  </a:ext>
                </a:extLst>
              </p:cNvPr>
              <p:cNvSpPr>
                <a:spLocks noChangeArrowheads="1"/>
              </p:cNvSpPr>
              <p:nvPr/>
            </p:nvSpPr>
            <p:spPr bwMode="auto">
              <a:xfrm>
                <a:off x="88392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26" name="Freeform 20">
                <a:extLst>
                  <a:ext uri="{FF2B5EF4-FFF2-40B4-BE49-F238E27FC236}">
                    <a16:creationId xmlns:a16="http://schemas.microsoft.com/office/drawing/2014/main" id="{C7D1A77C-50B7-4787-8935-067FB49BD5BE}"/>
                  </a:ext>
                </a:extLst>
              </p:cNvPr>
              <p:cNvSpPr>
                <a:spLocks/>
              </p:cNvSpPr>
              <p:nvPr/>
            </p:nvSpPr>
            <p:spPr bwMode="auto">
              <a:xfrm rot="10800000">
                <a:off x="4572000" y="56530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7" name="Freeform 21">
                <a:extLst>
                  <a:ext uri="{FF2B5EF4-FFF2-40B4-BE49-F238E27FC236}">
                    <a16:creationId xmlns:a16="http://schemas.microsoft.com/office/drawing/2014/main" id="{80D64C7D-6E54-448E-B9B9-6114B4D6000C}"/>
                  </a:ext>
                </a:extLst>
              </p:cNvPr>
              <p:cNvSpPr>
                <a:spLocks/>
              </p:cNvSpPr>
              <p:nvPr/>
            </p:nvSpPr>
            <p:spPr bwMode="auto">
              <a:xfrm rot="10800000">
                <a:off x="6096000" y="56388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 name="Freeform 22">
                <a:extLst>
                  <a:ext uri="{FF2B5EF4-FFF2-40B4-BE49-F238E27FC236}">
                    <a16:creationId xmlns:a16="http://schemas.microsoft.com/office/drawing/2014/main" id="{962CA227-86A5-4A49-AD71-01D961B28837}"/>
                  </a:ext>
                </a:extLst>
              </p:cNvPr>
              <p:cNvSpPr>
                <a:spLocks/>
              </p:cNvSpPr>
              <p:nvPr/>
            </p:nvSpPr>
            <p:spPr bwMode="auto">
              <a:xfrm rot="10800000">
                <a:off x="7620000" y="56530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9" name="Freeform 23">
                <a:extLst>
                  <a:ext uri="{FF2B5EF4-FFF2-40B4-BE49-F238E27FC236}">
                    <a16:creationId xmlns:a16="http://schemas.microsoft.com/office/drawing/2014/main" id="{01B02267-B6C3-4532-9610-0E9F993BA0BB}"/>
                  </a:ext>
                </a:extLst>
              </p:cNvPr>
              <p:cNvSpPr>
                <a:spLocks/>
              </p:cNvSpPr>
              <p:nvPr/>
            </p:nvSpPr>
            <p:spPr bwMode="auto">
              <a:xfrm>
                <a:off x="4041776" y="5638800"/>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0" name="Freeform 24">
                <a:extLst>
                  <a:ext uri="{FF2B5EF4-FFF2-40B4-BE49-F238E27FC236}">
                    <a16:creationId xmlns:a16="http://schemas.microsoft.com/office/drawing/2014/main" id="{A4DE8080-BF1D-4D56-8C76-0AA1EF16550E}"/>
                  </a:ext>
                </a:extLst>
              </p:cNvPr>
              <p:cNvSpPr>
                <a:spLocks/>
              </p:cNvSpPr>
              <p:nvPr/>
            </p:nvSpPr>
            <p:spPr bwMode="auto">
              <a:xfrm>
                <a:off x="5562601" y="5638800"/>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1" name="Freeform 25">
                <a:extLst>
                  <a:ext uri="{FF2B5EF4-FFF2-40B4-BE49-F238E27FC236}">
                    <a16:creationId xmlns:a16="http://schemas.microsoft.com/office/drawing/2014/main" id="{AAFA3ED1-C90A-4D2E-BFD9-8D50E8CDF686}"/>
                  </a:ext>
                </a:extLst>
              </p:cNvPr>
              <p:cNvSpPr>
                <a:spLocks/>
              </p:cNvSpPr>
              <p:nvPr/>
            </p:nvSpPr>
            <p:spPr bwMode="auto">
              <a:xfrm>
                <a:off x="7083426" y="5638800"/>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2" name="Freeform 26">
                <a:extLst>
                  <a:ext uri="{FF2B5EF4-FFF2-40B4-BE49-F238E27FC236}">
                    <a16:creationId xmlns:a16="http://schemas.microsoft.com/office/drawing/2014/main" id="{AD83518A-F245-4005-872F-24451AE6B6DC}"/>
                  </a:ext>
                </a:extLst>
              </p:cNvPr>
              <p:cNvSpPr>
                <a:spLocks/>
              </p:cNvSpPr>
              <p:nvPr/>
            </p:nvSpPr>
            <p:spPr bwMode="auto">
              <a:xfrm>
                <a:off x="8604251" y="5638800"/>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3" name="Rectangle 27">
                <a:extLst>
                  <a:ext uri="{FF2B5EF4-FFF2-40B4-BE49-F238E27FC236}">
                    <a16:creationId xmlns:a16="http://schemas.microsoft.com/office/drawing/2014/main" id="{402BB7B6-C153-465F-987C-C5E8E469C475}"/>
                  </a:ext>
                </a:extLst>
              </p:cNvPr>
              <p:cNvSpPr>
                <a:spLocks noChangeArrowheads="1"/>
              </p:cNvSpPr>
              <p:nvPr/>
            </p:nvSpPr>
            <p:spPr bwMode="auto">
              <a:xfrm>
                <a:off x="97536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34" name="Rectangle 28">
                <a:extLst>
                  <a:ext uri="{FF2B5EF4-FFF2-40B4-BE49-F238E27FC236}">
                    <a16:creationId xmlns:a16="http://schemas.microsoft.com/office/drawing/2014/main" id="{26C95CC2-2999-4B80-82E5-58B9AD896007}"/>
                  </a:ext>
                </a:extLst>
              </p:cNvPr>
              <p:cNvSpPr>
                <a:spLocks noChangeArrowheads="1"/>
              </p:cNvSpPr>
              <p:nvPr/>
            </p:nvSpPr>
            <p:spPr bwMode="auto">
              <a:xfrm>
                <a:off x="2743200" y="54864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35" name="Freeform 29">
                <a:extLst>
                  <a:ext uri="{FF2B5EF4-FFF2-40B4-BE49-F238E27FC236}">
                    <a16:creationId xmlns:a16="http://schemas.microsoft.com/office/drawing/2014/main" id="{6A0A801C-60CC-4C54-86D3-EA1E8E0911DB}"/>
                  </a:ext>
                </a:extLst>
              </p:cNvPr>
              <p:cNvSpPr>
                <a:spLocks/>
              </p:cNvSpPr>
              <p:nvPr/>
            </p:nvSpPr>
            <p:spPr bwMode="auto">
              <a:xfrm>
                <a:off x="8991600" y="54864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6" name="Freeform 30">
                <a:extLst>
                  <a:ext uri="{FF2B5EF4-FFF2-40B4-BE49-F238E27FC236}">
                    <a16:creationId xmlns:a16="http://schemas.microsoft.com/office/drawing/2014/main" id="{F009B763-BD51-4DFA-82B8-BE04E8FB49DA}"/>
                  </a:ext>
                </a:extLst>
              </p:cNvPr>
              <p:cNvSpPr>
                <a:spLocks/>
              </p:cNvSpPr>
              <p:nvPr/>
            </p:nvSpPr>
            <p:spPr bwMode="auto">
              <a:xfrm rot="10800000">
                <a:off x="9144000" y="56388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 name="Freeform 31">
                <a:extLst>
                  <a:ext uri="{FF2B5EF4-FFF2-40B4-BE49-F238E27FC236}">
                    <a16:creationId xmlns:a16="http://schemas.microsoft.com/office/drawing/2014/main" id="{630C3473-9079-46F3-AE72-01DFDDD75BBD}"/>
                  </a:ext>
                </a:extLst>
              </p:cNvPr>
              <p:cNvSpPr>
                <a:spLocks/>
              </p:cNvSpPr>
              <p:nvPr/>
            </p:nvSpPr>
            <p:spPr bwMode="auto">
              <a:xfrm>
                <a:off x="2895600" y="54864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8" name="Freeform 32">
                <a:extLst>
                  <a:ext uri="{FF2B5EF4-FFF2-40B4-BE49-F238E27FC236}">
                    <a16:creationId xmlns:a16="http://schemas.microsoft.com/office/drawing/2014/main" id="{1D8B90A2-1AD0-4F4E-93AC-554C24327DFB}"/>
                  </a:ext>
                </a:extLst>
              </p:cNvPr>
              <p:cNvSpPr>
                <a:spLocks/>
              </p:cNvSpPr>
              <p:nvPr/>
            </p:nvSpPr>
            <p:spPr bwMode="auto">
              <a:xfrm rot="10800000">
                <a:off x="3048000" y="56388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9" name="Text Box 33">
                <a:extLst>
                  <a:ext uri="{FF2B5EF4-FFF2-40B4-BE49-F238E27FC236}">
                    <a16:creationId xmlns:a16="http://schemas.microsoft.com/office/drawing/2014/main" id="{86499A0E-4D75-4B60-8340-FBA14A582AEA}"/>
                  </a:ext>
                </a:extLst>
              </p:cNvPr>
              <p:cNvSpPr txBox="1">
                <a:spLocks noChangeArrowheads="1"/>
              </p:cNvSpPr>
              <p:nvPr/>
            </p:nvSpPr>
            <p:spPr bwMode="auto">
              <a:xfrm>
                <a:off x="4191001" y="5867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A</a:t>
                </a:r>
              </a:p>
            </p:txBody>
          </p:sp>
          <p:sp>
            <p:nvSpPr>
              <p:cNvPr id="40" name="Text Box 34">
                <a:extLst>
                  <a:ext uri="{FF2B5EF4-FFF2-40B4-BE49-F238E27FC236}">
                    <a16:creationId xmlns:a16="http://schemas.microsoft.com/office/drawing/2014/main" id="{1E9F2BE4-8C54-4FF8-A8B6-A5510A58A2FC}"/>
                  </a:ext>
                </a:extLst>
              </p:cNvPr>
              <p:cNvSpPr txBox="1">
                <a:spLocks noChangeArrowheads="1"/>
              </p:cNvSpPr>
              <p:nvPr/>
            </p:nvSpPr>
            <p:spPr bwMode="auto">
              <a:xfrm>
                <a:off x="5715001" y="5867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B</a:t>
                </a:r>
              </a:p>
            </p:txBody>
          </p:sp>
          <p:sp>
            <p:nvSpPr>
              <p:cNvPr id="41" name="Text Box 35">
                <a:extLst>
                  <a:ext uri="{FF2B5EF4-FFF2-40B4-BE49-F238E27FC236}">
                    <a16:creationId xmlns:a16="http://schemas.microsoft.com/office/drawing/2014/main" id="{9714ED5D-21CF-452D-AAE3-22572BDF2680}"/>
                  </a:ext>
                </a:extLst>
              </p:cNvPr>
              <p:cNvSpPr txBox="1">
                <a:spLocks noChangeArrowheads="1"/>
              </p:cNvSpPr>
              <p:nvPr/>
            </p:nvSpPr>
            <p:spPr bwMode="auto">
              <a:xfrm>
                <a:off x="7239001" y="5867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X</a:t>
                </a:r>
              </a:p>
            </p:txBody>
          </p:sp>
          <p:sp>
            <p:nvSpPr>
              <p:cNvPr id="42" name="Text Box 36">
                <a:extLst>
                  <a:ext uri="{FF2B5EF4-FFF2-40B4-BE49-F238E27FC236}">
                    <a16:creationId xmlns:a16="http://schemas.microsoft.com/office/drawing/2014/main" id="{FEA382C8-763D-4136-8E63-191DA9DF6B86}"/>
                  </a:ext>
                </a:extLst>
              </p:cNvPr>
              <p:cNvSpPr txBox="1">
                <a:spLocks noChangeArrowheads="1"/>
              </p:cNvSpPr>
              <p:nvPr/>
            </p:nvSpPr>
            <p:spPr bwMode="auto">
              <a:xfrm>
                <a:off x="8763001" y="5867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C</a:t>
                </a:r>
              </a:p>
            </p:txBody>
          </p:sp>
          <p:sp>
            <p:nvSpPr>
              <p:cNvPr id="43" name="Rectangle 37">
                <a:extLst>
                  <a:ext uri="{FF2B5EF4-FFF2-40B4-BE49-F238E27FC236}">
                    <a16:creationId xmlns:a16="http://schemas.microsoft.com/office/drawing/2014/main" id="{621EFB89-6CC2-4EF0-B19F-EF8B133620F9}"/>
                  </a:ext>
                </a:extLst>
              </p:cNvPr>
              <p:cNvSpPr>
                <a:spLocks noChangeArrowheads="1"/>
              </p:cNvSpPr>
              <p:nvPr/>
            </p:nvSpPr>
            <p:spPr bwMode="auto">
              <a:xfrm>
                <a:off x="3657600" y="22860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44" name="Rectangle 38">
                <a:extLst>
                  <a:ext uri="{FF2B5EF4-FFF2-40B4-BE49-F238E27FC236}">
                    <a16:creationId xmlns:a16="http://schemas.microsoft.com/office/drawing/2014/main" id="{56788079-415D-42FD-988A-C3E23EA23F47}"/>
                  </a:ext>
                </a:extLst>
              </p:cNvPr>
              <p:cNvSpPr>
                <a:spLocks noChangeArrowheads="1"/>
              </p:cNvSpPr>
              <p:nvPr/>
            </p:nvSpPr>
            <p:spPr bwMode="auto">
              <a:xfrm>
                <a:off x="3962400" y="22860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45" name="Rectangle 39">
                <a:extLst>
                  <a:ext uri="{FF2B5EF4-FFF2-40B4-BE49-F238E27FC236}">
                    <a16:creationId xmlns:a16="http://schemas.microsoft.com/office/drawing/2014/main" id="{855C3B64-D515-4CA7-B0A7-F0061A674AD4}"/>
                  </a:ext>
                </a:extLst>
              </p:cNvPr>
              <p:cNvSpPr>
                <a:spLocks noChangeArrowheads="1"/>
              </p:cNvSpPr>
              <p:nvPr/>
            </p:nvSpPr>
            <p:spPr bwMode="auto">
              <a:xfrm>
                <a:off x="4267200" y="22860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46" name="Freeform 40">
                <a:extLst>
                  <a:ext uri="{FF2B5EF4-FFF2-40B4-BE49-F238E27FC236}">
                    <a16:creationId xmlns:a16="http://schemas.microsoft.com/office/drawing/2014/main" id="{F7BE09A4-95A3-4FA4-83D8-ED55F1EAD80A}"/>
                  </a:ext>
                </a:extLst>
              </p:cNvPr>
              <p:cNvSpPr>
                <a:spLocks/>
              </p:cNvSpPr>
              <p:nvPr/>
            </p:nvSpPr>
            <p:spPr bwMode="auto">
              <a:xfrm>
                <a:off x="4419600" y="23002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 name="Rectangle 41">
                <a:extLst>
                  <a:ext uri="{FF2B5EF4-FFF2-40B4-BE49-F238E27FC236}">
                    <a16:creationId xmlns:a16="http://schemas.microsoft.com/office/drawing/2014/main" id="{D43B16FB-BD1F-4217-B184-AC69681FB70B}"/>
                  </a:ext>
                </a:extLst>
              </p:cNvPr>
              <p:cNvSpPr>
                <a:spLocks noChangeArrowheads="1"/>
              </p:cNvSpPr>
              <p:nvPr/>
            </p:nvSpPr>
            <p:spPr bwMode="auto">
              <a:xfrm>
                <a:off x="5181600" y="22860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48" name="Rectangle 42">
                <a:extLst>
                  <a:ext uri="{FF2B5EF4-FFF2-40B4-BE49-F238E27FC236}">
                    <a16:creationId xmlns:a16="http://schemas.microsoft.com/office/drawing/2014/main" id="{D2F36651-34BB-4F64-9039-BB67856DDCC5}"/>
                  </a:ext>
                </a:extLst>
              </p:cNvPr>
              <p:cNvSpPr>
                <a:spLocks noChangeArrowheads="1"/>
              </p:cNvSpPr>
              <p:nvPr/>
            </p:nvSpPr>
            <p:spPr bwMode="auto">
              <a:xfrm>
                <a:off x="5486400" y="22860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49" name="Rectangle 43">
                <a:extLst>
                  <a:ext uri="{FF2B5EF4-FFF2-40B4-BE49-F238E27FC236}">
                    <a16:creationId xmlns:a16="http://schemas.microsoft.com/office/drawing/2014/main" id="{375FCB8F-08C0-440C-B69F-A6103DE353AC}"/>
                  </a:ext>
                </a:extLst>
              </p:cNvPr>
              <p:cNvSpPr>
                <a:spLocks noChangeArrowheads="1"/>
              </p:cNvSpPr>
              <p:nvPr/>
            </p:nvSpPr>
            <p:spPr bwMode="auto">
              <a:xfrm>
                <a:off x="5791200" y="22860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0" name="Freeform 44">
                <a:extLst>
                  <a:ext uri="{FF2B5EF4-FFF2-40B4-BE49-F238E27FC236}">
                    <a16:creationId xmlns:a16="http://schemas.microsoft.com/office/drawing/2014/main" id="{D8FB3A64-19B1-4DFF-9222-850C46E5F5D6}"/>
                  </a:ext>
                </a:extLst>
              </p:cNvPr>
              <p:cNvSpPr>
                <a:spLocks/>
              </p:cNvSpPr>
              <p:nvPr/>
            </p:nvSpPr>
            <p:spPr bwMode="auto">
              <a:xfrm>
                <a:off x="5943600" y="23002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51" name="Group 45">
                <a:extLst>
                  <a:ext uri="{FF2B5EF4-FFF2-40B4-BE49-F238E27FC236}">
                    <a16:creationId xmlns:a16="http://schemas.microsoft.com/office/drawing/2014/main" id="{448DC686-8CF1-4376-8419-77641F698779}"/>
                  </a:ext>
                </a:extLst>
              </p:cNvPr>
              <p:cNvGrpSpPr>
                <a:grpSpLocks/>
              </p:cNvGrpSpPr>
              <p:nvPr/>
            </p:nvGrpSpPr>
            <p:grpSpPr bwMode="auto">
              <a:xfrm>
                <a:off x="6705600" y="2286000"/>
                <a:ext cx="914400" cy="304800"/>
                <a:chOff x="4224" y="1728"/>
                <a:chExt cx="576" cy="192"/>
              </a:xfrm>
            </p:grpSpPr>
            <p:sp>
              <p:nvSpPr>
                <p:cNvPr id="103" name="Rectangle 46">
                  <a:extLst>
                    <a:ext uri="{FF2B5EF4-FFF2-40B4-BE49-F238E27FC236}">
                      <a16:creationId xmlns:a16="http://schemas.microsoft.com/office/drawing/2014/main" id="{F6D78184-6086-4134-A14F-0ACA07F7BA0B}"/>
                    </a:ext>
                  </a:extLst>
                </p:cNvPr>
                <p:cNvSpPr>
                  <a:spLocks noChangeArrowheads="1"/>
                </p:cNvSpPr>
                <p:nvPr/>
              </p:nvSpPr>
              <p:spPr bwMode="auto">
                <a:xfrm>
                  <a:off x="4224" y="17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04" name="Rectangle 47">
                  <a:extLst>
                    <a:ext uri="{FF2B5EF4-FFF2-40B4-BE49-F238E27FC236}">
                      <a16:creationId xmlns:a16="http://schemas.microsoft.com/office/drawing/2014/main" id="{199FF6F3-D2AA-4191-B1E7-23E3C1BBD3CB}"/>
                    </a:ext>
                  </a:extLst>
                </p:cNvPr>
                <p:cNvSpPr>
                  <a:spLocks noChangeArrowheads="1"/>
                </p:cNvSpPr>
                <p:nvPr/>
              </p:nvSpPr>
              <p:spPr bwMode="auto">
                <a:xfrm>
                  <a:off x="4416" y="17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05" name="Rectangle 48">
                  <a:extLst>
                    <a:ext uri="{FF2B5EF4-FFF2-40B4-BE49-F238E27FC236}">
                      <a16:creationId xmlns:a16="http://schemas.microsoft.com/office/drawing/2014/main" id="{55F92C27-8A36-40C2-99B4-6E06FE4A725A}"/>
                    </a:ext>
                  </a:extLst>
                </p:cNvPr>
                <p:cNvSpPr>
                  <a:spLocks noChangeArrowheads="1"/>
                </p:cNvSpPr>
                <p:nvPr/>
              </p:nvSpPr>
              <p:spPr bwMode="auto">
                <a:xfrm>
                  <a:off x="4608" y="17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grpSp>
          <p:sp>
            <p:nvSpPr>
              <p:cNvPr id="52" name="Freeform 49">
                <a:extLst>
                  <a:ext uri="{FF2B5EF4-FFF2-40B4-BE49-F238E27FC236}">
                    <a16:creationId xmlns:a16="http://schemas.microsoft.com/office/drawing/2014/main" id="{2B1F5844-E9FC-4290-A7F7-A6BF9B840DC0}"/>
                  </a:ext>
                </a:extLst>
              </p:cNvPr>
              <p:cNvSpPr>
                <a:spLocks/>
              </p:cNvSpPr>
              <p:nvPr/>
            </p:nvSpPr>
            <p:spPr bwMode="auto">
              <a:xfrm rot="10800000">
                <a:off x="4572000" y="2452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3" name="Freeform 50">
                <a:extLst>
                  <a:ext uri="{FF2B5EF4-FFF2-40B4-BE49-F238E27FC236}">
                    <a16:creationId xmlns:a16="http://schemas.microsoft.com/office/drawing/2014/main" id="{84B09178-8CD0-40DB-919E-FF33DB25DA90}"/>
                  </a:ext>
                </a:extLst>
              </p:cNvPr>
              <p:cNvSpPr>
                <a:spLocks/>
              </p:cNvSpPr>
              <p:nvPr/>
            </p:nvSpPr>
            <p:spPr bwMode="auto">
              <a:xfrm rot="10800000">
                <a:off x="6096000" y="2452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4" name="Freeform 51">
                <a:extLst>
                  <a:ext uri="{FF2B5EF4-FFF2-40B4-BE49-F238E27FC236}">
                    <a16:creationId xmlns:a16="http://schemas.microsoft.com/office/drawing/2014/main" id="{E8ACF6E4-507A-48AB-8127-F6575BEA3FCF}"/>
                  </a:ext>
                </a:extLst>
              </p:cNvPr>
              <p:cNvSpPr>
                <a:spLocks/>
              </p:cNvSpPr>
              <p:nvPr/>
            </p:nvSpPr>
            <p:spPr bwMode="auto">
              <a:xfrm>
                <a:off x="4041775" y="2438400"/>
                <a:ext cx="158750" cy="457200"/>
              </a:xfrm>
              <a:custGeom>
                <a:avLst/>
                <a:gdLst>
                  <a:gd name="T0" fmla="*/ 68892 w 106"/>
                  <a:gd name="T1" fmla="*/ 0 h 348"/>
                  <a:gd name="T2" fmla="*/ 14976 w 106"/>
                  <a:gd name="T3" fmla="*/ 244366 h 348"/>
                  <a:gd name="T4" fmla="*/ 158750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 name="Freeform 52">
                <a:extLst>
                  <a:ext uri="{FF2B5EF4-FFF2-40B4-BE49-F238E27FC236}">
                    <a16:creationId xmlns:a16="http://schemas.microsoft.com/office/drawing/2014/main" id="{DE1B6E38-8A60-4BA9-A6F4-64109A9A1D59}"/>
                  </a:ext>
                </a:extLst>
              </p:cNvPr>
              <p:cNvSpPr>
                <a:spLocks/>
              </p:cNvSpPr>
              <p:nvPr/>
            </p:nvSpPr>
            <p:spPr bwMode="auto">
              <a:xfrm>
                <a:off x="5562600" y="2438400"/>
                <a:ext cx="158750" cy="457200"/>
              </a:xfrm>
              <a:custGeom>
                <a:avLst/>
                <a:gdLst>
                  <a:gd name="T0" fmla="*/ 68892 w 106"/>
                  <a:gd name="T1" fmla="*/ 0 h 348"/>
                  <a:gd name="T2" fmla="*/ 14976 w 106"/>
                  <a:gd name="T3" fmla="*/ 244366 h 348"/>
                  <a:gd name="T4" fmla="*/ 158750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6" name="Freeform 53">
                <a:extLst>
                  <a:ext uri="{FF2B5EF4-FFF2-40B4-BE49-F238E27FC236}">
                    <a16:creationId xmlns:a16="http://schemas.microsoft.com/office/drawing/2014/main" id="{2821674E-1404-45E7-8620-C46DD8AF1B50}"/>
                  </a:ext>
                </a:extLst>
              </p:cNvPr>
              <p:cNvSpPr>
                <a:spLocks/>
              </p:cNvSpPr>
              <p:nvPr/>
            </p:nvSpPr>
            <p:spPr bwMode="auto">
              <a:xfrm>
                <a:off x="7080250" y="2438400"/>
                <a:ext cx="158750" cy="457200"/>
              </a:xfrm>
              <a:custGeom>
                <a:avLst/>
                <a:gdLst>
                  <a:gd name="T0" fmla="*/ 68892 w 106"/>
                  <a:gd name="T1" fmla="*/ 0 h 348"/>
                  <a:gd name="T2" fmla="*/ 14976 w 106"/>
                  <a:gd name="T3" fmla="*/ 244366 h 348"/>
                  <a:gd name="T4" fmla="*/ 158750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7" name="Rectangle 54">
                <a:extLst>
                  <a:ext uri="{FF2B5EF4-FFF2-40B4-BE49-F238E27FC236}">
                    <a16:creationId xmlns:a16="http://schemas.microsoft.com/office/drawing/2014/main" id="{2BAFC268-591A-4741-B94D-2F3B3CFE68B5}"/>
                  </a:ext>
                </a:extLst>
              </p:cNvPr>
              <p:cNvSpPr>
                <a:spLocks noChangeArrowheads="1"/>
              </p:cNvSpPr>
              <p:nvPr/>
            </p:nvSpPr>
            <p:spPr bwMode="auto">
              <a:xfrm>
                <a:off x="8229600" y="22860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8" name="Rectangle 55">
                <a:extLst>
                  <a:ext uri="{FF2B5EF4-FFF2-40B4-BE49-F238E27FC236}">
                    <a16:creationId xmlns:a16="http://schemas.microsoft.com/office/drawing/2014/main" id="{C3CD482B-CB79-4851-A068-339CB919B9C6}"/>
                  </a:ext>
                </a:extLst>
              </p:cNvPr>
              <p:cNvSpPr>
                <a:spLocks noChangeArrowheads="1"/>
              </p:cNvSpPr>
              <p:nvPr/>
            </p:nvSpPr>
            <p:spPr bwMode="auto">
              <a:xfrm>
                <a:off x="2743200" y="22860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59" name="Freeform 56">
                <a:extLst>
                  <a:ext uri="{FF2B5EF4-FFF2-40B4-BE49-F238E27FC236}">
                    <a16:creationId xmlns:a16="http://schemas.microsoft.com/office/drawing/2014/main" id="{3AC2EC74-3D05-49BD-8AEF-35B85A89343C}"/>
                  </a:ext>
                </a:extLst>
              </p:cNvPr>
              <p:cNvSpPr>
                <a:spLocks/>
              </p:cNvSpPr>
              <p:nvPr/>
            </p:nvSpPr>
            <p:spPr bwMode="auto">
              <a:xfrm>
                <a:off x="7467600" y="22860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0" name="Freeform 57">
                <a:extLst>
                  <a:ext uri="{FF2B5EF4-FFF2-40B4-BE49-F238E27FC236}">
                    <a16:creationId xmlns:a16="http://schemas.microsoft.com/office/drawing/2014/main" id="{C9C04353-CD13-4571-82B8-E03B9A582F19}"/>
                  </a:ext>
                </a:extLst>
              </p:cNvPr>
              <p:cNvSpPr>
                <a:spLocks/>
              </p:cNvSpPr>
              <p:nvPr/>
            </p:nvSpPr>
            <p:spPr bwMode="auto">
              <a:xfrm rot="10800000">
                <a:off x="7620000" y="24384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1" name="Freeform 58">
                <a:extLst>
                  <a:ext uri="{FF2B5EF4-FFF2-40B4-BE49-F238E27FC236}">
                    <a16:creationId xmlns:a16="http://schemas.microsoft.com/office/drawing/2014/main" id="{69914035-594F-4347-AF69-503E07AB3E43}"/>
                  </a:ext>
                </a:extLst>
              </p:cNvPr>
              <p:cNvSpPr>
                <a:spLocks/>
              </p:cNvSpPr>
              <p:nvPr/>
            </p:nvSpPr>
            <p:spPr bwMode="auto">
              <a:xfrm>
                <a:off x="2895600" y="22860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2" name="Freeform 59">
                <a:extLst>
                  <a:ext uri="{FF2B5EF4-FFF2-40B4-BE49-F238E27FC236}">
                    <a16:creationId xmlns:a16="http://schemas.microsoft.com/office/drawing/2014/main" id="{FC139470-17A1-4528-AAE0-0642D0E5B10E}"/>
                  </a:ext>
                </a:extLst>
              </p:cNvPr>
              <p:cNvSpPr>
                <a:spLocks/>
              </p:cNvSpPr>
              <p:nvPr/>
            </p:nvSpPr>
            <p:spPr bwMode="auto">
              <a:xfrm rot="10800000">
                <a:off x="3048000" y="24384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3" name="Text Box 60">
                <a:extLst>
                  <a:ext uri="{FF2B5EF4-FFF2-40B4-BE49-F238E27FC236}">
                    <a16:creationId xmlns:a16="http://schemas.microsoft.com/office/drawing/2014/main" id="{E7E9D046-4C97-4A00-AF94-C28E7DCC76ED}"/>
                  </a:ext>
                </a:extLst>
              </p:cNvPr>
              <p:cNvSpPr txBox="1">
                <a:spLocks noChangeArrowheads="1"/>
              </p:cNvSpPr>
              <p:nvPr/>
            </p:nvSpPr>
            <p:spPr bwMode="auto">
              <a:xfrm>
                <a:off x="4191001" y="26670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A</a:t>
                </a:r>
              </a:p>
            </p:txBody>
          </p:sp>
          <p:sp>
            <p:nvSpPr>
              <p:cNvPr id="64" name="Text Box 61">
                <a:extLst>
                  <a:ext uri="{FF2B5EF4-FFF2-40B4-BE49-F238E27FC236}">
                    <a16:creationId xmlns:a16="http://schemas.microsoft.com/office/drawing/2014/main" id="{B9E75C75-5964-4488-BFF4-071276850EAC}"/>
                  </a:ext>
                </a:extLst>
              </p:cNvPr>
              <p:cNvSpPr txBox="1">
                <a:spLocks noChangeArrowheads="1"/>
              </p:cNvSpPr>
              <p:nvPr/>
            </p:nvSpPr>
            <p:spPr bwMode="auto">
              <a:xfrm>
                <a:off x="5715001" y="26670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B</a:t>
                </a:r>
              </a:p>
            </p:txBody>
          </p:sp>
          <p:sp>
            <p:nvSpPr>
              <p:cNvPr id="65" name="Text Box 62">
                <a:extLst>
                  <a:ext uri="{FF2B5EF4-FFF2-40B4-BE49-F238E27FC236}">
                    <a16:creationId xmlns:a16="http://schemas.microsoft.com/office/drawing/2014/main" id="{4D9FF968-6C5F-4A04-B6EB-53CA55FB665E}"/>
                  </a:ext>
                </a:extLst>
              </p:cNvPr>
              <p:cNvSpPr txBox="1">
                <a:spLocks noChangeArrowheads="1"/>
              </p:cNvSpPr>
              <p:nvPr/>
            </p:nvSpPr>
            <p:spPr bwMode="auto">
              <a:xfrm>
                <a:off x="7239001" y="26670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C</a:t>
                </a:r>
              </a:p>
            </p:txBody>
          </p:sp>
          <p:sp>
            <p:nvSpPr>
              <p:cNvPr id="66" name="Rectangle 64">
                <a:extLst>
                  <a:ext uri="{FF2B5EF4-FFF2-40B4-BE49-F238E27FC236}">
                    <a16:creationId xmlns:a16="http://schemas.microsoft.com/office/drawing/2014/main" id="{3177029E-9A88-499A-AA67-092CCFF22075}"/>
                  </a:ext>
                </a:extLst>
              </p:cNvPr>
              <p:cNvSpPr>
                <a:spLocks noChangeArrowheads="1"/>
              </p:cNvSpPr>
              <p:nvPr/>
            </p:nvSpPr>
            <p:spPr bwMode="auto">
              <a:xfrm>
                <a:off x="3657600" y="36576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67" name="Rectangle 65">
                <a:extLst>
                  <a:ext uri="{FF2B5EF4-FFF2-40B4-BE49-F238E27FC236}">
                    <a16:creationId xmlns:a16="http://schemas.microsoft.com/office/drawing/2014/main" id="{46A407E3-EEC8-4532-B7D1-38209A71544E}"/>
                  </a:ext>
                </a:extLst>
              </p:cNvPr>
              <p:cNvSpPr>
                <a:spLocks noChangeArrowheads="1"/>
              </p:cNvSpPr>
              <p:nvPr/>
            </p:nvSpPr>
            <p:spPr bwMode="auto">
              <a:xfrm>
                <a:off x="3962400" y="36576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68" name="Rectangle 66">
                <a:extLst>
                  <a:ext uri="{FF2B5EF4-FFF2-40B4-BE49-F238E27FC236}">
                    <a16:creationId xmlns:a16="http://schemas.microsoft.com/office/drawing/2014/main" id="{6C249A19-FB57-4F6A-AD38-448C59F80BB8}"/>
                  </a:ext>
                </a:extLst>
              </p:cNvPr>
              <p:cNvSpPr>
                <a:spLocks noChangeArrowheads="1"/>
              </p:cNvSpPr>
              <p:nvPr/>
            </p:nvSpPr>
            <p:spPr bwMode="auto">
              <a:xfrm>
                <a:off x="4267200" y="36576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69" name="Freeform 67">
                <a:extLst>
                  <a:ext uri="{FF2B5EF4-FFF2-40B4-BE49-F238E27FC236}">
                    <a16:creationId xmlns:a16="http://schemas.microsoft.com/office/drawing/2014/main" id="{4C353F2E-4D33-4CB4-A784-73A833454663}"/>
                  </a:ext>
                </a:extLst>
              </p:cNvPr>
              <p:cNvSpPr>
                <a:spLocks/>
              </p:cNvSpPr>
              <p:nvPr/>
            </p:nvSpPr>
            <p:spPr bwMode="auto">
              <a:xfrm>
                <a:off x="4419600" y="36718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0" name="Rectangle 68">
                <a:extLst>
                  <a:ext uri="{FF2B5EF4-FFF2-40B4-BE49-F238E27FC236}">
                    <a16:creationId xmlns:a16="http://schemas.microsoft.com/office/drawing/2014/main" id="{A3D6BADA-D26F-4082-B444-D868BA63E539}"/>
                  </a:ext>
                </a:extLst>
              </p:cNvPr>
              <p:cNvSpPr>
                <a:spLocks noChangeArrowheads="1"/>
              </p:cNvSpPr>
              <p:nvPr/>
            </p:nvSpPr>
            <p:spPr bwMode="auto">
              <a:xfrm>
                <a:off x="5181600" y="36576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71" name="Rectangle 69">
                <a:extLst>
                  <a:ext uri="{FF2B5EF4-FFF2-40B4-BE49-F238E27FC236}">
                    <a16:creationId xmlns:a16="http://schemas.microsoft.com/office/drawing/2014/main" id="{C2D0A91D-EBE3-4590-AB4E-6AC0879688C5}"/>
                  </a:ext>
                </a:extLst>
              </p:cNvPr>
              <p:cNvSpPr>
                <a:spLocks noChangeArrowheads="1"/>
              </p:cNvSpPr>
              <p:nvPr/>
            </p:nvSpPr>
            <p:spPr bwMode="auto">
              <a:xfrm>
                <a:off x="5486400" y="36576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72" name="Rectangle 70">
                <a:extLst>
                  <a:ext uri="{FF2B5EF4-FFF2-40B4-BE49-F238E27FC236}">
                    <a16:creationId xmlns:a16="http://schemas.microsoft.com/office/drawing/2014/main" id="{14B8409A-B718-4B7F-B438-41A1D8F63C2D}"/>
                  </a:ext>
                </a:extLst>
              </p:cNvPr>
              <p:cNvSpPr>
                <a:spLocks noChangeArrowheads="1"/>
              </p:cNvSpPr>
              <p:nvPr/>
            </p:nvSpPr>
            <p:spPr bwMode="auto">
              <a:xfrm>
                <a:off x="5791200" y="36576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73" name="Freeform 71">
                <a:extLst>
                  <a:ext uri="{FF2B5EF4-FFF2-40B4-BE49-F238E27FC236}">
                    <a16:creationId xmlns:a16="http://schemas.microsoft.com/office/drawing/2014/main" id="{29249C8D-6022-4079-9CF8-B2152D826B09}"/>
                  </a:ext>
                </a:extLst>
              </p:cNvPr>
              <p:cNvSpPr>
                <a:spLocks/>
              </p:cNvSpPr>
              <p:nvPr/>
            </p:nvSpPr>
            <p:spPr bwMode="auto">
              <a:xfrm>
                <a:off x="5943600" y="3638550"/>
                <a:ext cx="2286000" cy="171450"/>
              </a:xfrm>
              <a:custGeom>
                <a:avLst/>
                <a:gdLst>
                  <a:gd name="T0" fmla="*/ 0 w 1440"/>
                  <a:gd name="T1" fmla="*/ 169863 h 108"/>
                  <a:gd name="T2" fmla="*/ 1238250 w 1440"/>
                  <a:gd name="T3" fmla="*/ 0 h 108"/>
                  <a:gd name="T4" fmla="*/ 2286000 w 1440"/>
                  <a:gd name="T5" fmla="*/ 171450 h 108"/>
                  <a:gd name="T6" fmla="*/ 0 60000 65536"/>
                  <a:gd name="T7" fmla="*/ 0 60000 65536"/>
                  <a:gd name="T8" fmla="*/ 0 60000 65536"/>
                </a:gdLst>
                <a:ahLst/>
                <a:cxnLst>
                  <a:cxn ang="T6">
                    <a:pos x="T0" y="T1"/>
                  </a:cxn>
                  <a:cxn ang="T7">
                    <a:pos x="T2" y="T3"/>
                  </a:cxn>
                  <a:cxn ang="T8">
                    <a:pos x="T4" y="T5"/>
                  </a:cxn>
                </a:cxnLst>
                <a:rect l="0" t="0" r="r" b="b"/>
                <a:pathLst>
                  <a:path w="1440" h="108">
                    <a:moveTo>
                      <a:pt x="0" y="107"/>
                    </a:moveTo>
                    <a:cubicBezTo>
                      <a:pt x="130" y="89"/>
                      <a:pt x="540" y="0"/>
                      <a:pt x="780" y="0"/>
                    </a:cubicBezTo>
                    <a:cubicBezTo>
                      <a:pt x="1020" y="0"/>
                      <a:pt x="1303" y="86"/>
                      <a:pt x="1440" y="10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74" name="Group 72">
                <a:extLst>
                  <a:ext uri="{FF2B5EF4-FFF2-40B4-BE49-F238E27FC236}">
                    <a16:creationId xmlns:a16="http://schemas.microsoft.com/office/drawing/2014/main" id="{36B19104-8558-4016-91A3-B51E932ADC87}"/>
                  </a:ext>
                </a:extLst>
              </p:cNvPr>
              <p:cNvGrpSpPr>
                <a:grpSpLocks/>
              </p:cNvGrpSpPr>
              <p:nvPr/>
            </p:nvGrpSpPr>
            <p:grpSpPr bwMode="auto">
              <a:xfrm>
                <a:off x="8229600" y="3657600"/>
                <a:ext cx="914400" cy="304800"/>
                <a:chOff x="4224" y="1728"/>
                <a:chExt cx="576" cy="192"/>
              </a:xfrm>
            </p:grpSpPr>
            <p:sp>
              <p:nvSpPr>
                <p:cNvPr id="100" name="Rectangle 73">
                  <a:extLst>
                    <a:ext uri="{FF2B5EF4-FFF2-40B4-BE49-F238E27FC236}">
                      <a16:creationId xmlns:a16="http://schemas.microsoft.com/office/drawing/2014/main" id="{1194B3C2-3EF0-4C00-B77C-A2DC3BC58700}"/>
                    </a:ext>
                  </a:extLst>
                </p:cNvPr>
                <p:cNvSpPr>
                  <a:spLocks noChangeArrowheads="1"/>
                </p:cNvSpPr>
                <p:nvPr/>
              </p:nvSpPr>
              <p:spPr bwMode="auto">
                <a:xfrm>
                  <a:off x="4224" y="17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01" name="Rectangle 74">
                  <a:extLst>
                    <a:ext uri="{FF2B5EF4-FFF2-40B4-BE49-F238E27FC236}">
                      <a16:creationId xmlns:a16="http://schemas.microsoft.com/office/drawing/2014/main" id="{0D3E39A5-4194-4EFD-AF69-5E505FC8D5CE}"/>
                    </a:ext>
                  </a:extLst>
                </p:cNvPr>
                <p:cNvSpPr>
                  <a:spLocks noChangeArrowheads="1"/>
                </p:cNvSpPr>
                <p:nvPr/>
              </p:nvSpPr>
              <p:spPr bwMode="auto">
                <a:xfrm>
                  <a:off x="4416" y="17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102" name="Rectangle 75">
                  <a:extLst>
                    <a:ext uri="{FF2B5EF4-FFF2-40B4-BE49-F238E27FC236}">
                      <a16:creationId xmlns:a16="http://schemas.microsoft.com/office/drawing/2014/main" id="{9B740568-50A3-4CAC-8310-E4A7B42AC7D0}"/>
                    </a:ext>
                  </a:extLst>
                </p:cNvPr>
                <p:cNvSpPr>
                  <a:spLocks noChangeArrowheads="1"/>
                </p:cNvSpPr>
                <p:nvPr/>
              </p:nvSpPr>
              <p:spPr bwMode="auto">
                <a:xfrm>
                  <a:off x="4608" y="1728"/>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grpSp>
          <p:sp>
            <p:nvSpPr>
              <p:cNvPr id="75" name="Freeform 76">
                <a:extLst>
                  <a:ext uri="{FF2B5EF4-FFF2-40B4-BE49-F238E27FC236}">
                    <a16:creationId xmlns:a16="http://schemas.microsoft.com/office/drawing/2014/main" id="{A747ED7F-B831-4733-A13D-A955EC4700ED}"/>
                  </a:ext>
                </a:extLst>
              </p:cNvPr>
              <p:cNvSpPr>
                <a:spLocks/>
              </p:cNvSpPr>
              <p:nvPr/>
            </p:nvSpPr>
            <p:spPr bwMode="auto">
              <a:xfrm rot="10800000">
                <a:off x="4572000" y="38242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6" name="Freeform 77">
                <a:extLst>
                  <a:ext uri="{FF2B5EF4-FFF2-40B4-BE49-F238E27FC236}">
                    <a16:creationId xmlns:a16="http://schemas.microsoft.com/office/drawing/2014/main" id="{039FFEF8-C623-455D-A88E-EF7557FB5CE1}"/>
                  </a:ext>
                </a:extLst>
              </p:cNvPr>
              <p:cNvSpPr>
                <a:spLocks/>
              </p:cNvSpPr>
              <p:nvPr/>
            </p:nvSpPr>
            <p:spPr bwMode="auto">
              <a:xfrm>
                <a:off x="6094413" y="3810001"/>
                <a:ext cx="2286000" cy="161925"/>
              </a:xfrm>
              <a:custGeom>
                <a:avLst/>
                <a:gdLst>
                  <a:gd name="T0" fmla="*/ 2286000 w 1440"/>
                  <a:gd name="T1" fmla="*/ 1588 h 102"/>
                  <a:gd name="T2" fmla="*/ 1077913 w 1440"/>
                  <a:gd name="T3" fmla="*/ 161925 h 102"/>
                  <a:gd name="T4" fmla="*/ 0 w 1440"/>
                  <a:gd name="T5" fmla="*/ 0 h 102"/>
                  <a:gd name="T6" fmla="*/ 0 60000 65536"/>
                  <a:gd name="T7" fmla="*/ 0 60000 65536"/>
                  <a:gd name="T8" fmla="*/ 0 60000 65536"/>
                </a:gdLst>
                <a:ahLst/>
                <a:cxnLst>
                  <a:cxn ang="T6">
                    <a:pos x="T0" y="T1"/>
                  </a:cxn>
                  <a:cxn ang="T7">
                    <a:pos x="T2" y="T3"/>
                  </a:cxn>
                  <a:cxn ang="T8">
                    <a:pos x="T4" y="T5"/>
                  </a:cxn>
                </a:cxnLst>
                <a:rect l="0" t="0" r="r" b="b"/>
                <a:pathLst>
                  <a:path w="1440" h="102">
                    <a:moveTo>
                      <a:pt x="1440" y="1"/>
                    </a:moveTo>
                    <a:cubicBezTo>
                      <a:pt x="1313" y="18"/>
                      <a:pt x="919" y="102"/>
                      <a:pt x="679" y="102"/>
                    </a:cubicBezTo>
                    <a:cubicBezTo>
                      <a:pt x="439" y="102"/>
                      <a:pt x="141" y="21"/>
                      <a:pt x="0" y="0"/>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7" name="Freeform 78">
                <a:extLst>
                  <a:ext uri="{FF2B5EF4-FFF2-40B4-BE49-F238E27FC236}">
                    <a16:creationId xmlns:a16="http://schemas.microsoft.com/office/drawing/2014/main" id="{669F151A-5E44-4F6D-953B-6157DE182ED4}"/>
                  </a:ext>
                </a:extLst>
              </p:cNvPr>
              <p:cNvSpPr>
                <a:spLocks/>
              </p:cNvSpPr>
              <p:nvPr/>
            </p:nvSpPr>
            <p:spPr bwMode="auto">
              <a:xfrm>
                <a:off x="4041776" y="3810000"/>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8" name="Freeform 79">
                <a:extLst>
                  <a:ext uri="{FF2B5EF4-FFF2-40B4-BE49-F238E27FC236}">
                    <a16:creationId xmlns:a16="http://schemas.microsoft.com/office/drawing/2014/main" id="{00309690-6D89-45F4-B5E5-10B04491DF77}"/>
                  </a:ext>
                </a:extLst>
              </p:cNvPr>
              <p:cNvSpPr>
                <a:spLocks/>
              </p:cNvSpPr>
              <p:nvPr/>
            </p:nvSpPr>
            <p:spPr bwMode="auto">
              <a:xfrm>
                <a:off x="5562601" y="3810000"/>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9" name="Freeform 80">
                <a:extLst>
                  <a:ext uri="{FF2B5EF4-FFF2-40B4-BE49-F238E27FC236}">
                    <a16:creationId xmlns:a16="http://schemas.microsoft.com/office/drawing/2014/main" id="{AD2F9428-2DFE-4960-AFED-3B482D0A0B6C}"/>
                  </a:ext>
                </a:extLst>
              </p:cNvPr>
              <p:cNvSpPr>
                <a:spLocks/>
              </p:cNvSpPr>
              <p:nvPr/>
            </p:nvSpPr>
            <p:spPr bwMode="auto">
              <a:xfrm>
                <a:off x="8604251" y="3810000"/>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0" name="Rectangle 81">
                <a:extLst>
                  <a:ext uri="{FF2B5EF4-FFF2-40B4-BE49-F238E27FC236}">
                    <a16:creationId xmlns:a16="http://schemas.microsoft.com/office/drawing/2014/main" id="{C785A410-85AB-4B3C-B581-284D3C3D772D}"/>
                  </a:ext>
                </a:extLst>
              </p:cNvPr>
              <p:cNvSpPr>
                <a:spLocks noChangeArrowheads="1"/>
              </p:cNvSpPr>
              <p:nvPr/>
            </p:nvSpPr>
            <p:spPr bwMode="auto">
              <a:xfrm>
                <a:off x="9753600" y="36576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81" name="Rectangle 82">
                <a:extLst>
                  <a:ext uri="{FF2B5EF4-FFF2-40B4-BE49-F238E27FC236}">
                    <a16:creationId xmlns:a16="http://schemas.microsoft.com/office/drawing/2014/main" id="{1E0716A4-928E-4E3A-98C2-4FEEC1F9F32A}"/>
                  </a:ext>
                </a:extLst>
              </p:cNvPr>
              <p:cNvSpPr>
                <a:spLocks noChangeArrowheads="1"/>
              </p:cNvSpPr>
              <p:nvPr/>
            </p:nvSpPr>
            <p:spPr bwMode="auto">
              <a:xfrm>
                <a:off x="2743200" y="36576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82" name="Freeform 83">
                <a:extLst>
                  <a:ext uri="{FF2B5EF4-FFF2-40B4-BE49-F238E27FC236}">
                    <a16:creationId xmlns:a16="http://schemas.microsoft.com/office/drawing/2014/main" id="{85EFAE0B-7794-4519-A10E-6268B34397FB}"/>
                  </a:ext>
                </a:extLst>
              </p:cNvPr>
              <p:cNvSpPr>
                <a:spLocks/>
              </p:cNvSpPr>
              <p:nvPr/>
            </p:nvSpPr>
            <p:spPr bwMode="auto">
              <a:xfrm>
                <a:off x="8991600" y="36576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 name="Freeform 84">
                <a:extLst>
                  <a:ext uri="{FF2B5EF4-FFF2-40B4-BE49-F238E27FC236}">
                    <a16:creationId xmlns:a16="http://schemas.microsoft.com/office/drawing/2014/main" id="{4F514026-2010-4A9C-AEF6-8D61E61A8607}"/>
                  </a:ext>
                </a:extLst>
              </p:cNvPr>
              <p:cNvSpPr>
                <a:spLocks/>
              </p:cNvSpPr>
              <p:nvPr/>
            </p:nvSpPr>
            <p:spPr bwMode="auto">
              <a:xfrm rot="10800000">
                <a:off x="9144000" y="38100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4" name="Freeform 85">
                <a:extLst>
                  <a:ext uri="{FF2B5EF4-FFF2-40B4-BE49-F238E27FC236}">
                    <a16:creationId xmlns:a16="http://schemas.microsoft.com/office/drawing/2014/main" id="{9EC3262A-ACC2-44F6-AC62-1B7753074D24}"/>
                  </a:ext>
                </a:extLst>
              </p:cNvPr>
              <p:cNvSpPr>
                <a:spLocks/>
              </p:cNvSpPr>
              <p:nvPr/>
            </p:nvSpPr>
            <p:spPr bwMode="auto">
              <a:xfrm>
                <a:off x="2895600" y="36576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5" name="Freeform 86">
                <a:extLst>
                  <a:ext uri="{FF2B5EF4-FFF2-40B4-BE49-F238E27FC236}">
                    <a16:creationId xmlns:a16="http://schemas.microsoft.com/office/drawing/2014/main" id="{70123A47-6395-4843-BDE6-5AF16BC632FC}"/>
                  </a:ext>
                </a:extLst>
              </p:cNvPr>
              <p:cNvSpPr>
                <a:spLocks/>
              </p:cNvSpPr>
              <p:nvPr/>
            </p:nvSpPr>
            <p:spPr bwMode="auto">
              <a:xfrm rot="10800000">
                <a:off x="3048000" y="38100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6" name="Text Box 87">
                <a:extLst>
                  <a:ext uri="{FF2B5EF4-FFF2-40B4-BE49-F238E27FC236}">
                    <a16:creationId xmlns:a16="http://schemas.microsoft.com/office/drawing/2014/main" id="{B82C1317-517A-4BA8-8869-835C6DC278D3}"/>
                  </a:ext>
                </a:extLst>
              </p:cNvPr>
              <p:cNvSpPr txBox="1">
                <a:spLocks noChangeArrowheads="1"/>
              </p:cNvSpPr>
              <p:nvPr/>
            </p:nvSpPr>
            <p:spPr bwMode="auto">
              <a:xfrm>
                <a:off x="4191001" y="40386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A</a:t>
                </a:r>
              </a:p>
            </p:txBody>
          </p:sp>
          <p:sp>
            <p:nvSpPr>
              <p:cNvPr id="87" name="Text Box 88">
                <a:extLst>
                  <a:ext uri="{FF2B5EF4-FFF2-40B4-BE49-F238E27FC236}">
                    <a16:creationId xmlns:a16="http://schemas.microsoft.com/office/drawing/2014/main" id="{11E23666-6B88-46D9-9B13-F4B524D83C8B}"/>
                  </a:ext>
                </a:extLst>
              </p:cNvPr>
              <p:cNvSpPr txBox="1">
                <a:spLocks noChangeArrowheads="1"/>
              </p:cNvSpPr>
              <p:nvPr/>
            </p:nvSpPr>
            <p:spPr bwMode="auto">
              <a:xfrm>
                <a:off x="5715001" y="40386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B</a:t>
                </a:r>
              </a:p>
            </p:txBody>
          </p:sp>
          <p:sp>
            <p:nvSpPr>
              <p:cNvPr id="88" name="Text Box 89">
                <a:extLst>
                  <a:ext uri="{FF2B5EF4-FFF2-40B4-BE49-F238E27FC236}">
                    <a16:creationId xmlns:a16="http://schemas.microsoft.com/office/drawing/2014/main" id="{BCB25D51-C076-412B-904D-1D22F843B986}"/>
                  </a:ext>
                </a:extLst>
              </p:cNvPr>
              <p:cNvSpPr txBox="1">
                <a:spLocks noChangeArrowheads="1"/>
              </p:cNvSpPr>
              <p:nvPr/>
            </p:nvSpPr>
            <p:spPr bwMode="auto">
              <a:xfrm>
                <a:off x="8763001" y="40386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mn-lt"/>
                  </a:rPr>
                  <a:t>C</a:t>
                </a:r>
              </a:p>
            </p:txBody>
          </p:sp>
          <p:sp>
            <p:nvSpPr>
              <p:cNvPr id="89" name="Text Box 90">
                <a:extLst>
                  <a:ext uri="{FF2B5EF4-FFF2-40B4-BE49-F238E27FC236}">
                    <a16:creationId xmlns:a16="http://schemas.microsoft.com/office/drawing/2014/main" id="{67E2E0A5-9452-46E1-BB9B-AB0E7A327890}"/>
                  </a:ext>
                </a:extLst>
              </p:cNvPr>
              <p:cNvSpPr txBox="1">
                <a:spLocks noChangeArrowheads="1"/>
              </p:cNvSpPr>
              <p:nvPr/>
            </p:nvSpPr>
            <p:spPr bwMode="auto">
              <a:xfrm>
                <a:off x="5486401" y="3200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latin typeface="+mn-lt"/>
                  </a:rPr>
                  <a:t>p</a:t>
                </a:r>
              </a:p>
            </p:txBody>
          </p:sp>
          <p:sp>
            <p:nvSpPr>
              <p:cNvPr id="90" name="Rectangle 91">
                <a:extLst>
                  <a:ext uri="{FF2B5EF4-FFF2-40B4-BE49-F238E27FC236}">
                    <a16:creationId xmlns:a16="http://schemas.microsoft.com/office/drawing/2014/main" id="{90664229-AFC3-4586-BA98-D86FA5157F32}"/>
                  </a:ext>
                </a:extLst>
              </p:cNvPr>
              <p:cNvSpPr>
                <a:spLocks noChangeArrowheads="1"/>
              </p:cNvSpPr>
              <p:nvPr/>
            </p:nvSpPr>
            <p:spPr bwMode="auto">
              <a:xfrm>
                <a:off x="6705600" y="42672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91" name="Rectangle 92">
                <a:extLst>
                  <a:ext uri="{FF2B5EF4-FFF2-40B4-BE49-F238E27FC236}">
                    <a16:creationId xmlns:a16="http://schemas.microsoft.com/office/drawing/2014/main" id="{6737562B-21F0-4D77-9029-ED4AD5ABBBF1}"/>
                  </a:ext>
                </a:extLst>
              </p:cNvPr>
              <p:cNvSpPr>
                <a:spLocks noChangeArrowheads="1"/>
              </p:cNvSpPr>
              <p:nvPr/>
            </p:nvSpPr>
            <p:spPr bwMode="auto">
              <a:xfrm>
                <a:off x="7010400" y="42672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92" name="Rectangle 93">
                <a:extLst>
                  <a:ext uri="{FF2B5EF4-FFF2-40B4-BE49-F238E27FC236}">
                    <a16:creationId xmlns:a16="http://schemas.microsoft.com/office/drawing/2014/main" id="{678E9C27-BED9-487E-8DBA-5C53EED81A36}"/>
                  </a:ext>
                </a:extLst>
              </p:cNvPr>
              <p:cNvSpPr>
                <a:spLocks noChangeArrowheads="1"/>
              </p:cNvSpPr>
              <p:nvPr/>
            </p:nvSpPr>
            <p:spPr bwMode="auto">
              <a:xfrm>
                <a:off x="7315200" y="42672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mn-lt"/>
                </a:endParaRPr>
              </a:p>
            </p:txBody>
          </p:sp>
          <p:sp>
            <p:nvSpPr>
              <p:cNvPr id="93" name="Freeform 94">
                <a:extLst>
                  <a:ext uri="{FF2B5EF4-FFF2-40B4-BE49-F238E27FC236}">
                    <a16:creationId xmlns:a16="http://schemas.microsoft.com/office/drawing/2014/main" id="{A77C6B07-35F8-4BB6-8DC8-EBAF3B7A604E}"/>
                  </a:ext>
                </a:extLst>
              </p:cNvPr>
              <p:cNvSpPr>
                <a:spLocks/>
              </p:cNvSpPr>
              <p:nvPr/>
            </p:nvSpPr>
            <p:spPr bwMode="auto">
              <a:xfrm>
                <a:off x="7083426" y="4419600"/>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94" name="Text Box 95">
                <a:extLst>
                  <a:ext uri="{FF2B5EF4-FFF2-40B4-BE49-F238E27FC236}">
                    <a16:creationId xmlns:a16="http://schemas.microsoft.com/office/drawing/2014/main" id="{80C022FC-20BF-42C1-A3FA-79D428E64A71}"/>
                  </a:ext>
                </a:extLst>
              </p:cNvPr>
              <p:cNvSpPr txBox="1">
                <a:spLocks noChangeArrowheads="1"/>
              </p:cNvSpPr>
              <p:nvPr/>
            </p:nvSpPr>
            <p:spPr bwMode="auto">
              <a:xfrm>
                <a:off x="7239001" y="4648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rgbClr val="FF0000"/>
                    </a:solidFill>
                    <a:latin typeface="+mn-lt"/>
                  </a:rPr>
                  <a:t>X</a:t>
                </a:r>
              </a:p>
            </p:txBody>
          </p:sp>
          <p:sp>
            <p:nvSpPr>
              <p:cNvPr id="95" name="Freeform 96">
                <a:extLst>
                  <a:ext uri="{FF2B5EF4-FFF2-40B4-BE49-F238E27FC236}">
                    <a16:creationId xmlns:a16="http://schemas.microsoft.com/office/drawing/2014/main" id="{1B359EE3-70CF-4D8B-8FFE-D94C8C908A50}"/>
                  </a:ext>
                </a:extLst>
              </p:cNvPr>
              <p:cNvSpPr>
                <a:spLocks/>
              </p:cNvSpPr>
              <p:nvPr/>
            </p:nvSpPr>
            <p:spPr bwMode="auto">
              <a:xfrm>
                <a:off x="5943600" y="3962400"/>
                <a:ext cx="914400" cy="457200"/>
              </a:xfrm>
              <a:custGeom>
                <a:avLst/>
                <a:gdLst>
                  <a:gd name="T0" fmla="*/ 914400 w 497"/>
                  <a:gd name="T1" fmla="*/ 457200 h 276"/>
                  <a:gd name="T2" fmla="*/ 408444 w 497"/>
                  <a:gd name="T3" fmla="*/ 377687 h 276"/>
                  <a:gd name="T4" fmla="*/ 0 w 497"/>
                  <a:gd name="T5" fmla="*/ 0 h 276"/>
                  <a:gd name="T6" fmla="*/ 0 60000 65536"/>
                  <a:gd name="T7" fmla="*/ 0 60000 65536"/>
                  <a:gd name="T8" fmla="*/ 0 60000 65536"/>
                </a:gdLst>
                <a:ahLst/>
                <a:cxnLst>
                  <a:cxn ang="T6">
                    <a:pos x="T0" y="T1"/>
                  </a:cxn>
                  <a:cxn ang="T7">
                    <a:pos x="T2" y="T3"/>
                  </a:cxn>
                  <a:cxn ang="T8">
                    <a:pos x="T4" y="T5"/>
                  </a:cxn>
                </a:cxnLst>
                <a:rect l="0" t="0" r="r" b="b"/>
                <a:pathLst>
                  <a:path w="497" h="276">
                    <a:moveTo>
                      <a:pt x="497" y="276"/>
                    </a:moveTo>
                    <a:cubicBezTo>
                      <a:pt x="451" y="268"/>
                      <a:pt x="305" y="274"/>
                      <a:pt x="222" y="228"/>
                    </a:cubicBezTo>
                    <a:cubicBezTo>
                      <a:pt x="139" y="182"/>
                      <a:pt x="46" y="47"/>
                      <a:pt x="0" y="0"/>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96" name="Freeform 97">
                <a:extLst>
                  <a:ext uri="{FF2B5EF4-FFF2-40B4-BE49-F238E27FC236}">
                    <a16:creationId xmlns:a16="http://schemas.microsoft.com/office/drawing/2014/main" id="{580354D1-F0B4-4B19-817C-9CCA1E600DB5}"/>
                  </a:ext>
                </a:extLst>
              </p:cNvPr>
              <p:cNvSpPr>
                <a:spLocks/>
              </p:cNvSpPr>
              <p:nvPr/>
            </p:nvSpPr>
            <p:spPr bwMode="auto">
              <a:xfrm flipH="1">
                <a:off x="7467600" y="3962400"/>
                <a:ext cx="914400" cy="457200"/>
              </a:xfrm>
              <a:custGeom>
                <a:avLst/>
                <a:gdLst>
                  <a:gd name="T0" fmla="*/ 914400 w 497"/>
                  <a:gd name="T1" fmla="*/ 457200 h 276"/>
                  <a:gd name="T2" fmla="*/ 408444 w 497"/>
                  <a:gd name="T3" fmla="*/ 377687 h 276"/>
                  <a:gd name="T4" fmla="*/ 0 w 497"/>
                  <a:gd name="T5" fmla="*/ 0 h 276"/>
                  <a:gd name="T6" fmla="*/ 0 60000 65536"/>
                  <a:gd name="T7" fmla="*/ 0 60000 65536"/>
                  <a:gd name="T8" fmla="*/ 0 60000 65536"/>
                </a:gdLst>
                <a:ahLst/>
                <a:cxnLst>
                  <a:cxn ang="T6">
                    <a:pos x="T0" y="T1"/>
                  </a:cxn>
                  <a:cxn ang="T7">
                    <a:pos x="T2" y="T3"/>
                  </a:cxn>
                  <a:cxn ang="T8">
                    <a:pos x="T4" y="T5"/>
                  </a:cxn>
                </a:cxnLst>
                <a:rect l="0" t="0" r="r" b="b"/>
                <a:pathLst>
                  <a:path w="497" h="276">
                    <a:moveTo>
                      <a:pt x="497" y="276"/>
                    </a:moveTo>
                    <a:cubicBezTo>
                      <a:pt x="451" y="268"/>
                      <a:pt x="305" y="274"/>
                      <a:pt x="222" y="228"/>
                    </a:cubicBezTo>
                    <a:cubicBezTo>
                      <a:pt x="139" y="182"/>
                      <a:pt x="46" y="47"/>
                      <a:pt x="0" y="0"/>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97" name="Text Box 98">
                <a:extLst>
                  <a:ext uri="{FF2B5EF4-FFF2-40B4-BE49-F238E27FC236}">
                    <a16:creationId xmlns:a16="http://schemas.microsoft.com/office/drawing/2014/main" id="{58BBB773-E953-4073-B21F-BC9B7A6ABC21}"/>
                  </a:ext>
                </a:extLst>
              </p:cNvPr>
              <p:cNvSpPr txBox="1">
                <a:spLocks noChangeArrowheads="1"/>
              </p:cNvSpPr>
              <p:nvPr/>
            </p:nvSpPr>
            <p:spPr bwMode="auto">
              <a:xfrm>
                <a:off x="7620001" y="39624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rgbClr val="FF0000"/>
                    </a:solidFill>
                    <a:latin typeface="+mn-lt"/>
                  </a:rPr>
                  <a:t>q</a:t>
                </a:r>
              </a:p>
            </p:txBody>
          </p:sp>
          <p:sp>
            <p:nvSpPr>
              <p:cNvPr id="98" name="Text Box 99">
                <a:extLst>
                  <a:ext uri="{FF2B5EF4-FFF2-40B4-BE49-F238E27FC236}">
                    <a16:creationId xmlns:a16="http://schemas.microsoft.com/office/drawing/2014/main" id="{2A8A8664-EC36-4D8A-AA65-8A9A4BA32796}"/>
                  </a:ext>
                </a:extLst>
              </p:cNvPr>
              <p:cNvSpPr txBox="1">
                <a:spLocks noChangeArrowheads="1"/>
              </p:cNvSpPr>
              <p:nvPr/>
            </p:nvSpPr>
            <p:spPr bwMode="auto">
              <a:xfrm>
                <a:off x="5486401" y="5029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latin typeface="+mn-lt"/>
                  </a:rPr>
                  <a:t>p</a:t>
                </a:r>
              </a:p>
            </p:txBody>
          </p:sp>
          <p:sp>
            <p:nvSpPr>
              <p:cNvPr id="99" name="Text Box 100">
                <a:extLst>
                  <a:ext uri="{FF2B5EF4-FFF2-40B4-BE49-F238E27FC236}">
                    <a16:creationId xmlns:a16="http://schemas.microsoft.com/office/drawing/2014/main" id="{26AB0689-88F0-4DB4-88B6-4CBC9C16E434}"/>
                  </a:ext>
                </a:extLst>
              </p:cNvPr>
              <p:cNvSpPr txBox="1">
                <a:spLocks noChangeArrowheads="1"/>
              </p:cNvSpPr>
              <p:nvPr/>
            </p:nvSpPr>
            <p:spPr bwMode="auto">
              <a:xfrm>
                <a:off x="7010401" y="5029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rgbClr val="FF0000"/>
                    </a:solidFill>
                    <a:latin typeface="+mn-lt"/>
                  </a:rPr>
                  <a:t>q</a:t>
                </a:r>
              </a:p>
            </p:txBody>
          </p:sp>
        </p:grpSp>
      </p:grpSp>
      <p:sp>
        <p:nvSpPr>
          <p:cNvPr id="106" name="TextBox 105"/>
          <p:cNvSpPr txBox="1"/>
          <p:nvPr/>
        </p:nvSpPr>
        <p:spPr>
          <a:xfrm>
            <a:off x="2587172" y="639633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3.12:</a:t>
            </a:r>
            <a:r>
              <a:rPr lang="en-US" dirty="0" smtClean="0">
                <a:latin typeface="Times New Roman" pitchFamily="18" charset="0"/>
                <a:cs typeface="Times New Roman" pitchFamily="18" charset="0"/>
              </a:rPr>
              <a:t> Steps showing insertion operation on doubly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90514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6" name="Rectangle 5"/>
          <p:cNvSpPr/>
          <p:nvPr/>
        </p:nvSpPr>
        <p:spPr>
          <a:xfrm>
            <a:off x="207034" y="1121184"/>
            <a:ext cx="11601338" cy="452431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Insertion Algorithm</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b="1" dirty="0">
                <a:latin typeface="Times New Roman" panose="02020603050405020304" pitchFamily="18" charset="0"/>
                <a:cs typeface="Times New Roman" panose="02020603050405020304" pitchFamily="18" charset="0"/>
              </a:rPr>
              <a:t>Algorithm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insertAfter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p,e</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Create a new node v</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v.setElement</a:t>
            </a:r>
            <a:r>
              <a:rPr lang="en-US" sz="2000" dirty="0">
                <a:latin typeface="Times New Roman" panose="02020603050405020304" pitchFamily="18" charset="0"/>
                <a:cs typeface="Times New Roman" panose="02020603050405020304" pitchFamily="18" charset="0"/>
              </a:rPr>
              <a:t>(e)</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v.setPrev</a:t>
            </a:r>
            <a:r>
              <a:rPr lang="en-US" sz="2000" dirty="0">
                <a:latin typeface="Times New Roman" panose="02020603050405020304" pitchFamily="18" charset="0"/>
                <a:cs typeface="Times New Roman" panose="02020603050405020304" pitchFamily="18" charset="0"/>
              </a:rPr>
              <a:t>(p)	{link v to its predecessor}</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v.setNext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p.getNext</a:t>
            </a:r>
            <a:r>
              <a:rPr lang="en-US" sz="2000" dirty="0">
                <a:latin typeface="Times New Roman" panose="02020603050405020304" pitchFamily="18" charset="0"/>
                <a:cs typeface="Times New Roman" panose="02020603050405020304" pitchFamily="18" charset="0"/>
              </a:rPr>
              <a:t>())	{link v to its successor}</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p.getNext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setPrev</a:t>
            </a:r>
            <a:r>
              <a:rPr lang="en-US" sz="2000" dirty="0">
                <a:latin typeface="Times New Roman" panose="02020603050405020304" pitchFamily="18" charset="0"/>
                <a:cs typeface="Times New Roman" panose="02020603050405020304" pitchFamily="18" charset="0"/>
              </a:rPr>
              <a:t>(v)	{link p’s old successor to v}</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p.setNext</a:t>
            </a:r>
            <a:r>
              <a:rPr lang="en-US" sz="2000" dirty="0">
                <a:latin typeface="Times New Roman" panose="02020603050405020304" pitchFamily="18" charset="0"/>
                <a:cs typeface="Times New Roman" panose="02020603050405020304" pitchFamily="18" charset="0"/>
              </a:rPr>
              <a:t>(v)	{link p to its new successor, v}</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return v</a:t>
            </a:r>
            <a:r>
              <a:rPr lang="en-US" sz="2000" dirty="0">
                <a:latin typeface="Times New Roman" panose="02020603050405020304" pitchFamily="18" charset="0"/>
                <a:cs typeface="Times New Roman" panose="02020603050405020304" pitchFamily="18" charset="0"/>
              </a:rPr>
              <a:t>	{the position for the element 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987981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6" name="Rectangle 5"/>
          <p:cNvSpPr/>
          <p:nvPr/>
        </p:nvSpPr>
        <p:spPr>
          <a:xfrm>
            <a:off x="207034" y="1121184"/>
            <a:ext cx="11383951" cy="2385268"/>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Outcome</a:t>
            </a:r>
          </a:p>
          <a:p>
            <a:pPr marL="360000" lvl="4"/>
            <a:endParaRPr lang="en-US" sz="1500" b="1" dirty="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At the end of this module, you are expected to: </a:t>
            </a:r>
            <a:endParaRPr lang="en-US" sz="2000" dirty="0" smtClean="0">
              <a:latin typeface="Times New Roman" panose="02020603050405020304" pitchFamily="18" charset="0"/>
              <a:cs typeface="Times New Roman" panose="02020603050405020304" pitchFamily="18" charset="0"/>
            </a:endParaRP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Learn various linked lists.</a:t>
            </a: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Learn </a:t>
            </a:r>
            <a:r>
              <a:rPr lang="en-US" sz="2000" dirty="0">
                <a:latin typeface="Times New Roman" panose="02020603050405020304" pitchFamily="18" charset="0"/>
                <a:cs typeface="Times New Roman" panose="02020603050405020304" pitchFamily="18" charset="0"/>
              </a:rPr>
              <a:t>to apply Linked Lists  for solving practical problems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281813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6" name="Rectangle 5"/>
          <p:cNvSpPr/>
          <p:nvPr/>
        </p:nvSpPr>
        <p:spPr>
          <a:xfrm>
            <a:off x="207034" y="1121184"/>
            <a:ext cx="11601338" cy="123110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Deletion</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3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visualize remove(p), where p = last()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106" name="Group 105"/>
          <p:cNvGrpSpPr/>
          <p:nvPr/>
        </p:nvGrpSpPr>
        <p:grpSpPr>
          <a:xfrm>
            <a:off x="3015380" y="2480286"/>
            <a:ext cx="6045620" cy="3777201"/>
            <a:chOff x="2743200" y="1752600"/>
            <a:chExt cx="7315200" cy="4570413"/>
          </a:xfrm>
        </p:grpSpPr>
        <p:grpSp>
          <p:nvGrpSpPr>
            <p:cNvPr id="107" name="Group 4">
              <a:extLst>
                <a:ext uri="{FF2B5EF4-FFF2-40B4-BE49-F238E27FC236}">
                  <a16:creationId xmlns:a16="http://schemas.microsoft.com/office/drawing/2014/main" id="{ECC4FDB3-B0D1-4BE7-8300-A2298ACF3A56}"/>
                </a:ext>
              </a:extLst>
            </p:cNvPr>
            <p:cNvGrpSpPr>
              <a:grpSpLocks/>
            </p:cNvGrpSpPr>
            <p:nvPr/>
          </p:nvGrpSpPr>
          <p:grpSpPr bwMode="auto">
            <a:xfrm>
              <a:off x="2743200" y="1752600"/>
              <a:ext cx="7315200" cy="1371600"/>
              <a:chOff x="768" y="1296"/>
              <a:chExt cx="4608" cy="864"/>
            </a:xfrm>
          </p:grpSpPr>
          <p:sp>
            <p:nvSpPr>
              <p:cNvPr id="167" name="AutoShape 5">
                <a:extLst>
                  <a:ext uri="{FF2B5EF4-FFF2-40B4-BE49-F238E27FC236}">
                    <a16:creationId xmlns:a16="http://schemas.microsoft.com/office/drawing/2014/main" id="{A1776874-2204-42A4-A0CF-DA7D2DBD7517}"/>
                  </a:ext>
                </a:extLst>
              </p:cNvPr>
              <p:cNvSpPr>
                <a:spLocks noChangeArrowheads="1"/>
              </p:cNvSpPr>
              <p:nvPr/>
            </p:nvSpPr>
            <p:spPr bwMode="auto">
              <a:xfrm>
                <a:off x="3960" y="1344"/>
                <a:ext cx="1104" cy="816"/>
              </a:xfrm>
              <a:prstGeom prst="roundRect">
                <a:avLst>
                  <a:gd name="adj" fmla="val 30130"/>
                </a:avLst>
              </a:prstGeom>
              <a:solidFill>
                <a:srgbClr val="ECF1FE"/>
              </a:solid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8" name="Rectangle 6">
                <a:extLst>
                  <a:ext uri="{FF2B5EF4-FFF2-40B4-BE49-F238E27FC236}">
                    <a16:creationId xmlns:a16="http://schemas.microsoft.com/office/drawing/2014/main" id="{76684DD0-E859-4555-9680-C19117F73D09}"/>
                  </a:ext>
                </a:extLst>
              </p:cNvPr>
              <p:cNvSpPr>
                <a:spLocks noChangeArrowheads="1"/>
              </p:cNvSpPr>
              <p:nvPr/>
            </p:nvSpPr>
            <p:spPr bwMode="auto">
              <a:xfrm>
                <a:off x="1344"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9" name="Rectangle 7">
                <a:extLst>
                  <a:ext uri="{FF2B5EF4-FFF2-40B4-BE49-F238E27FC236}">
                    <a16:creationId xmlns:a16="http://schemas.microsoft.com/office/drawing/2014/main" id="{3ADD48DF-DC79-4CA7-8E74-6A0A6D31CA0F}"/>
                  </a:ext>
                </a:extLst>
              </p:cNvPr>
              <p:cNvSpPr>
                <a:spLocks noChangeArrowheads="1"/>
              </p:cNvSpPr>
              <p:nvPr/>
            </p:nvSpPr>
            <p:spPr bwMode="auto">
              <a:xfrm>
                <a:off x="1536"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0" name="Rectangle 8">
                <a:extLst>
                  <a:ext uri="{FF2B5EF4-FFF2-40B4-BE49-F238E27FC236}">
                    <a16:creationId xmlns:a16="http://schemas.microsoft.com/office/drawing/2014/main" id="{38E7236A-A02B-4A00-A603-6190EBBB7EEC}"/>
                  </a:ext>
                </a:extLst>
              </p:cNvPr>
              <p:cNvSpPr>
                <a:spLocks noChangeArrowheads="1"/>
              </p:cNvSpPr>
              <p:nvPr/>
            </p:nvSpPr>
            <p:spPr bwMode="auto">
              <a:xfrm>
                <a:off x="1728"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1" name="Freeform 9">
                <a:extLst>
                  <a:ext uri="{FF2B5EF4-FFF2-40B4-BE49-F238E27FC236}">
                    <a16:creationId xmlns:a16="http://schemas.microsoft.com/office/drawing/2014/main" id="{037DF36E-8141-4075-A2A9-8F7FA7B11334}"/>
                  </a:ext>
                </a:extLst>
              </p:cNvPr>
              <p:cNvSpPr>
                <a:spLocks/>
              </p:cNvSpPr>
              <p:nvPr/>
            </p:nvSpPr>
            <p:spPr bwMode="auto">
              <a:xfrm>
                <a:off x="182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2" name="Rectangle 10">
                <a:extLst>
                  <a:ext uri="{FF2B5EF4-FFF2-40B4-BE49-F238E27FC236}">
                    <a16:creationId xmlns:a16="http://schemas.microsoft.com/office/drawing/2014/main" id="{FD002BEB-5EE6-4E65-A404-8AA0330723C8}"/>
                  </a:ext>
                </a:extLst>
              </p:cNvPr>
              <p:cNvSpPr>
                <a:spLocks noChangeArrowheads="1"/>
              </p:cNvSpPr>
              <p:nvPr/>
            </p:nvSpPr>
            <p:spPr bwMode="auto">
              <a:xfrm>
                <a:off x="2304"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3" name="Rectangle 11">
                <a:extLst>
                  <a:ext uri="{FF2B5EF4-FFF2-40B4-BE49-F238E27FC236}">
                    <a16:creationId xmlns:a16="http://schemas.microsoft.com/office/drawing/2014/main" id="{E6379BF7-5F84-4251-A81F-8CF71957CBFA}"/>
                  </a:ext>
                </a:extLst>
              </p:cNvPr>
              <p:cNvSpPr>
                <a:spLocks noChangeArrowheads="1"/>
              </p:cNvSpPr>
              <p:nvPr/>
            </p:nvSpPr>
            <p:spPr bwMode="auto">
              <a:xfrm>
                <a:off x="2496"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4" name="Rectangle 12">
                <a:extLst>
                  <a:ext uri="{FF2B5EF4-FFF2-40B4-BE49-F238E27FC236}">
                    <a16:creationId xmlns:a16="http://schemas.microsoft.com/office/drawing/2014/main" id="{ED1BE7A8-8634-4E00-BED1-07A995BF1EED}"/>
                  </a:ext>
                </a:extLst>
              </p:cNvPr>
              <p:cNvSpPr>
                <a:spLocks noChangeArrowheads="1"/>
              </p:cNvSpPr>
              <p:nvPr/>
            </p:nvSpPr>
            <p:spPr bwMode="auto">
              <a:xfrm>
                <a:off x="2688"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5" name="Freeform 13">
                <a:extLst>
                  <a:ext uri="{FF2B5EF4-FFF2-40B4-BE49-F238E27FC236}">
                    <a16:creationId xmlns:a16="http://schemas.microsoft.com/office/drawing/2014/main" id="{78421289-68CA-4F39-9361-25B799A3CDCA}"/>
                  </a:ext>
                </a:extLst>
              </p:cNvPr>
              <p:cNvSpPr>
                <a:spLocks/>
              </p:cNvSpPr>
              <p:nvPr/>
            </p:nvSpPr>
            <p:spPr bwMode="auto">
              <a:xfrm>
                <a:off x="278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6" name="Rectangle 14">
                <a:extLst>
                  <a:ext uri="{FF2B5EF4-FFF2-40B4-BE49-F238E27FC236}">
                    <a16:creationId xmlns:a16="http://schemas.microsoft.com/office/drawing/2014/main" id="{C86A817D-D4D5-48BC-820B-1945C134F498}"/>
                  </a:ext>
                </a:extLst>
              </p:cNvPr>
              <p:cNvSpPr>
                <a:spLocks noChangeArrowheads="1"/>
              </p:cNvSpPr>
              <p:nvPr/>
            </p:nvSpPr>
            <p:spPr bwMode="auto">
              <a:xfrm>
                <a:off x="3264"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7" name="Rectangle 15">
                <a:extLst>
                  <a:ext uri="{FF2B5EF4-FFF2-40B4-BE49-F238E27FC236}">
                    <a16:creationId xmlns:a16="http://schemas.microsoft.com/office/drawing/2014/main" id="{85ED40F1-3C51-486B-9B36-138BD5A732B5}"/>
                  </a:ext>
                </a:extLst>
              </p:cNvPr>
              <p:cNvSpPr>
                <a:spLocks noChangeArrowheads="1"/>
              </p:cNvSpPr>
              <p:nvPr/>
            </p:nvSpPr>
            <p:spPr bwMode="auto">
              <a:xfrm>
                <a:off x="3456"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8" name="Rectangle 16">
                <a:extLst>
                  <a:ext uri="{FF2B5EF4-FFF2-40B4-BE49-F238E27FC236}">
                    <a16:creationId xmlns:a16="http://schemas.microsoft.com/office/drawing/2014/main" id="{C402CDFE-72A3-4A43-B661-B0F9F5BF13D5}"/>
                  </a:ext>
                </a:extLst>
              </p:cNvPr>
              <p:cNvSpPr>
                <a:spLocks noChangeArrowheads="1"/>
              </p:cNvSpPr>
              <p:nvPr/>
            </p:nvSpPr>
            <p:spPr bwMode="auto">
              <a:xfrm>
                <a:off x="3648"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9" name="Freeform 17">
                <a:extLst>
                  <a:ext uri="{FF2B5EF4-FFF2-40B4-BE49-F238E27FC236}">
                    <a16:creationId xmlns:a16="http://schemas.microsoft.com/office/drawing/2014/main" id="{A7170EB9-D03B-4E6B-9403-4C6DE609670C}"/>
                  </a:ext>
                </a:extLst>
              </p:cNvPr>
              <p:cNvSpPr>
                <a:spLocks/>
              </p:cNvSpPr>
              <p:nvPr/>
            </p:nvSpPr>
            <p:spPr bwMode="auto">
              <a:xfrm>
                <a:off x="374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0" name="Rectangle 18">
                <a:extLst>
                  <a:ext uri="{FF2B5EF4-FFF2-40B4-BE49-F238E27FC236}">
                    <a16:creationId xmlns:a16="http://schemas.microsoft.com/office/drawing/2014/main" id="{7EDDB94F-5A58-44B6-A4FB-D42FABBD95B6}"/>
                  </a:ext>
                </a:extLst>
              </p:cNvPr>
              <p:cNvSpPr>
                <a:spLocks noChangeArrowheads="1"/>
              </p:cNvSpPr>
              <p:nvPr/>
            </p:nvSpPr>
            <p:spPr bwMode="auto">
              <a:xfrm>
                <a:off x="4224"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81" name="Rectangle 19">
                <a:extLst>
                  <a:ext uri="{FF2B5EF4-FFF2-40B4-BE49-F238E27FC236}">
                    <a16:creationId xmlns:a16="http://schemas.microsoft.com/office/drawing/2014/main" id="{F53A7184-5A04-4A42-B700-F9001BA64C5E}"/>
                  </a:ext>
                </a:extLst>
              </p:cNvPr>
              <p:cNvSpPr>
                <a:spLocks noChangeArrowheads="1"/>
              </p:cNvSpPr>
              <p:nvPr/>
            </p:nvSpPr>
            <p:spPr bwMode="auto">
              <a:xfrm>
                <a:off x="4416"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82" name="Rectangle 20">
                <a:extLst>
                  <a:ext uri="{FF2B5EF4-FFF2-40B4-BE49-F238E27FC236}">
                    <a16:creationId xmlns:a16="http://schemas.microsoft.com/office/drawing/2014/main" id="{688CF8D9-D643-4E1A-BAB8-D8C5D175B553}"/>
                  </a:ext>
                </a:extLst>
              </p:cNvPr>
              <p:cNvSpPr>
                <a:spLocks noChangeArrowheads="1"/>
              </p:cNvSpPr>
              <p:nvPr/>
            </p:nvSpPr>
            <p:spPr bwMode="auto">
              <a:xfrm>
                <a:off x="4608"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83" name="Freeform 21">
                <a:extLst>
                  <a:ext uri="{FF2B5EF4-FFF2-40B4-BE49-F238E27FC236}">
                    <a16:creationId xmlns:a16="http://schemas.microsoft.com/office/drawing/2014/main" id="{F878885E-7791-4E44-B235-DCE76006EB0D}"/>
                  </a:ext>
                </a:extLst>
              </p:cNvPr>
              <p:cNvSpPr>
                <a:spLocks/>
              </p:cNvSpPr>
              <p:nvPr/>
            </p:nvSpPr>
            <p:spPr bwMode="auto">
              <a:xfrm rot="10800000">
                <a:off x="1920" y="173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4" name="Freeform 22">
                <a:extLst>
                  <a:ext uri="{FF2B5EF4-FFF2-40B4-BE49-F238E27FC236}">
                    <a16:creationId xmlns:a16="http://schemas.microsoft.com/office/drawing/2014/main" id="{8677C372-47AA-4AA2-8C85-90DF289F005D}"/>
                  </a:ext>
                </a:extLst>
              </p:cNvPr>
              <p:cNvSpPr>
                <a:spLocks/>
              </p:cNvSpPr>
              <p:nvPr/>
            </p:nvSpPr>
            <p:spPr bwMode="auto">
              <a:xfrm rot="10800000">
                <a:off x="288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5" name="Freeform 23">
                <a:extLst>
                  <a:ext uri="{FF2B5EF4-FFF2-40B4-BE49-F238E27FC236}">
                    <a16:creationId xmlns:a16="http://schemas.microsoft.com/office/drawing/2014/main" id="{A3A132C3-14B5-4256-861C-76BD8A399327}"/>
                  </a:ext>
                </a:extLst>
              </p:cNvPr>
              <p:cNvSpPr>
                <a:spLocks/>
              </p:cNvSpPr>
              <p:nvPr/>
            </p:nvSpPr>
            <p:spPr bwMode="auto">
              <a:xfrm rot="10800000">
                <a:off x="3840" y="173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6" name="Freeform 24">
                <a:extLst>
                  <a:ext uri="{FF2B5EF4-FFF2-40B4-BE49-F238E27FC236}">
                    <a16:creationId xmlns:a16="http://schemas.microsoft.com/office/drawing/2014/main" id="{6297FFCF-241D-42A0-90D0-B99B0B846886}"/>
                  </a:ext>
                </a:extLst>
              </p:cNvPr>
              <p:cNvSpPr>
                <a:spLocks/>
              </p:cNvSpPr>
              <p:nvPr/>
            </p:nvSpPr>
            <p:spPr bwMode="auto">
              <a:xfrm>
                <a:off x="1586" y="1728"/>
                <a:ext cx="94" cy="288"/>
              </a:xfrm>
              <a:custGeom>
                <a:avLst/>
                <a:gdLst>
                  <a:gd name="T0" fmla="*/ 41 w 106"/>
                  <a:gd name="T1" fmla="*/ 0 h 348"/>
                  <a:gd name="T2" fmla="*/ 9 w 106"/>
                  <a:gd name="T3" fmla="*/ 154 h 348"/>
                  <a:gd name="T4" fmla="*/ 94 w 106"/>
                  <a:gd name="T5" fmla="*/ 288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7" name="Freeform 25">
                <a:extLst>
                  <a:ext uri="{FF2B5EF4-FFF2-40B4-BE49-F238E27FC236}">
                    <a16:creationId xmlns:a16="http://schemas.microsoft.com/office/drawing/2014/main" id="{C2136A07-F259-460F-A88C-BE79BE68C2D8}"/>
                  </a:ext>
                </a:extLst>
              </p:cNvPr>
              <p:cNvSpPr>
                <a:spLocks/>
              </p:cNvSpPr>
              <p:nvPr/>
            </p:nvSpPr>
            <p:spPr bwMode="auto">
              <a:xfrm>
                <a:off x="2544" y="1728"/>
                <a:ext cx="94" cy="288"/>
              </a:xfrm>
              <a:custGeom>
                <a:avLst/>
                <a:gdLst>
                  <a:gd name="T0" fmla="*/ 41 w 106"/>
                  <a:gd name="T1" fmla="*/ 0 h 348"/>
                  <a:gd name="T2" fmla="*/ 9 w 106"/>
                  <a:gd name="T3" fmla="*/ 154 h 348"/>
                  <a:gd name="T4" fmla="*/ 94 w 106"/>
                  <a:gd name="T5" fmla="*/ 288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8" name="Freeform 26">
                <a:extLst>
                  <a:ext uri="{FF2B5EF4-FFF2-40B4-BE49-F238E27FC236}">
                    <a16:creationId xmlns:a16="http://schemas.microsoft.com/office/drawing/2014/main" id="{217E3D19-FF37-468D-81DF-CC91DA74C8F4}"/>
                  </a:ext>
                </a:extLst>
              </p:cNvPr>
              <p:cNvSpPr>
                <a:spLocks/>
              </p:cNvSpPr>
              <p:nvPr/>
            </p:nvSpPr>
            <p:spPr bwMode="auto">
              <a:xfrm>
                <a:off x="3502" y="1728"/>
                <a:ext cx="94" cy="288"/>
              </a:xfrm>
              <a:custGeom>
                <a:avLst/>
                <a:gdLst>
                  <a:gd name="T0" fmla="*/ 41 w 106"/>
                  <a:gd name="T1" fmla="*/ 0 h 348"/>
                  <a:gd name="T2" fmla="*/ 9 w 106"/>
                  <a:gd name="T3" fmla="*/ 154 h 348"/>
                  <a:gd name="T4" fmla="*/ 94 w 106"/>
                  <a:gd name="T5" fmla="*/ 288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89" name="Freeform 27">
                <a:extLst>
                  <a:ext uri="{FF2B5EF4-FFF2-40B4-BE49-F238E27FC236}">
                    <a16:creationId xmlns:a16="http://schemas.microsoft.com/office/drawing/2014/main" id="{5DA0F046-C96D-4102-A837-162D28CA79FC}"/>
                  </a:ext>
                </a:extLst>
              </p:cNvPr>
              <p:cNvSpPr>
                <a:spLocks/>
              </p:cNvSpPr>
              <p:nvPr/>
            </p:nvSpPr>
            <p:spPr bwMode="auto">
              <a:xfrm>
                <a:off x="4460" y="1728"/>
                <a:ext cx="94" cy="288"/>
              </a:xfrm>
              <a:custGeom>
                <a:avLst/>
                <a:gdLst>
                  <a:gd name="T0" fmla="*/ 41 w 106"/>
                  <a:gd name="T1" fmla="*/ 0 h 348"/>
                  <a:gd name="T2" fmla="*/ 9 w 106"/>
                  <a:gd name="T3" fmla="*/ 154 h 348"/>
                  <a:gd name="T4" fmla="*/ 94 w 106"/>
                  <a:gd name="T5" fmla="*/ 288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0" name="Rectangle 28">
                <a:extLst>
                  <a:ext uri="{FF2B5EF4-FFF2-40B4-BE49-F238E27FC236}">
                    <a16:creationId xmlns:a16="http://schemas.microsoft.com/office/drawing/2014/main" id="{5E45CF96-2853-4E70-8852-4C22D0383FFB}"/>
                  </a:ext>
                </a:extLst>
              </p:cNvPr>
              <p:cNvSpPr>
                <a:spLocks noChangeArrowheads="1"/>
              </p:cNvSpPr>
              <p:nvPr/>
            </p:nvSpPr>
            <p:spPr bwMode="auto">
              <a:xfrm>
                <a:off x="5184"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91" name="Rectangle 29">
                <a:extLst>
                  <a:ext uri="{FF2B5EF4-FFF2-40B4-BE49-F238E27FC236}">
                    <a16:creationId xmlns:a16="http://schemas.microsoft.com/office/drawing/2014/main" id="{5DA7A3D2-5787-4289-822A-FF4F89FAB4C6}"/>
                  </a:ext>
                </a:extLst>
              </p:cNvPr>
              <p:cNvSpPr>
                <a:spLocks noChangeArrowheads="1"/>
              </p:cNvSpPr>
              <p:nvPr/>
            </p:nvSpPr>
            <p:spPr bwMode="auto">
              <a:xfrm>
                <a:off x="768" y="1632"/>
                <a:ext cx="192" cy="19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92" name="Freeform 30">
                <a:extLst>
                  <a:ext uri="{FF2B5EF4-FFF2-40B4-BE49-F238E27FC236}">
                    <a16:creationId xmlns:a16="http://schemas.microsoft.com/office/drawing/2014/main" id="{6F033A86-EEFF-4B07-B000-EF882A41F467}"/>
                  </a:ext>
                </a:extLst>
              </p:cNvPr>
              <p:cNvSpPr>
                <a:spLocks/>
              </p:cNvSpPr>
              <p:nvPr/>
            </p:nvSpPr>
            <p:spPr bwMode="auto">
              <a:xfrm>
                <a:off x="4704" y="16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3" name="Freeform 31">
                <a:extLst>
                  <a:ext uri="{FF2B5EF4-FFF2-40B4-BE49-F238E27FC236}">
                    <a16:creationId xmlns:a16="http://schemas.microsoft.com/office/drawing/2014/main" id="{909A90BB-7098-4963-A52B-9329120D3B96}"/>
                  </a:ext>
                </a:extLst>
              </p:cNvPr>
              <p:cNvSpPr>
                <a:spLocks/>
              </p:cNvSpPr>
              <p:nvPr/>
            </p:nvSpPr>
            <p:spPr bwMode="auto">
              <a:xfrm rot="10800000">
                <a:off x="480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 name="Freeform 32">
                <a:extLst>
                  <a:ext uri="{FF2B5EF4-FFF2-40B4-BE49-F238E27FC236}">
                    <a16:creationId xmlns:a16="http://schemas.microsoft.com/office/drawing/2014/main" id="{F8A0F0A8-CFF6-4D4F-B85A-0EBD2ACDE436}"/>
                  </a:ext>
                </a:extLst>
              </p:cNvPr>
              <p:cNvSpPr>
                <a:spLocks/>
              </p:cNvSpPr>
              <p:nvPr/>
            </p:nvSpPr>
            <p:spPr bwMode="auto">
              <a:xfrm>
                <a:off x="864" y="16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5" name="Freeform 33">
                <a:extLst>
                  <a:ext uri="{FF2B5EF4-FFF2-40B4-BE49-F238E27FC236}">
                    <a16:creationId xmlns:a16="http://schemas.microsoft.com/office/drawing/2014/main" id="{7C94CD17-7F3D-44F5-825F-E9734432C8B4}"/>
                  </a:ext>
                </a:extLst>
              </p:cNvPr>
              <p:cNvSpPr>
                <a:spLocks/>
              </p:cNvSpPr>
              <p:nvPr/>
            </p:nvSpPr>
            <p:spPr bwMode="auto">
              <a:xfrm rot="10800000">
                <a:off x="96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6" name="Text Box 34">
                <a:extLst>
                  <a:ext uri="{FF2B5EF4-FFF2-40B4-BE49-F238E27FC236}">
                    <a16:creationId xmlns:a16="http://schemas.microsoft.com/office/drawing/2014/main" id="{244309B1-2FD9-4CFA-A9A6-7F8330EA8F42}"/>
                  </a:ext>
                </a:extLst>
              </p:cNvPr>
              <p:cNvSpPr txBox="1">
                <a:spLocks noChangeArrowheads="1"/>
              </p:cNvSpPr>
              <p:nvPr/>
            </p:nvSpPr>
            <p:spPr bwMode="auto">
              <a:xfrm>
                <a:off x="1680" y="187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A</a:t>
                </a:r>
              </a:p>
            </p:txBody>
          </p:sp>
          <p:sp>
            <p:nvSpPr>
              <p:cNvPr id="197" name="Text Box 35">
                <a:extLst>
                  <a:ext uri="{FF2B5EF4-FFF2-40B4-BE49-F238E27FC236}">
                    <a16:creationId xmlns:a16="http://schemas.microsoft.com/office/drawing/2014/main" id="{429BAACE-7191-4D70-83B0-18D2BEBDF01F}"/>
                  </a:ext>
                </a:extLst>
              </p:cNvPr>
              <p:cNvSpPr txBox="1">
                <a:spLocks noChangeArrowheads="1"/>
              </p:cNvSpPr>
              <p:nvPr/>
            </p:nvSpPr>
            <p:spPr bwMode="auto">
              <a:xfrm>
                <a:off x="2640" y="187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B</a:t>
                </a:r>
              </a:p>
            </p:txBody>
          </p:sp>
          <p:sp>
            <p:nvSpPr>
              <p:cNvPr id="198" name="Text Box 36">
                <a:extLst>
                  <a:ext uri="{FF2B5EF4-FFF2-40B4-BE49-F238E27FC236}">
                    <a16:creationId xmlns:a16="http://schemas.microsoft.com/office/drawing/2014/main" id="{272F6DB4-18F1-44EA-9C22-DF468F5808E3}"/>
                  </a:ext>
                </a:extLst>
              </p:cNvPr>
              <p:cNvSpPr txBox="1">
                <a:spLocks noChangeArrowheads="1"/>
              </p:cNvSpPr>
              <p:nvPr/>
            </p:nvSpPr>
            <p:spPr bwMode="auto">
              <a:xfrm>
                <a:off x="3600" y="187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C</a:t>
                </a:r>
              </a:p>
            </p:txBody>
          </p:sp>
          <p:sp>
            <p:nvSpPr>
              <p:cNvPr id="199" name="Text Box 37">
                <a:extLst>
                  <a:ext uri="{FF2B5EF4-FFF2-40B4-BE49-F238E27FC236}">
                    <a16:creationId xmlns:a16="http://schemas.microsoft.com/office/drawing/2014/main" id="{736A75AB-DE62-431E-9887-EC293AE366EA}"/>
                  </a:ext>
                </a:extLst>
              </p:cNvPr>
              <p:cNvSpPr txBox="1">
                <a:spLocks noChangeArrowheads="1"/>
              </p:cNvSpPr>
              <p:nvPr/>
            </p:nvSpPr>
            <p:spPr bwMode="auto">
              <a:xfrm>
                <a:off x="4560" y="187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D</a:t>
                </a:r>
              </a:p>
            </p:txBody>
          </p:sp>
          <p:sp>
            <p:nvSpPr>
              <p:cNvPr id="200" name="Text Box 38">
                <a:extLst>
                  <a:ext uri="{FF2B5EF4-FFF2-40B4-BE49-F238E27FC236}">
                    <a16:creationId xmlns:a16="http://schemas.microsoft.com/office/drawing/2014/main" id="{A36BA586-CC4A-4CC7-AD71-7C53AFF427E8}"/>
                  </a:ext>
                </a:extLst>
              </p:cNvPr>
              <p:cNvSpPr txBox="1">
                <a:spLocks noChangeArrowheads="1"/>
              </p:cNvSpPr>
              <p:nvPr/>
            </p:nvSpPr>
            <p:spPr bwMode="auto">
              <a:xfrm>
                <a:off x="4392" y="129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latin typeface="Tahoma" panose="020B0604030504040204" pitchFamily="34" charset="0"/>
                  </a:rPr>
                  <a:t>p</a:t>
                </a:r>
              </a:p>
            </p:txBody>
          </p:sp>
        </p:grpSp>
        <p:sp>
          <p:nvSpPr>
            <p:cNvPr id="108" name="AutoShape 39">
              <a:extLst>
                <a:ext uri="{FF2B5EF4-FFF2-40B4-BE49-F238E27FC236}">
                  <a16:creationId xmlns:a16="http://schemas.microsoft.com/office/drawing/2014/main" id="{2AA49566-9B66-4403-A3C4-2305FC4707D4}"/>
                </a:ext>
              </a:extLst>
            </p:cNvPr>
            <p:cNvSpPr>
              <a:spLocks noChangeArrowheads="1"/>
            </p:cNvSpPr>
            <p:nvPr/>
          </p:nvSpPr>
          <p:spPr bwMode="auto">
            <a:xfrm>
              <a:off x="7810500" y="3910013"/>
              <a:ext cx="1752600" cy="1295400"/>
            </a:xfrm>
            <a:prstGeom prst="roundRect">
              <a:avLst>
                <a:gd name="adj" fmla="val 30130"/>
              </a:avLst>
            </a:prstGeom>
            <a:solidFill>
              <a:srgbClr val="ECF1FE"/>
            </a:solid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09" name="Rectangle 40">
              <a:extLst>
                <a:ext uri="{FF2B5EF4-FFF2-40B4-BE49-F238E27FC236}">
                  <a16:creationId xmlns:a16="http://schemas.microsoft.com/office/drawing/2014/main" id="{B8CCA021-ACCD-4B68-9582-AED0D6B40912}"/>
                </a:ext>
              </a:extLst>
            </p:cNvPr>
            <p:cNvSpPr>
              <a:spLocks noChangeArrowheads="1"/>
            </p:cNvSpPr>
            <p:nvPr/>
          </p:nvSpPr>
          <p:spPr bwMode="auto">
            <a:xfrm>
              <a:off x="36576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0" name="Rectangle 41">
              <a:extLst>
                <a:ext uri="{FF2B5EF4-FFF2-40B4-BE49-F238E27FC236}">
                  <a16:creationId xmlns:a16="http://schemas.microsoft.com/office/drawing/2014/main" id="{398DCA75-9B28-4A42-95F0-3380A222373E}"/>
                </a:ext>
              </a:extLst>
            </p:cNvPr>
            <p:cNvSpPr>
              <a:spLocks noChangeArrowheads="1"/>
            </p:cNvSpPr>
            <p:nvPr/>
          </p:nvSpPr>
          <p:spPr bwMode="auto">
            <a:xfrm>
              <a:off x="39624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1" name="Rectangle 42">
              <a:extLst>
                <a:ext uri="{FF2B5EF4-FFF2-40B4-BE49-F238E27FC236}">
                  <a16:creationId xmlns:a16="http://schemas.microsoft.com/office/drawing/2014/main" id="{1ECF5FA9-5749-4A3C-8A4E-A94FCAE663AF}"/>
                </a:ext>
              </a:extLst>
            </p:cNvPr>
            <p:cNvSpPr>
              <a:spLocks noChangeArrowheads="1"/>
            </p:cNvSpPr>
            <p:nvPr/>
          </p:nvSpPr>
          <p:spPr bwMode="auto">
            <a:xfrm>
              <a:off x="42672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2" name="Freeform 43">
              <a:extLst>
                <a:ext uri="{FF2B5EF4-FFF2-40B4-BE49-F238E27FC236}">
                  <a16:creationId xmlns:a16="http://schemas.microsoft.com/office/drawing/2014/main" id="{A8A93150-049A-4091-84DB-3A98E65F123F}"/>
                </a:ext>
              </a:extLst>
            </p:cNvPr>
            <p:cNvSpPr>
              <a:spLocks/>
            </p:cNvSpPr>
            <p:nvPr/>
          </p:nvSpPr>
          <p:spPr bwMode="auto">
            <a:xfrm>
              <a:off x="4419600" y="33909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3" name="Rectangle 44">
              <a:extLst>
                <a:ext uri="{FF2B5EF4-FFF2-40B4-BE49-F238E27FC236}">
                  <a16:creationId xmlns:a16="http://schemas.microsoft.com/office/drawing/2014/main" id="{43CCA367-5B31-4925-B0ED-9869B147A428}"/>
                </a:ext>
              </a:extLst>
            </p:cNvPr>
            <p:cNvSpPr>
              <a:spLocks noChangeArrowheads="1"/>
            </p:cNvSpPr>
            <p:nvPr/>
          </p:nvSpPr>
          <p:spPr bwMode="auto">
            <a:xfrm>
              <a:off x="51816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4" name="Rectangle 45">
              <a:extLst>
                <a:ext uri="{FF2B5EF4-FFF2-40B4-BE49-F238E27FC236}">
                  <a16:creationId xmlns:a16="http://schemas.microsoft.com/office/drawing/2014/main" id="{1AEF126B-DD49-4012-A3CA-A60BCB6E7CE2}"/>
                </a:ext>
              </a:extLst>
            </p:cNvPr>
            <p:cNvSpPr>
              <a:spLocks noChangeArrowheads="1"/>
            </p:cNvSpPr>
            <p:nvPr/>
          </p:nvSpPr>
          <p:spPr bwMode="auto">
            <a:xfrm>
              <a:off x="54864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5" name="Rectangle 46">
              <a:extLst>
                <a:ext uri="{FF2B5EF4-FFF2-40B4-BE49-F238E27FC236}">
                  <a16:creationId xmlns:a16="http://schemas.microsoft.com/office/drawing/2014/main" id="{3FE0DA87-D930-4E6D-8A29-73E1DDC08494}"/>
                </a:ext>
              </a:extLst>
            </p:cNvPr>
            <p:cNvSpPr>
              <a:spLocks noChangeArrowheads="1"/>
            </p:cNvSpPr>
            <p:nvPr/>
          </p:nvSpPr>
          <p:spPr bwMode="auto">
            <a:xfrm>
              <a:off x="57912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6" name="Freeform 47">
              <a:extLst>
                <a:ext uri="{FF2B5EF4-FFF2-40B4-BE49-F238E27FC236}">
                  <a16:creationId xmlns:a16="http://schemas.microsoft.com/office/drawing/2014/main" id="{01CA1245-BFA5-4B4E-ABCA-0FE4462D3C1E}"/>
                </a:ext>
              </a:extLst>
            </p:cNvPr>
            <p:cNvSpPr>
              <a:spLocks/>
            </p:cNvSpPr>
            <p:nvPr/>
          </p:nvSpPr>
          <p:spPr bwMode="auto">
            <a:xfrm>
              <a:off x="5943600" y="33909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7" name="Rectangle 48">
              <a:extLst>
                <a:ext uri="{FF2B5EF4-FFF2-40B4-BE49-F238E27FC236}">
                  <a16:creationId xmlns:a16="http://schemas.microsoft.com/office/drawing/2014/main" id="{0AB688EB-386E-45D7-B6CA-EAFE96C049B0}"/>
                </a:ext>
              </a:extLst>
            </p:cNvPr>
            <p:cNvSpPr>
              <a:spLocks noChangeArrowheads="1"/>
            </p:cNvSpPr>
            <p:nvPr/>
          </p:nvSpPr>
          <p:spPr bwMode="auto">
            <a:xfrm>
              <a:off x="67056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8" name="Rectangle 49">
              <a:extLst>
                <a:ext uri="{FF2B5EF4-FFF2-40B4-BE49-F238E27FC236}">
                  <a16:creationId xmlns:a16="http://schemas.microsoft.com/office/drawing/2014/main" id="{D55D8241-4D61-4E57-A6D9-5B77C0364896}"/>
                </a:ext>
              </a:extLst>
            </p:cNvPr>
            <p:cNvSpPr>
              <a:spLocks noChangeArrowheads="1"/>
            </p:cNvSpPr>
            <p:nvPr/>
          </p:nvSpPr>
          <p:spPr bwMode="auto">
            <a:xfrm>
              <a:off x="70104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9" name="Rectangle 50">
              <a:extLst>
                <a:ext uri="{FF2B5EF4-FFF2-40B4-BE49-F238E27FC236}">
                  <a16:creationId xmlns:a16="http://schemas.microsoft.com/office/drawing/2014/main" id="{3555161A-9F9D-4B3B-807C-594B95C882CC}"/>
                </a:ext>
              </a:extLst>
            </p:cNvPr>
            <p:cNvSpPr>
              <a:spLocks noChangeArrowheads="1"/>
            </p:cNvSpPr>
            <p:nvPr/>
          </p:nvSpPr>
          <p:spPr bwMode="auto">
            <a:xfrm>
              <a:off x="73152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0" name="Freeform 51">
              <a:extLst>
                <a:ext uri="{FF2B5EF4-FFF2-40B4-BE49-F238E27FC236}">
                  <a16:creationId xmlns:a16="http://schemas.microsoft.com/office/drawing/2014/main" id="{0147A4A8-D185-4843-B92A-3BD4F25BFCA1}"/>
                </a:ext>
              </a:extLst>
            </p:cNvPr>
            <p:cNvSpPr>
              <a:spLocks/>
            </p:cNvSpPr>
            <p:nvPr/>
          </p:nvSpPr>
          <p:spPr bwMode="auto">
            <a:xfrm>
              <a:off x="7467600" y="3340101"/>
              <a:ext cx="2286000" cy="188913"/>
            </a:xfrm>
            <a:custGeom>
              <a:avLst/>
              <a:gdLst>
                <a:gd name="T0" fmla="*/ 0 w 1440"/>
                <a:gd name="T1" fmla="*/ 188913 h 119"/>
                <a:gd name="T2" fmla="*/ 1231900 w 1440"/>
                <a:gd name="T3" fmla="*/ 11113 h 119"/>
                <a:gd name="T4" fmla="*/ 2286000 w 1440"/>
                <a:gd name="T5" fmla="*/ 125413 h 119"/>
                <a:gd name="T6" fmla="*/ 0 60000 65536"/>
                <a:gd name="T7" fmla="*/ 0 60000 65536"/>
                <a:gd name="T8" fmla="*/ 0 60000 65536"/>
              </a:gdLst>
              <a:ahLst/>
              <a:cxnLst>
                <a:cxn ang="T6">
                  <a:pos x="T0" y="T1"/>
                </a:cxn>
                <a:cxn ang="T7">
                  <a:pos x="T2" y="T3"/>
                </a:cxn>
                <a:cxn ang="T8">
                  <a:pos x="T4" y="T5"/>
                </a:cxn>
              </a:cxnLst>
              <a:rect l="0" t="0" r="r" b="b"/>
              <a:pathLst>
                <a:path w="1440" h="119">
                  <a:moveTo>
                    <a:pt x="0" y="119"/>
                  </a:moveTo>
                  <a:cubicBezTo>
                    <a:pt x="129" y="100"/>
                    <a:pt x="536" y="14"/>
                    <a:pt x="776" y="7"/>
                  </a:cubicBezTo>
                  <a:cubicBezTo>
                    <a:pt x="1016" y="0"/>
                    <a:pt x="1302" y="64"/>
                    <a:pt x="1440" y="79"/>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1" name="Rectangle 52">
              <a:extLst>
                <a:ext uri="{FF2B5EF4-FFF2-40B4-BE49-F238E27FC236}">
                  <a16:creationId xmlns:a16="http://schemas.microsoft.com/office/drawing/2014/main" id="{7261CEB2-22A1-46E8-BD13-621BCAAF740F}"/>
                </a:ext>
              </a:extLst>
            </p:cNvPr>
            <p:cNvSpPr>
              <a:spLocks noChangeArrowheads="1"/>
            </p:cNvSpPr>
            <p:nvPr/>
          </p:nvSpPr>
          <p:spPr bwMode="auto">
            <a:xfrm>
              <a:off x="8229600" y="43672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2" name="Rectangle 53">
              <a:extLst>
                <a:ext uri="{FF2B5EF4-FFF2-40B4-BE49-F238E27FC236}">
                  <a16:creationId xmlns:a16="http://schemas.microsoft.com/office/drawing/2014/main" id="{496F5BB9-E51F-4941-AC29-E535DF525F9B}"/>
                </a:ext>
              </a:extLst>
            </p:cNvPr>
            <p:cNvSpPr>
              <a:spLocks noChangeArrowheads="1"/>
            </p:cNvSpPr>
            <p:nvPr/>
          </p:nvSpPr>
          <p:spPr bwMode="auto">
            <a:xfrm>
              <a:off x="8534400" y="43672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3" name="Rectangle 54">
              <a:extLst>
                <a:ext uri="{FF2B5EF4-FFF2-40B4-BE49-F238E27FC236}">
                  <a16:creationId xmlns:a16="http://schemas.microsoft.com/office/drawing/2014/main" id="{BFC4D539-E20D-4CB9-93D1-650E5DB2F4D8}"/>
                </a:ext>
              </a:extLst>
            </p:cNvPr>
            <p:cNvSpPr>
              <a:spLocks noChangeArrowheads="1"/>
            </p:cNvSpPr>
            <p:nvPr/>
          </p:nvSpPr>
          <p:spPr bwMode="auto">
            <a:xfrm>
              <a:off x="8839200" y="43672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4" name="Freeform 55">
              <a:extLst>
                <a:ext uri="{FF2B5EF4-FFF2-40B4-BE49-F238E27FC236}">
                  <a16:creationId xmlns:a16="http://schemas.microsoft.com/office/drawing/2014/main" id="{6F6BEDB1-1331-488A-960D-2DA132EC9690}"/>
                </a:ext>
              </a:extLst>
            </p:cNvPr>
            <p:cNvSpPr>
              <a:spLocks/>
            </p:cNvSpPr>
            <p:nvPr/>
          </p:nvSpPr>
          <p:spPr bwMode="auto">
            <a:xfrm rot="10800000">
              <a:off x="4572000" y="35433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5" name="Freeform 56">
              <a:extLst>
                <a:ext uri="{FF2B5EF4-FFF2-40B4-BE49-F238E27FC236}">
                  <a16:creationId xmlns:a16="http://schemas.microsoft.com/office/drawing/2014/main" id="{917965D1-6761-44BD-B285-40B0CBBFB4EE}"/>
                </a:ext>
              </a:extLst>
            </p:cNvPr>
            <p:cNvSpPr>
              <a:spLocks/>
            </p:cNvSpPr>
            <p:nvPr/>
          </p:nvSpPr>
          <p:spPr bwMode="auto">
            <a:xfrm rot="10800000">
              <a:off x="6096000" y="3529013"/>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6" name="Freeform 57">
              <a:extLst>
                <a:ext uri="{FF2B5EF4-FFF2-40B4-BE49-F238E27FC236}">
                  <a16:creationId xmlns:a16="http://schemas.microsoft.com/office/drawing/2014/main" id="{053282C5-BCC6-41D6-989C-09FFAADBA9B4}"/>
                </a:ext>
              </a:extLst>
            </p:cNvPr>
            <p:cNvSpPr>
              <a:spLocks/>
            </p:cNvSpPr>
            <p:nvPr/>
          </p:nvSpPr>
          <p:spPr bwMode="auto">
            <a:xfrm>
              <a:off x="7632700" y="3617913"/>
              <a:ext cx="749300" cy="863600"/>
            </a:xfrm>
            <a:custGeom>
              <a:avLst/>
              <a:gdLst>
                <a:gd name="T0" fmla="*/ 749300 w 472"/>
                <a:gd name="T1" fmla="*/ 863600 h 544"/>
                <a:gd name="T2" fmla="*/ 609600 w 472"/>
                <a:gd name="T3" fmla="*/ 241300 h 544"/>
                <a:gd name="T4" fmla="*/ 0 w 472"/>
                <a:gd name="T5" fmla="*/ 0 h 544"/>
                <a:gd name="T6" fmla="*/ 0 60000 65536"/>
                <a:gd name="T7" fmla="*/ 0 60000 65536"/>
                <a:gd name="T8" fmla="*/ 0 60000 65536"/>
              </a:gdLst>
              <a:ahLst/>
              <a:cxnLst>
                <a:cxn ang="T6">
                  <a:pos x="T0" y="T1"/>
                </a:cxn>
                <a:cxn ang="T7">
                  <a:pos x="T2" y="T3"/>
                </a:cxn>
                <a:cxn ang="T8">
                  <a:pos x="T4" y="T5"/>
                </a:cxn>
              </a:cxnLst>
              <a:rect l="0" t="0" r="r" b="b"/>
              <a:pathLst>
                <a:path w="472" h="544">
                  <a:moveTo>
                    <a:pt x="472" y="544"/>
                  </a:moveTo>
                  <a:cubicBezTo>
                    <a:pt x="457" y="479"/>
                    <a:pt x="463" y="243"/>
                    <a:pt x="384" y="152"/>
                  </a:cubicBezTo>
                  <a:cubicBezTo>
                    <a:pt x="305" y="61"/>
                    <a:pt x="80" y="32"/>
                    <a:pt x="0" y="0"/>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7" name="Freeform 58">
              <a:extLst>
                <a:ext uri="{FF2B5EF4-FFF2-40B4-BE49-F238E27FC236}">
                  <a16:creationId xmlns:a16="http://schemas.microsoft.com/office/drawing/2014/main" id="{F5BA5A1D-27BB-47B8-8F7F-C2EAF95FF249}"/>
                </a:ext>
              </a:extLst>
            </p:cNvPr>
            <p:cNvSpPr>
              <a:spLocks/>
            </p:cNvSpPr>
            <p:nvPr/>
          </p:nvSpPr>
          <p:spPr bwMode="auto">
            <a:xfrm>
              <a:off x="4041776" y="3529013"/>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8" name="Freeform 59">
              <a:extLst>
                <a:ext uri="{FF2B5EF4-FFF2-40B4-BE49-F238E27FC236}">
                  <a16:creationId xmlns:a16="http://schemas.microsoft.com/office/drawing/2014/main" id="{D60C6BE0-52D4-4AD2-9893-CB452AC7C4C5}"/>
                </a:ext>
              </a:extLst>
            </p:cNvPr>
            <p:cNvSpPr>
              <a:spLocks/>
            </p:cNvSpPr>
            <p:nvPr/>
          </p:nvSpPr>
          <p:spPr bwMode="auto">
            <a:xfrm>
              <a:off x="5562601" y="3529013"/>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9" name="Freeform 60">
              <a:extLst>
                <a:ext uri="{FF2B5EF4-FFF2-40B4-BE49-F238E27FC236}">
                  <a16:creationId xmlns:a16="http://schemas.microsoft.com/office/drawing/2014/main" id="{99349031-1596-4D3C-9D2D-939293AFCF4E}"/>
                </a:ext>
              </a:extLst>
            </p:cNvPr>
            <p:cNvSpPr>
              <a:spLocks/>
            </p:cNvSpPr>
            <p:nvPr/>
          </p:nvSpPr>
          <p:spPr bwMode="auto">
            <a:xfrm>
              <a:off x="7083426" y="3529013"/>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0" name="Freeform 61">
              <a:extLst>
                <a:ext uri="{FF2B5EF4-FFF2-40B4-BE49-F238E27FC236}">
                  <a16:creationId xmlns:a16="http://schemas.microsoft.com/office/drawing/2014/main" id="{B13C624E-D4EC-4538-9583-1584093907EE}"/>
                </a:ext>
              </a:extLst>
            </p:cNvPr>
            <p:cNvSpPr>
              <a:spLocks/>
            </p:cNvSpPr>
            <p:nvPr/>
          </p:nvSpPr>
          <p:spPr bwMode="auto">
            <a:xfrm>
              <a:off x="8604251" y="4519613"/>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1" name="Rectangle 62">
              <a:extLst>
                <a:ext uri="{FF2B5EF4-FFF2-40B4-BE49-F238E27FC236}">
                  <a16:creationId xmlns:a16="http://schemas.microsoft.com/office/drawing/2014/main" id="{5B5C3A4F-610A-44BB-BB76-B81F8E95B7F3}"/>
                </a:ext>
              </a:extLst>
            </p:cNvPr>
            <p:cNvSpPr>
              <a:spLocks noChangeArrowheads="1"/>
            </p:cNvSpPr>
            <p:nvPr/>
          </p:nvSpPr>
          <p:spPr bwMode="auto">
            <a:xfrm>
              <a:off x="97536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32" name="Rectangle 63">
              <a:extLst>
                <a:ext uri="{FF2B5EF4-FFF2-40B4-BE49-F238E27FC236}">
                  <a16:creationId xmlns:a16="http://schemas.microsoft.com/office/drawing/2014/main" id="{F45CB177-25AF-4516-8A4D-8021A51B8BDF}"/>
                </a:ext>
              </a:extLst>
            </p:cNvPr>
            <p:cNvSpPr>
              <a:spLocks noChangeArrowheads="1"/>
            </p:cNvSpPr>
            <p:nvPr/>
          </p:nvSpPr>
          <p:spPr bwMode="auto">
            <a:xfrm>
              <a:off x="2743200" y="33766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33" name="Freeform 64">
              <a:extLst>
                <a:ext uri="{FF2B5EF4-FFF2-40B4-BE49-F238E27FC236}">
                  <a16:creationId xmlns:a16="http://schemas.microsoft.com/office/drawing/2014/main" id="{9B8D1551-DA80-4B95-8DCB-00180D6A918C}"/>
                </a:ext>
              </a:extLst>
            </p:cNvPr>
            <p:cNvSpPr>
              <a:spLocks/>
            </p:cNvSpPr>
            <p:nvPr/>
          </p:nvSpPr>
          <p:spPr bwMode="auto">
            <a:xfrm>
              <a:off x="9004300" y="3654425"/>
              <a:ext cx="736600" cy="852488"/>
            </a:xfrm>
            <a:custGeom>
              <a:avLst/>
              <a:gdLst>
                <a:gd name="T0" fmla="*/ 0 w 464"/>
                <a:gd name="T1" fmla="*/ 852488 h 537"/>
                <a:gd name="T2" fmla="*/ 152400 w 464"/>
                <a:gd name="T3" fmla="*/ 141288 h 537"/>
                <a:gd name="T4" fmla="*/ 736600 w 464"/>
                <a:gd name="T5" fmla="*/ 1588 h 537"/>
                <a:gd name="T6" fmla="*/ 0 60000 65536"/>
                <a:gd name="T7" fmla="*/ 0 60000 65536"/>
                <a:gd name="T8" fmla="*/ 0 60000 65536"/>
              </a:gdLst>
              <a:ahLst/>
              <a:cxnLst>
                <a:cxn ang="T6">
                  <a:pos x="T0" y="T1"/>
                </a:cxn>
                <a:cxn ang="T7">
                  <a:pos x="T2" y="T3"/>
                </a:cxn>
                <a:cxn ang="T8">
                  <a:pos x="T4" y="T5"/>
                </a:cxn>
              </a:cxnLst>
              <a:rect l="0" t="0" r="r" b="b"/>
              <a:pathLst>
                <a:path w="464" h="537">
                  <a:moveTo>
                    <a:pt x="0" y="537"/>
                  </a:moveTo>
                  <a:cubicBezTo>
                    <a:pt x="16" y="462"/>
                    <a:pt x="19" y="178"/>
                    <a:pt x="96" y="89"/>
                  </a:cubicBezTo>
                  <a:cubicBezTo>
                    <a:pt x="173" y="0"/>
                    <a:pt x="387" y="19"/>
                    <a:pt x="464" y="1"/>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4" name="Freeform 65">
              <a:extLst>
                <a:ext uri="{FF2B5EF4-FFF2-40B4-BE49-F238E27FC236}">
                  <a16:creationId xmlns:a16="http://schemas.microsoft.com/office/drawing/2014/main" id="{99A6CC18-A1F7-46D2-B8AA-6DBE63F033D4}"/>
                </a:ext>
              </a:extLst>
            </p:cNvPr>
            <p:cNvSpPr>
              <a:spLocks/>
            </p:cNvSpPr>
            <p:nvPr/>
          </p:nvSpPr>
          <p:spPr bwMode="auto">
            <a:xfrm>
              <a:off x="7632701" y="3529013"/>
              <a:ext cx="2271713" cy="177800"/>
            </a:xfrm>
            <a:custGeom>
              <a:avLst/>
              <a:gdLst>
                <a:gd name="T0" fmla="*/ 2271713 w 1431"/>
                <a:gd name="T1" fmla="*/ 0 h 112"/>
                <a:gd name="T2" fmla="*/ 1079500 w 1431"/>
                <a:gd name="T3" fmla="*/ 177800 h 112"/>
                <a:gd name="T4" fmla="*/ 0 w 1431"/>
                <a:gd name="T5" fmla="*/ 0 h 112"/>
                <a:gd name="T6" fmla="*/ 0 60000 65536"/>
                <a:gd name="T7" fmla="*/ 0 60000 65536"/>
                <a:gd name="T8" fmla="*/ 0 60000 65536"/>
              </a:gdLst>
              <a:ahLst/>
              <a:cxnLst>
                <a:cxn ang="T6">
                  <a:pos x="T0" y="T1"/>
                </a:cxn>
                <a:cxn ang="T7">
                  <a:pos x="T2" y="T3"/>
                </a:cxn>
                <a:cxn ang="T8">
                  <a:pos x="T4" y="T5"/>
                </a:cxn>
              </a:cxnLst>
              <a:rect l="0" t="0" r="r" b="b"/>
              <a:pathLst>
                <a:path w="1431" h="112">
                  <a:moveTo>
                    <a:pt x="1431" y="0"/>
                  </a:moveTo>
                  <a:cubicBezTo>
                    <a:pt x="1306" y="19"/>
                    <a:pt x="918" y="112"/>
                    <a:pt x="680" y="112"/>
                  </a:cubicBezTo>
                  <a:cubicBezTo>
                    <a:pt x="442" y="112"/>
                    <a:pt x="142" y="23"/>
                    <a:pt x="0" y="0"/>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5" name="Freeform 66">
              <a:extLst>
                <a:ext uri="{FF2B5EF4-FFF2-40B4-BE49-F238E27FC236}">
                  <a16:creationId xmlns:a16="http://schemas.microsoft.com/office/drawing/2014/main" id="{8CEB4D22-163E-4CE9-817B-A47B382B016F}"/>
                </a:ext>
              </a:extLst>
            </p:cNvPr>
            <p:cNvSpPr>
              <a:spLocks/>
            </p:cNvSpPr>
            <p:nvPr/>
          </p:nvSpPr>
          <p:spPr bwMode="auto">
            <a:xfrm>
              <a:off x="2895600" y="3376613"/>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6" name="Freeform 67">
              <a:extLst>
                <a:ext uri="{FF2B5EF4-FFF2-40B4-BE49-F238E27FC236}">
                  <a16:creationId xmlns:a16="http://schemas.microsoft.com/office/drawing/2014/main" id="{E42543B2-A75D-4076-BABF-3B5A3C212D82}"/>
                </a:ext>
              </a:extLst>
            </p:cNvPr>
            <p:cNvSpPr>
              <a:spLocks/>
            </p:cNvSpPr>
            <p:nvPr/>
          </p:nvSpPr>
          <p:spPr bwMode="auto">
            <a:xfrm rot="10800000">
              <a:off x="3048000" y="3529013"/>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7" name="Text Box 68">
              <a:extLst>
                <a:ext uri="{FF2B5EF4-FFF2-40B4-BE49-F238E27FC236}">
                  <a16:creationId xmlns:a16="http://schemas.microsoft.com/office/drawing/2014/main" id="{E0048409-3438-4175-8ED0-EE3A449EA9EB}"/>
                </a:ext>
              </a:extLst>
            </p:cNvPr>
            <p:cNvSpPr txBox="1">
              <a:spLocks noChangeArrowheads="1"/>
            </p:cNvSpPr>
            <p:nvPr/>
          </p:nvSpPr>
          <p:spPr bwMode="auto">
            <a:xfrm>
              <a:off x="4191001" y="37576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A</a:t>
              </a:r>
            </a:p>
          </p:txBody>
        </p:sp>
        <p:sp>
          <p:nvSpPr>
            <p:cNvPr id="138" name="Text Box 69">
              <a:extLst>
                <a:ext uri="{FF2B5EF4-FFF2-40B4-BE49-F238E27FC236}">
                  <a16:creationId xmlns:a16="http://schemas.microsoft.com/office/drawing/2014/main" id="{8936B568-DAAB-4823-8435-71B80D25052D}"/>
                </a:ext>
              </a:extLst>
            </p:cNvPr>
            <p:cNvSpPr txBox="1">
              <a:spLocks noChangeArrowheads="1"/>
            </p:cNvSpPr>
            <p:nvPr/>
          </p:nvSpPr>
          <p:spPr bwMode="auto">
            <a:xfrm>
              <a:off x="5715001" y="37576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B</a:t>
              </a:r>
            </a:p>
          </p:txBody>
        </p:sp>
        <p:sp>
          <p:nvSpPr>
            <p:cNvPr id="139" name="Text Box 70">
              <a:extLst>
                <a:ext uri="{FF2B5EF4-FFF2-40B4-BE49-F238E27FC236}">
                  <a16:creationId xmlns:a16="http://schemas.microsoft.com/office/drawing/2014/main" id="{ADA21D16-5B64-43F3-B83F-979E0057E766}"/>
                </a:ext>
              </a:extLst>
            </p:cNvPr>
            <p:cNvSpPr txBox="1">
              <a:spLocks noChangeArrowheads="1"/>
            </p:cNvSpPr>
            <p:nvPr/>
          </p:nvSpPr>
          <p:spPr bwMode="auto">
            <a:xfrm>
              <a:off x="7239001" y="37576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C</a:t>
              </a:r>
            </a:p>
          </p:txBody>
        </p:sp>
        <p:sp>
          <p:nvSpPr>
            <p:cNvPr id="140" name="Text Box 71">
              <a:extLst>
                <a:ext uri="{FF2B5EF4-FFF2-40B4-BE49-F238E27FC236}">
                  <a16:creationId xmlns:a16="http://schemas.microsoft.com/office/drawing/2014/main" id="{6FC9F63F-DDD8-4597-B49F-783AB0C1B89C}"/>
                </a:ext>
              </a:extLst>
            </p:cNvPr>
            <p:cNvSpPr txBox="1">
              <a:spLocks noChangeArrowheads="1"/>
            </p:cNvSpPr>
            <p:nvPr/>
          </p:nvSpPr>
          <p:spPr bwMode="auto">
            <a:xfrm>
              <a:off x="8763001" y="47482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D</a:t>
              </a:r>
            </a:p>
          </p:txBody>
        </p:sp>
        <p:sp>
          <p:nvSpPr>
            <p:cNvPr id="141" name="Text Box 72">
              <a:extLst>
                <a:ext uri="{FF2B5EF4-FFF2-40B4-BE49-F238E27FC236}">
                  <a16:creationId xmlns:a16="http://schemas.microsoft.com/office/drawing/2014/main" id="{F9C530C5-95E3-46E4-B6B0-C86D96CC1BA5}"/>
                </a:ext>
              </a:extLst>
            </p:cNvPr>
            <p:cNvSpPr txBox="1">
              <a:spLocks noChangeArrowheads="1"/>
            </p:cNvSpPr>
            <p:nvPr/>
          </p:nvSpPr>
          <p:spPr bwMode="auto">
            <a:xfrm>
              <a:off x="8496301" y="38338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latin typeface="Tahoma" panose="020B0604030504040204" pitchFamily="34" charset="0"/>
                </a:rPr>
                <a:t>p</a:t>
              </a:r>
            </a:p>
          </p:txBody>
        </p:sp>
        <p:sp>
          <p:nvSpPr>
            <p:cNvPr id="142" name="Rectangle 73">
              <a:extLst>
                <a:ext uri="{FF2B5EF4-FFF2-40B4-BE49-F238E27FC236}">
                  <a16:creationId xmlns:a16="http://schemas.microsoft.com/office/drawing/2014/main" id="{6E3FD1DE-9059-4A3B-9333-77629DDF2961}"/>
                </a:ext>
              </a:extLst>
            </p:cNvPr>
            <p:cNvSpPr>
              <a:spLocks noChangeArrowheads="1"/>
            </p:cNvSpPr>
            <p:nvPr/>
          </p:nvSpPr>
          <p:spPr bwMode="auto">
            <a:xfrm>
              <a:off x="36576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3" name="Rectangle 74">
              <a:extLst>
                <a:ext uri="{FF2B5EF4-FFF2-40B4-BE49-F238E27FC236}">
                  <a16:creationId xmlns:a16="http://schemas.microsoft.com/office/drawing/2014/main" id="{EAB70840-DF88-4F61-B784-B1556B4A65A6}"/>
                </a:ext>
              </a:extLst>
            </p:cNvPr>
            <p:cNvSpPr>
              <a:spLocks noChangeArrowheads="1"/>
            </p:cNvSpPr>
            <p:nvPr/>
          </p:nvSpPr>
          <p:spPr bwMode="auto">
            <a:xfrm>
              <a:off x="39624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4" name="Rectangle 75">
              <a:extLst>
                <a:ext uri="{FF2B5EF4-FFF2-40B4-BE49-F238E27FC236}">
                  <a16:creationId xmlns:a16="http://schemas.microsoft.com/office/drawing/2014/main" id="{5170E911-C4D4-4C33-826C-1700025D80A1}"/>
                </a:ext>
              </a:extLst>
            </p:cNvPr>
            <p:cNvSpPr>
              <a:spLocks noChangeArrowheads="1"/>
            </p:cNvSpPr>
            <p:nvPr/>
          </p:nvSpPr>
          <p:spPr bwMode="auto">
            <a:xfrm>
              <a:off x="42672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5" name="Freeform 76">
              <a:extLst>
                <a:ext uri="{FF2B5EF4-FFF2-40B4-BE49-F238E27FC236}">
                  <a16:creationId xmlns:a16="http://schemas.microsoft.com/office/drawing/2014/main" id="{EF78303D-B0B5-485E-84BD-572C91CA7E39}"/>
                </a:ext>
              </a:extLst>
            </p:cNvPr>
            <p:cNvSpPr>
              <a:spLocks/>
            </p:cNvSpPr>
            <p:nvPr/>
          </p:nvSpPr>
          <p:spPr bwMode="auto">
            <a:xfrm>
              <a:off x="4419600" y="54991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6" name="Rectangle 77">
              <a:extLst>
                <a:ext uri="{FF2B5EF4-FFF2-40B4-BE49-F238E27FC236}">
                  <a16:creationId xmlns:a16="http://schemas.microsoft.com/office/drawing/2014/main" id="{0103A726-CFC3-4B9C-9EDD-87199E24BDBD}"/>
                </a:ext>
              </a:extLst>
            </p:cNvPr>
            <p:cNvSpPr>
              <a:spLocks noChangeArrowheads="1"/>
            </p:cNvSpPr>
            <p:nvPr/>
          </p:nvSpPr>
          <p:spPr bwMode="auto">
            <a:xfrm>
              <a:off x="51816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7" name="Rectangle 78">
              <a:extLst>
                <a:ext uri="{FF2B5EF4-FFF2-40B4-BE49-F238E27FC236}">
                  <a16:creationId xmlns:a16="http://schemas.microsoft.com/office/drawing/2014/main" id="{54D666C5-EA13-4FD5-9AD3-7BBB66EDD218}"/>
                </a:ext>
              </a:extLst>
            </p:cNvPr>
            <p:cNvSpPr>
              <a:spLocks noChangeArrowheads="1"/>
            </p:cNvSpPr>
            <p:nvPr/>
          </p:nvSpPr>
          <p:spPr bwMode="auto">
            <a:xfrm>
              <a:off x="54864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8" name="Rectangle 79">
              <a:extLst>
                <a:ext uri="{FF2B5EF4-FFF2-40B4-BE49-F238E27FC236}">
                  <a16:creationId xmlns:a16="http://schemas.microsoft.com/office/drawing/2014/main" id="{59DB9052-305C-4763-A3FF-0B904CE9399A}"/>
                </a:ext>
              </a:extLst>
            </p:cNvPr>
            <p:cNvSpPr>
              <a:spLocks noChangeArrowheads="1"/>
            </p:cNvSpPr>
            <p:nvPr/>
          </p:nvSpPr>
          <p:spPr bwMode="auto">
            <a:xfrm>
              <a:off x="57912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9" name="Freeform 80">
              <a:extLst>
                <a:ext uri="{FF2B5EF4-FFF2-40B4-BE49-F238E27FC236}">
                  <a16:creationId xmlns:a16="http://schemas.microsoft.com/office/drawing/2014/main" id="{03F51D86-9678-47F2-B2B0-15E03949C943}"/>
                </a:ext>
              </a:extLst>
            </p:cNvPr>
            <p:cNvSpPr>
              <a:spLocks/>
            </p:cNvSpPr>
            <p:nvPr/>
          </p:nvSpPr>
          <p:spPr bwMode="auto">
            <a:xfrm>
              <a:off x="5943600" y="54991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0" name="Rectangle 81">
              <a:extLst>
                <a:ext uri="{FF2B5EF4-FFF2-40B4-BE49-F238E27FC236}">
                  <a16:creationId xmlns:a16="http://schemas.microsoft.com/office/drawing/2014/main" id="{A8970C52-D912-44AD-9CD6-EE85B898CFAB}"/>
                </a:ext>
              </a:extLst>
            </p:cNvPr>
            <p:cNvSpPr>
              <a:spLocks noChangeArrowheads="1"/>
            </p:cNvSpPr>
            <p:nvPr/>
          </p:nvSpPr>
          <p:spPr bwMode="auto">
            <a:xfrm>
              <a:off x="67056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51" name="Rectangle 82">
              <a:extLst>
                <a:ext uri="{FF2B5EF4-FFF2-40B4-BE49-F238E27FC236}">
                  <a16:creationId xmlns:a16="http://schemas.microsoft.com/office/drawing/2014/main" id="{727C0161-A596-49F4-8265-4B3FD2BD3B68}"/>
                </a:ext>
              </a:extLst>
            </p:cNvPr>
            <p:cNvSpPr>
              <a:spLocks noChangeArrowheads="1"/>
            </p:cNvSpPr>
            <p:nvPr/>
          </p:nvSpPr>
          <p:spPr bwMode="auto">
            <a:xfrm>
              <a:off x="70104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52" name="Rectangle 83">
              <a:extLst>
                <a:ext uri="{FF2B5EF4-FFF2-40B4-BE49-F238E27FC236}">
                  <a16:creationId xmlns:a16="http://schemas.microsoft.com/office/drawing/2014/main" id="{A0AB1381-AA6A-4E12-9A28-E638222D7997}"/>
                </a:ext>
              </a:extLst>
            </p:cNvPr>
            <p:cNvSpPr>
              <a:spLocks noChangeArrowheads="1"/>
            </p:cNvSpPr>
            <p:nvPr/>
          </p:nvSpPr>
          <p:spPr bwMode="auto">
            <a:xfrm>
              <a:off x="73152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53" name="Freeform 84">
              <a:extLst>
                <a:ext uri="{FF2B5EF4-FFF2-40B4-BE49-F238E27FC236}">
                  <a16:creationId xmlns:a16="http://schemas.microsoft.com/office/drawing/2014/main" id="{78A451FA-4CB9-43E8-B0BA-CEA474C4F6EB}"/>
                </a:ext>
              </a:extLst>
            </p:cNvPr>
            <p:cNvSpPr>
              <a:spLocks/>
            </p:cNvSpPr>
            <p:nvPr/>
          </p:nvSpPr>
          <p:spPr bwMode="auto">
            <a:xfrm rot="10800000">
              <a:off x="4572000" y="56515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4" name="Freeform 85">
              <a:extLst>
                <a:ext uri="{FF2B5EF4-FFF2-40B4-BE49-F238E27FC236}">
                  <a16:creationId xmlns:a16="http://schemas.microsoft.com/office/drawing/2014/main" id="{49BAB19B-76A6-4443-8968-3C6A23F7673B}"/>
                </a:ext>
              </a:extLst>
            </p:cNvPr>
            <p:cNvSpPr>
              <a:spLocks/>
            </p:cNvSpPr>
            <p:nvPr/>
          </p:nvSpPr>
          <p:spPr bwMode="auto">
            <a:xfrm rot="10800000">
              <a:off x="6096000" y="5637213"/>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 name="Freeform 86">
              <a:extLst>
                <a:ext uri="{FF2B5EF4-FFF2-40B4-BE49-F238E27FC236}">
                  <a16:creationId xmlns:a16="http://schemas.microsoft.com/office/drawing/2014/main" id="{9B88775E-84F1-4C82-B44F-FFDF0146A6B8}"/>
                </a:ext>
              </a:extLst>
            </p:cNvPr>
            <p:cNvSpPr>
              <a:spLocks/>
            </p:cNvSpPr>
            <p:nvPr/>
          </p:nvSpPr>
          <p:spPr bwMode="auto">
            <a:xfrm>
              <a:off x="4041776" y="5637213"/>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6" name="Freeform 87">
              <a:extLst>
                <a:ext uri="{FF2B5EF4-FFF2-40B4-BE49-F238E27FC236}">
                  <a16:creationId xmlns:a16="http://schemas.microsoft.com/office/drawing/2014/main" id="{14F64B60-F6E1-4D1E-A559-D52AFF139013}"/>
                </a:ext>
              </a:extLst>
            </p:cNvPr>
            <p:cNvSpPr>
              <a:spLocks/>
            </p:cNvSpPr>
            <p:nvPr/>
          </p:nvSpPr>
          <p:spPr bwMode="auto">
            <a:xfrm>
              <a:off x="5562601" y="5637213"/>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7" name="Freeform 88">
              <a:extLst>
                <a:ext uri="{FF2B5EF4-FFF2-40B4-BE49-F238E27FC236}">
                  <a16:creationId xmlns:a16="http://schemas.microsoft.com/office/drawing/2014/main" id="{EA7B5F7F-B058-4E8B-984D-34FE8605D519}"/>
                </a:ext>
              </a:extLst>
            </p:cNvPr>
            <p:cNvSpPr>
              <a:spLocks/>
            </p:cNvSpPr>
            <p:nvPr/>
          </p:nvSpPr>
          <p:spPr bwMode="auto">
            <a:xfrm>
              <a:off x="7083426" y="5637213"/>
              <a:ext cx="149225" cy="457200"/>
            </a:xfrm>
            <a:custGeom>
              <a:avLst/>
              <a:gdLst>
                <a:gd name="T0" fmla="*/ 64758 w 106"/>
                <a:gd name="T1" fmla="*/ 0 h 348"/>
                <a:gd name="T2" fmla="*/ 14078 w 106"/>
                <a:gd name="T3" fmla="*/ 244366 h 348"/>
                <a:gd name="T4" fmla="*/ 149225 w 106"/>
                <a:gd name="T5" fmla="*/ 457200 h 348"/>
                <a:gd name="T6" fmla="*/ 0 60000 65536"/>
                <a:gd name="T7" fmla="*/ 0 60000 65536"/>
                <a:gd name="T8" fmla="*/ 0 60000 65536"/>
              </a:gdLst>
              <a:ahLst/>
              <a:cxnLst>
                <a:cxn ang="T6">
                  <a:pos x="T0" y="T1"/>
                </a:cxn>
                <a:cxn ang="T7">
                  <a:pos x="T2" y="T3"/>
                </a:cxn>
                <a:cxn ang="T8">
                  <a:pos x="T4" y="T5"/>
                </a:cxn>
              </a:cxnLst>
              <a:rect l="0" t="0" r="r" b="b"/>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8" name="Rectangle 89">
              <a:extLst>
                <a:ext uri="{FF2B5EF4-FFF2-40B4-BE49-F238E27FC236}">
                  <a16:creationId xmlns:a16="http://schemas.microsoft.com/office/drawing/2014/main" id="{DDF63D0E-B310-4246-A916-2E951A0E1821}"/>
                </a:ext>
              </a:extLst>
            </p:cNvPr>
            <p:cNvSpPr>
              <a:spLocks noChangeArrowheads="1"/>
            </p:cNvSpPr>
            <p:nvPr/>
          </p:nvSpPr>
          <p:spPr bwMode="auto">
            <a:xfrm>
              <a:off x="8229600" y="5499100"/>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59" name="Rectangle 90">
              <a:extLst>
                <a:ext uri="{FF2B5EF4-FFF2-40B4-BE49-F238E27FC236}">
                  <a16:creationId xmlns:a16="http://schemas.microsoft.com/office/drawing/2014/main" id="{7A33F960-D826-44D1-92A8-0F5EFF1AD0E6}"/>
                </a:ext>
              </a:extLst>
            </p:cNvPr>
            <p:cNvSpPr>
              <a:spLocks noChangeArrowheads="1"/>
            </p:cNvSpPr>
            <p:nvPr/>
          </p:nvSpPr>
          <p:spPr bwMode="auto">
            <a:xfrm>
              <a:off x="2743200" y="5484813"/>
              <a:ext cx="3048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0" name="Freeform 91">
              <a:extLst>
                <a:ext uri="{FF2B5EF4-FFF2-40B4-BE49-F238E27FC236}">
                  <a16:creationId xmlns:a16="http://schemas.microsoft.com/office/drawing/2014/main" id="{CDADF9EA-3EC6-4C56-AB73-394F6A90798E}"/>
                </a:ext>
              </a:extLst>
            </p:cNvPr>
            <p:cNvSpPr>
              <a:spLocks/>
            </p:cNvSpPr>
            <p:nvPr/>
          </p:nvSpPr>
          <p:spPr bwMode="auto">
            <a:xfrm>
              <a:off x="2895600" y="5484813"/>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1" name="Freeform 92">
              <a:extLst>
                <a:ext uri="{FF2B5EF4-FFF2-40B4-BE49-F238E27FC236}">
                  <a16:creationId xmlns:a16="http://schemas.microsoft.com/office/drawing/2014/main" id="{2F1FDF45-6E6B-46E2-8CC8-323A5FDFF4A8}"/>
                </a:ext>
              </a:extLst>
            </p:cNvPr>
            <p:cNvSpPr>
              <a:spLocks/>
            </p:cNvSpPr>
            <p:nvPr/>
          </p:nvSpPr>
          <p:spPr bwMode="auto">
            <a:xfrm rot="10800000">
              <a:off x="3048000" y="5637213"/>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2" name="Text Box 93">
              <a:extLst>
                <a:ext uri="{FF2B5EF4-FFF2-40B4-BE49-F238E27FC236}">
                  <a16:creationId xmlns:a16="http://schemas.microsoft.com/office/drawing/2014/main" id="{68C082F7-4681-49FB-8DD4-60924C3DE0A0}"/>
                </a:ext>
              </a:extLst>
            </p:cNvPr>
            <p:cNvSpPr txBox="1">
              <a:spLocks noChangeArrowheads="1"/>
            </p:cNvSpPr>
            <p:nvPr/>
          </p:nvSpPr>
          <p:spPr bwMode="auto">
            <a:xfrm>
              <a:off x="4191001" y="58658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A</a:t>
              </a:r>
            </a:p>
          </p:txBody>
        </p:sp>
        <p:sp>
          <p:nvSpPr>
            <p:cNvPr id="163" name="Text Box 94">
              <a:extLst>
                <a:ext uri="{FF2B5EF4-FFF2-40B4-BE49-F238E27FC236}">
                  <a16:creationId xmlns:a16="http://schemas.microsoft.com/office/drawing/2014/main" id="{4FA75E91-DEA4-4F64-BD97-03A363D17E99}"/>
                </a:ext>
              </a:extLst>
            </p:cNvPr>
            <p:cNvSpPr txBox="1">
              <a:spLocks noChangeArrowheads="1"/>
            </p:cNvSpPr>
            <p:nvPr/>
          </p:nvSpPr>
          <p:spPr bwMode="auto">
            <a:xfrm>
              <a:off x="5715001" y="58658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B</a:t>
              </a:r>
            </a:p>
          </p:txBody>
        </p:sp>
        <p:sp>
          <p:nvSpPr>
            <p:cNvPr id="164" name="Text Box 95">
              <a:extLst>
                <a:ext uri="{FF2B5EF4-FFF2-40B4-BE49-F238E27FC236}">
                  <a16:creationId xmlns:a16="http://schemas.microsoft.com/office/drawing/2014/main" id="{E6554323-C155-4D8C-88E3-9BE6CD4B4810}"/>
                </a:ext>
              </a:extLst>
            </p:cNvPr>
            <p:cNvSpPr txBox="1">
              <a:spLocks noChangeArrowheads="1"/>
            </p:cNvSpPr>
            <p:nvPr/>
          </p:nvSpPr>
          <p:spPr bwMode="auto">
            <a:xfrm>
              <a:off x="7239001" y="5865813"/>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latin typeface="Tahoma" panose="020B0604030504040204" pitchFamily="34" charset="0"/>
                </a:rPr>
                <a:t>C</a:t>
              </a:r>
            </a:p>
          </p:txBody>
        </p:sp>
        <p:sp>
          <p:nvSpPr>
            <p:cNvPr id="165" name="Freeform 96">
              <a:extLst>
                <a:ext uri="{FF2B5EF4-FFF2-40B4-BE49-F238E27FC236}">
                  <a16:creationId xmlns:a16="http://schemas.microsoft.com/office/drawing/2014/main" id="{5C35906A-4CE3-447B-B638-635D110CE3DB}"/>
                </a:ext>
              </a:extLst>
            </p:cNvPr>
            <p:cNvSpPr>
              <a:spLocks/>
            </p:cNvSpPr>
            <p:nvPr/>
          </p:nvSpPr>
          <p:spPr bwMode="auto">
            <a:xfrm>
              <a:off x="7467600" y="5500688"/>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6" name="Freeform 97">
              <a:extLst>
                <a:ext uri="{FF2B5EF4-FFF2-40B4-BE49-F238E27FC236}">
                  <a16:creationId xmlns:a16="http://schemas.microsoft.com/office/drawing/2014/main" id="{D17C6F63-9B72-408F-A470-24B685C8F938}"/>
                </a:ext>
              </a:extLst>
            </p:cNvPr>
            <p:cNvSpPr>
              <a:spLocks/>
            </p:cNvSpPr>
            <p:nvPr/>
          </p:nvSpPr>
          <p:spPr bwMode="auto">
            <a:xfrm rot="10800000">
              <a:off x="7620000" y="5638800"/>
              <a:ext cx="762000" cy="139700"/>
            </a:xfrm>
            <a:custGeom>
              <a:avLst/>
              <a:gdLst>
                <a:gd name="T0" fmla="*/ 0 w 480"/>
                <a:gd name="T1" fmla="*/ 138113 h 88"/>
                <a:gd name="T2" fmla="*/ 376238 w 480"/>
                <a:gd name="T3" fmla="*/ 0 h 88"/>
                <a:gd name="T4" fmla="*/ 762000 w 480"/>
                <a:gd name="T5" fmla="*/ 139700 h 88"/>
                <a:gd name="T6" fmla="*/ 0 60000 65536"/>
                <a:gd name="T7" fmla="*/ 0 60000 65536"/>
                <a:gd name="T8" fmla="*/ 0 60000 65536"/>
              </a:gdLst>
              <a:ahLst/>
              <a:cxnLst>
                <a:cxn ang="T6">
                  <a:pos x="T0" y="T1"/>
                </a:cxn>
                <a:cxn ang="T7">
                  <a:pos x="T2" y="T3"/>
                </a:cxn>
                <a:cxn ang="T8">
                  <a:pos x="T4" y="T5"/>
                </a:cxn>
              </a:cxnLst>
              <a:rect l="0" t="0" r="r" b="b"/>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00" name="TextBox 99"/>
          <p:cNvSpPr txBox="1"/>
          <p:nvPr/>
        </p:nvSpPr>
        <p:spPr>
          <a:xfrm>
            <a:off x="2602412" y="628965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3.13: </a:t>
            </a:r>
            <a:r>
              <a:rPr lang="en-US" dirty="0" smtClean="0">
                <a:latin typeface="Times New Roman" pitchFamily="18" charset="0"/>
                <a:cs typeface="Times New Roman" pitchFamily="18" charset="0"/>
              </a:rPr>
              <a:t>Steps showing deletion operation on doubly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296884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6" name="Rectangle 5"/>
          <p:cNvSpPr/>
          <p:nvPr/>
        </p:nvSpPr>
        <p:spPr>
          <a:xfrm>
            <a:off x="207034" y="1121184"/>
            <a:ext cx="11601338" cy="406265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Deletion Algorithm</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b="1" dirty="0">
                <a:latin typeface="Times New Roman" panose="02020603050405020304" pitchFamily="18" charset="0"/>
                <a:cs typeface="Times New Roman" panose="02020603050405020304" pitchFamily="18" charset="0"/>
              </a:rPr>
              <a:t>Algorithm </a:t>
            </a:r>
            <a:r>
              <a:rPr lang="en-US" sz="2000" dirty="0">
                <a:latin typeface="Times New Roman" panose="02020603050405020304" pitchFamily="18" charset="0"/>
                <a:cs typeface="Times New Roman" panose="02020603050405020304" pitchFamily="18" charset="0"/>
              </a:rPr>
              <a:t>remove(p):</a:t>
            </a:r>
          </a:p>
          <a:p>
            <a:pPr marL="720000" lvl="6">
              <a:lnSpc>
                <a:spcPct val="150000"/>
              </a:lnSpc>
            </a:pPr>
            <a:r>
              <a:rPr lang="en-US" sz="2000" dirty="0">
                <a:latin typeface="Times New Roman" panose="02020603050405020304" pitchFamily="18" charset="0"/>
                <a:cs typeface="Times New Roman" panose="02020603050405020304" pitchFamily="18" charset="0"/>
              </a:rPr>
              <a:t>	t = </a:t>
            </a:r>
            <a:r>
              <a:rPr lang="en-US" sz="2000" dirty="0" err="1">
                <a:latin typeface="Times New Roman" panose="02020603050405020304" pitchFamily="18" charset="0"/>
                <a:cs typeface="Times New Roman" panose="02020603050405020304" pitchFamily="18" charset="0"/>
              </a:rPr>
              <a:t>p.element</a:t>
            </a:r>
            <a:r>
              <a:rPr lang="en-US" sz="2000" dirty="0">
                <a:latin typeface="Times New Roman" panose="02020603050405020304" pitchFamily="18" charset="0"/>
                <a:cs typeface="Times New Roman" panose="02020603050405020304" pitchFamily="18" charset="0"/>
              </a:rPr>
              <a:t>	{a temporary variable to hold the return value}</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p.getPrev</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setNext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p.getNext</a:t>
            </a:r>
            <a:r>
              <a:rPr lang="en-US" sz="2000" dirty="0">
                <a:latin typeface="Times New Roman" panose="02020603050405020304" pitchFamily="18" charset="0"/>
                <a:cs typeface="Times New Roman" panose="02020603050405020304" pitchFamily="18" charset="0"/>
              </a:rPr>
              <a:t>())	{linking out p}</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p.getNext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setPrev</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p.getPrev</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p.setPrev</a:t>
            </a:r>
            <a:r>
              <a:rPr lang="en-US" sz="2000" b="1" dirty="0">
                <a:latin typeface="Times New Roman" panose="02020603050405020304" pitchFamily="18" charset="0"/>
                <a:cs typeface="Times New Roman" panose="02020603050405020304" pitchFamily="18" charset="0"/>
              </a:rPr>
              <a:t>(null)</a:t>
            </a:r>
            <a:r>
              <a:rPr lang="en-US" sz="2000" dirty="0">
                <a:latin typeface="Times New Roman" panose="02020603050405020304" pitchFamily="18" charset="0"/>
                <a:cs typeface="Times New Roman" panose="02020603050405020304" pitchFamily="18" charset="0"/>
              </a:rPr>
              <a:t>	{invalidating the position p}</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p.setNext</a:t>
            </a:r>
            <a:r>
              <a:rPr lang="en-US" sz="2000" b="1" dirty="0">
                <a:latin typeface="Times New Roman" panose="02020603050405020304" pitchFamily="18" charset="0"/>
                <a:cs typeface="Times New Roman" panose="02020603050405020304" pitchFamily="18" charset="0"/>
              </a:rPr>
              <a:t>(null)</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return 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267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6" name="Rectangle 5"/>
          <p:cNvSpPr/>
          <p:nvPr/>
        </p:nvSpPr>
        <p:spPr>
          <a:xfrm>
            <a:off x="207034" y="1121184"/>
            <a:ext cx="11601338" cy="360098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Doubly Linked List</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b="1" dirty="0">
                <a:latin typeface="Times New Roman" panose="02020603050405020304" pitchFamily="18" charset="0"/>
                <a:cs typeface="Times New Roman" panose="02020603050405020304" pitchFamily="18" charset="0"/>
              </a:rPr>
              <a:t>Advantages</a:t>
            </a:r>
            <a:r>
              <a:rPr lang="en-US" sz="2000" b="1" dirty="0" smtClean="0">
                <a:latin typeface="Times New Roman" panose="02020603050405020304" pitchFamily="18" charset="0"/>
                <a:cs typeface="Times New Roman" panose="02020603050405020304" pitchFamily="18" charset="0"/>
              </a:rPr>
              <a:t>:</a:t>
            </a:r>
          </a:p>
          <a:p>
            <a:pPr marL="720000" lvl="6"/>
            <a:endParaRPr lang="en-US" sz="2000" b="1"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Convenient to traverse the list backwards</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Simplifies insertion and deletion because you no longer have to refer to the previous node</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20000" lvl="6"/>
            <a:r>
              <a:rPr lang="en-US" sz="2000" b="1" dirty="0" smtClean="0">
                <a:latin typeface="Times New Roman" panose="02020603050405020304" pitchFamily="18" charset="0"/>
                <a:cs typeface="Times New Roman" panose="02020603050405020304" pitchFamily="18" charset="0"/>
              </a:rPr>
              <a:t>Disadvantage:</a:t>
            </a:r>
          </a:p>
          <a:p>
            <a:pPr marL="720000" lvl="6"/>
            <a:endParaRPr lang="en-US" sz="2000" b="1"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Increase in space requirements.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832146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6" name="Rectangle 5"/>
          <p:cNvSpPr/>
          <p:nvPr/>
        </p:nvSpPr>
        <p:spPr>
          <a:xfrm>
            <a:off x="207034" y="1121185"/>
            <a:ext cx="11601338" cy="1138773"/>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3.  Circular </a:t>
            </a:r>
            <a:r>
              <a:rPr lang="en-US" sz="2400" b="1" dirty="0">
                <a:latin typeface="Times New Roman" panose="02020603050405020304" pitchFamily="18" charset="0"/>
                <a:cs typeface="Times New Roman" panose="02020603050405020304" pitchFamily="18" charset="0"/>
              </a:rPr>
              <a:t>Linked Lists</a:t>
            </a:r>
          </a:p>
          <a:p>
            <a:pPr marL="360000" lvl="4"/>
            <a:endParaRPr lang="en-US" sz="2400" b="1" dirty="0">
              <a:latin typeface="Times New Roman" panose="02020603050405020304" pitchFamily="18" charset="0"/>
              <a:cs typeface="Times New Roman" panose="02020603050405020304" pitchFamily="18" charset="0"/>
            </a:endParaRPr>
          </a:p>
          <a:p>
            <a:pPr marL="1520100" lvl="7" indent="-342900"/>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pic>
        <p:nvPicPr>
          <p:cNvPr id="30" name="Picture 29" descr="clock5.jpg"/>
          <p:cNvPicPr>
            <a:picLocks noChangeAspect="1"/>
          </p:cNvPicPr>
          <p:nvPr/>
        </p:nvPicPr>
        <p:blipFill>
          <a:blip r:embed="rId3"/>
          <a:stretch>
            <a:fillRect/>
          </a:stretch>
        </p:blipFill>
        <p:spPr>
          <a:xfrm>
            <a:off x="2281073" y="1847523"/>
            <a:ext cx="7320127" cy="4114682"/>
          </a:xfrm>
          <a:prstGeom prst="rect">
            <a:avLst/>
          </a:prstGeom>
        </p:spPr>
      </p:pic>
      <p:sp>
        <p:nvSpPr>
          <p:cNvPr id="8" name="TextBox 7"/>
          <p:cNvSpPr txBox="1"/>
          <p:nvPr/>
        </p:nvSpPr>
        <p:spPr>
          <a:xfrm>
            <a:off x="2316480" y="6091535"/>
            <a:ext cx="709458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3.14: </a:t>
            </a:r>
            <a:r>
              <a:rPr lang="en-US" dirty="0" smtClean="0">
                <a:latin typeface="Times New Roman" pitchFamily="18" charset="0"/>
                <a:cs typeface="Times New Roman" pitchFamily="18" charset="0"/>
              </a:rPr>
              <a:t>Clock as an analogy to traversal in Circular Linked List</a:t>
            </a:r>
          </a:p>
          <a:p>
            <a:pPr algn="ctr"/>
            <a:r>
              <a:rPr lang="en-US" b="1" dirty="0" smtClean="0">
                <a:latin typeface="Times New Roman" pitchFamily="18" charset="0"/>
                <a:cs typeface="Times New Roman" pitchFamily="18" charset="0"/>
              </a:rPr>
              <a:t>Source: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https://mashable.com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82872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sp>
        <p:nvSpPr>
          <p:cNvPr id="6" name="Rectangle 5"/>
          <p:cNvSpPr/>
          <p:nvPr/>
        </p:nvSpPr>
        <p:spPr>
          <a:xfrm>
            <a:off x="207034" y="1121184"/>
            <a:ext cx="11601338" cy="267765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3.  Circular </a:t>
            </a:r>
            <a:r>
              <a:rPr lang="en-US" sz="2400" b="1" dirty="0">
                <a:latin typeface="Times New Roman" panose="02020603050405020304" pitchFamily="18" charset="0"/>
                <a:cs typeface="Times New Roman" panose="02020603050405020304" pitchFamily="18" charset="0"/>
              </a:rPr>
              <a:t>Linked Lists</a:t>
            </a:r>
          </a:p>
          <a:p>
            <a:pPr marL="360000" lvl="4"/>
            <a:endParaRPr lang="en-US" sz="2400" b="1"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Circular Linked List is a special type of Linked List</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supports traversing from the end of the list to the beginning by making the last node point back to the head of the list</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Rear pointer is often used instead of a Head pointer.</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2" name="Group 4">
            <a:extLst>
              <a:ext uri="{FF2B5EF4-FFF2-40B4-BE49-F238E27FC236}">
                <a16:creationId xmlns:a16="http://schemas.microsoft.com/office/drawing/2014/main" id="{3D6574C1-F059-4A1A-BE27-F34E98C23CAB}"/>
              </a:ext>
            </a:extLst>
          </p:cNvPr>
          <p:cNvGrpSpPr/>
          <p:nvPr/>
        </p:nvGrpSpPr>
        <p:grpSpPr>
          <a:xfrm>
            <a:off x="2689422" y="4569491"/>
            <a:ext cx="6335714" cy="1357314"/>
            <a:chOff x="2971800" y="4038600"/>
            <a:chExt cx="6335714" cy="1357314"/>
          </a:xfrm>
        </p:grpSpPr>
        <p:sp>
          <p:nvSpPr>
            <p:cNvPr id="8" name="Line 162">
              <a:extLst>
                <a:ext uri="{FF2B5EF4-FFF2-40B4-BE49-F238E27FC236}">
                  <a16:creationId xmlns:a16="http://schemas.microsoft.com/office/drawing/2014/main" id="{24479906-45EC-4735-8405-FEAB9BAD7C5E}"/>
                </a:ext>
              </a:extLst>
            </p:cNvPr>
            <p:cNvSpPr>
              <a:spLocks noChangeShapeType="1"/>
            </p:cNvSpPr>
            <p:nvPr/>
          </p:nvSpPr>
          <p:spPr bwMode="auto">
            <a:xfrm>
              <a:off x="3902075" y="42291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165">
              <a:extLst>
                <a:ext uri="{FF2B5EF4-FFF2-40B4-BE49-F238E27FC236}">
                  <a16:creationId xmlns:a16="http://schemas.microsoft.com/office/drawing/2014/main" id="{13A137E7-0AE6-4AA6-856B-B1D954633DB4}"/>
                </a:ext>
              </a:extLst>
            </p:cNvPr>
            <p:cNvSpPr>
              <a:spLocks noChangeShapeType="1"/>
            </p:cNvSpPr>
            <p:nvPr/>
          </p:nvSpPr>
          <p:spPr bwMode="auto">
            <a:xfrm>
              <a:off x="5257801"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69">
              <a:extLst>
                <a:ext uri="{FF2B5EF4-FFF2-40B4-BE49-F238E27FC236}">
                  <a16:creationId xmlns:a16="http://schemas.microsoft.com/office/drawing/2014/main" id="{0DA44753-92EF-41BA-A7B7-08830041FA59}"/>
                </a:ext>
              </a:extLst>
            </p:cNvPr>
            <p:cNvSpPr>
              <a:spLocks noChangeShapeType="1"/>
            </p:cNvSpPr>
            <p:nvPr/>
          </p:nvSpPr>
          <p:spPr bwMode="auto">
            <a:xfrm>
              <a:off x="6602414"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71">
              <a:extLst>
                <a:ext uri="{FF2B5EF4-FFF2-40B4-BE49-F238E27FC236}">
                  <a16:creationId xmlns:a16="http://schemas.microsoft.com/office/drawing/2014/main" id="{80541AC8-146E-4082-95E6-81F70205C203}"/>
                </a:ext>
              </a:extLst>
            </p:cNvPr>
            <p:cNvSpPr>
              <a:spLocks noChangeShapeType="1"/>
            </p:cNvSpPr>
            <p:nvPr/>
          </p:nvSpPr>
          <p:spPr bwMode="auto">
            <a:xfrm>
              <a:off x="7947026"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Text Box 173">
              <a:extLst>
                <a:ext uri="{FF2B5EF4-FFF2-40B4-BE49-F238E27FC236}">
                  <a16:creationId xmlns:a16="http://schemas.microsoft.com/office/drawing/2014/main" id="{2C51FB61-441D-4D65-A1BC-6068CB673A67}"/>
                </a:ext>
              </a:extLst>
            </p:cNvPr>
            <p:cNvSpPr txBox="1">
              <a:spLocks noChangeArrowheads="1"/>
            </p:cNvSpPr>
            <p:nvPr/>
          </p:nvSpPr>
          <p:spPr bwMode="auto">
            <a:xfrm>
              <a:off x="8382000" y="5029201"/>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a:t>
              </a:r>
            </a:p>
          </p:txBody>
        </p:sp>
        <p:sp>
          <p:nvSpPr>
            <p:cNvPr id="13" name="Line 174">
              <a:extLst>
                <a:ext uri="{FF2B5EF4-FFF2-40B4-BE49-F238E27FC236}">
                  <a16:creationId xmlns:a16="http://schemas.microsoft.com/office/drawing/2014/main" id="{BDDA5DCE-B277-4E78-B604-633E50CBD620}"/>
                </a:ext>
              </a:extLst>
            </p:cNvPr>
            <p:cNvSpPr>
              <a:spLocks noChangeShapeType="1"/>
            </p:cNvSpPr>
            <p:nvPr/>
          </p:nvSpPr>
          <p:spPr bwMode="auto">
            <a:xfrm flipV="1">
              <a:off x="8686800" y="4495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3" name="Group 190">
              <a:extLst>
                <a:ext uri="{FF2B5EF4-FFF2-40B4-BE49-F238E27FC236}">
                  <a16:creationId xmlns:a16="http://schemas.microsoft.com/office/drawing/2014/main" id="{E43555EE-202D-4EB6-B6C4-156CCBAB259A}"/>
                </a:ext>
              </a:extLst>
            </p:cNvPr>
            <p:cNvGrpSpPr>
              <a:grpSpLocks/>
            </p:cNvGrpSpPr>
            <p:nvPr/>
          </p:nvGrpSpPr>
          <p:grpSpPr bwMode="auto">
            <a:xfrm>
              <a:off x="2971800" y="4038600"/>
              <a:ext cx="990600" cy="381000"/>
              <a:chOff x="1060" y="2584"/>
              <a:chExt cx="445" cy="304"/>
            </a:xfrm>
          </p:grpSpPr>
          <p:sp>
            <p:nvSpPr>
              <p:cNvPr id="28" name="Rectangle 176">
                <a:extLst>
                  <a:ext uri="{FF2B5EF4-FFF2-40B4-BE49-F238E27FC236}">
                    <a16:creationId xmlns:a16="http://schemas.microsoft.com/office/drawing/2014/main" id="{2105EBB9-562D-48E4-8B23-19D829B711BA}"/>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10</a:t>
                </a:r>
              </a:p>
            </p:txBody>
          </p:sp>
          <p:sp>
            <p:nvSpPr>
              <p:cNvPr id="29" name="Rectangle 178">
                <a:extLst>
                  <a:ext uri="{FF2B5EF4-FFF2-40B4-BE49-F238E27FC236}">
                    <a16:creationId xmlns:a16="http://schemas.microsoft.com/office/drawing/2014/main" id="{11B2688E-D66B-47E2-9F01-8A0957319400}"/>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cxnSp>
          <p:nvCxnSpPr>
            <p:cNvPr id="15" name="AutoShape 187">
              <a:extLst>
                <a:ext uri="{FF2B5EF4-FFF2-40B4-BE49-F238E27FC236}">
                  <a16:creationId xmlns:a16="http://schemas.microsoft.com/office/drawing/2014/main" id="{88FCCDFD-A4DD-46BD-BEC5-67FA94CC6B6C}"/>
                </a:ext>
              </a:extLst>
            </p:cNvPr>
            <p:cNvCxnSpPr>
              <a:cxnSpLocks noChangeShapeType="1"/>
            </p:cNvCxnSpPr>
            <p:nvPr/>
          </p:nvCxnSpPr>
          <p:spPr bwMode="auto">
            <a:xfrm flipH="1">
              <a:off x="2971801" y="4267200"/>
              <a:ext cx="6335713" cy="1588"/>
            </a:xfrm>
            <a:prstGeom prst="bentConnector5">
              <a:avLst>
                <a:gd name="adj1" fmla="val -3606"/>
                <a:gd name="adj2" fmla="val -296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5" name="Group 194">
              <a:extLst>
                <a:ext uri="{FF2B5EF4-FFF2-40B4-BE49-F238E27FC236}">
                  <a16:creationId xmlns:a16="http://schemas.microsoft.com/office/drawing/2014/main" id="{7D88810F-632A-4C89-9A19-18967BB1894A}"/>
                </a:ext>
              </a:extLst>
            </p:cNvPr>
            <p:cNvGrpSpPr>
              <a:grpSpLocks/>
            </p:cNvGrpSpPr>
            <p:nvPr/>
          </p:nvGrpSpPr>
          <p:grpSpPr bwMode="auto">
            <a:xfrm>
              <a:off x="4305300" y="4038600"/>
              <a:ext cx="990600" cy="381000"/>
              <a:chOff x="1060" y="2584"/>
              <a:chExt cx="445" cy="304"/>
            </a:xfrm>
          </p:grpSpPr>
          <p:sp>
            <p:nvSpPr>
              <p:cNvPr id="26" name="Rectangle 195">
                <a:extLst>
                  <a:ext uri="{FF2B5EF4-FFF2-40B4-BE49-F238E27FC236}">
                    <a16:creationId xmlns:a16="http://schemas.microsoft.com/office/drawing/2014/main" id="{7290B5B9-6729-408D-A918-988F0E43B10C}"/>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20</a:t>
                </a:r>
              </a:p>
            </p:txBody>
          </p:sp>
          <p:sp>
            <p:nvSpPr>
              <p:cNvPr id="27" name="Rectangle 196">
                <a:extLst>
                  <a:ext uri="{FF2B5EF4-FFF2-40B4-BE49-F238E27FC236}">
                    <a16:creationId xmlns:a16="http://schemas.microsoft.com/office/drawing/2014/main" id="{29A45259-269E-47DE-9DA7-05E353BC2EB6}"/>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4" name="Group 197">
              <a:extLst>
                <a:ext uri="{FF2B5EF4-FFF2-40B4-BE49-F238E27FC236}">
                  <a16:creationId xmlns:a16="http://schemas.microsoft.com/office/drawing/2014/main" id="{41D48708-9AC9-4A7D-85FA-24FFF2939D0A}"/>
                </a:ext>
              </a:extLst>
            </p:cNvPr>
            <p:cNvGrpSpPr>
              <a:grpSpLocks/>
            </p:cNvGrpSpPr>
            <p:nvPr/>
          </p:nvGrpSpPr>
          <p:grpSpPr bwMode="auto">
            <a:xfrm>
              <a:off x="5638800" y="4038600"/>
              <a:ext cx="990600" cy="381000"/>
              <a:chOff x="1060" y="2584"/>
              <a:chExt cx="445" cy="304"/>
            </a:xfrm>
          </p:grpSpPr>
          <p:sp>
            <p:nvSpPr>
              <p:cNvPr id="24" name="Rectangle 198">
                <a:extLst>
                  <a:ext uri="{FF2B5EF4-FFF2-40B4-BE49-F238E27FC236}">
                    <a16:creationId xmlns:a16="http://schemas.microsoft.com/office/drawing/2014/main" id="{9F1DE14E-BF61-4C47-9D33-8C23437F7490}"/>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40</a:t>
                </a:r>
              </a:p>
            </p:txBody>
          </p:sp>
          <p:sp>
            <p:nvSpPr>
              <p:cNvPr id="25" name="Rectangle 199">
                <a:extLst>
                  <a:ext uri="{FF2B5EF4-FFF2-40B4-BE49-F238E27FC236}">
                    <a16:creationId xmlns:a16="http://schemas.microsoft.com/office/drawing/2014/main" id="{7A08E536-739D-4FCF-A557-2D829627759E}"/>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 name="Group 200">
              <a:extLst>
                <a:ext uri="{FF2B5EF4-FFF2-40B4-BE49-F238E27FC236}">
                  <a16:creationId xmlns:a16="http://schemas.microsoft.com/office/drawing/2014/main" id="{B7179BA6-55B7-4A6C-BADF-BE63CA7DA9A2}"/>
                </a:ext>
              </a:extLst>
            </p:cNvPr>
            <p:cNvGrpSpPr>
              <a:grpSpLocks/>
            </p:cNvGrpSpPr>
            <p:nvPr/>
          </p:nvGrpSpPr>
          <p:grpSpPr bwMode="auto">
            <a:xfrm>
              <a:off x="8305800" y="4038600"/>
              <a:ext cx="990600" cy="381000"/>
              <a:chOff x="1060" y="2584"/>
              <a:chExt cx="445" cy="304"/>
            </a:xfrm>
          </p:grpSpPr>
          <p:sp>
            <p:nvSpPr>
              <p:cNvPr id="22" name="Rectangle 201">
                <a:extLst>
                  <a:ext uri="{FF2B5EF4-FFF2-40B4-BE49-F238E27FC236}">
                    <a16:creationId xmlns:a16="http://schemas.microsoft.com/office/drawing/2014/main" id="{C97C1774-15CA-4FFE-B752-9A906EF3C37B}"/>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70</a:t>
                </a:r>
              </a:p>
            </p:txBody>
          </p:sp>
          <p:sp>
            <p:nvSpPr>
              <p:cNvPr id="23" name="Rectangle 202">
                <a:extLst>
                  <a:ext uri="{FF2B5EF4-FFF2-40B4-BE49-F238E27FC236}">
                    <a16:creationId xmlns:a16="http://schemas.microsoft.com/office/drawing/2014/main" id="{DCEAE35F-6904-4381-B713-7C759D56A867}"/>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7" name="Group 203">
              <a:extLst>
                <a:ext uri="{FF2B5EF4-FFF2-40B4-BE49-F238E27FC236}">
                  <a16:creationId xmlns:a16="http://schemas.microsoft.com/office/drawing/2014/main" id="{56664125-F051-4EE1-8235-A9F3CFC40607}"/>
                </a:ext>
              </a:extLst>
            </p:cNvPr>
            <p:cNvGrpSpPr>
              <a:grpSpLocks/>
            </p:cNvGrpSpPr>
            <p:nvPr/>
          </p:nvGrpSpPr>
          <p:grpSpPr bwMode="auto">
            <a:xfrm>
              <a:off x="6972300" y="4038600"/>
              <a:ext cx="990600" cy="381000"/>
              <a:chOff x="1060" y="2584"/>
              <a:chExt cx="445" cy="304"/>
            </a:xfrm>
          </p:grpSpPr>
          <p:sp>
            <p:nvSpPr>
              <p:cNvPr id="20" name="Rectangle 204">
                <a:extLst>
                  <a:ext uri="{FF2B5EF4-FFF2-40B4-BE49-F238E27FC236}">
                    <a16:creationId xmlns:a16="http://schemas.microsoft.com/office/drawing/2014/main" id="{D3803323-835A-4EA7-87DF-471A832B5787}"/>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55</a:t>
                </a:r>
              </a:p>
            </p:txBody>
          </p:sp>
          <p:sp>
            <p:nvSpPr>
              <p:cNvPr id="21" name="Rectangle 205">
                <a:extLst>
                  <a:ext uri="{FF2B5EF4-FFF2-40B4-BE49-F238E27FC236}">
                    <a16:creationId xmlns:a16="http://schemas.microsoft.com/office/drawing/2014/main" id="{9E766DF1-FC88-4B62-A3E6-0701C4562755}"/>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31" name="TextBox 30"/>
          <p:cNvSpPr txBox="1"/>
          <p:nvPr/>
        </p:nvSpPr>
        <p:spPr>
          <a:xfrm>
            <a:off x="2465252" y="600009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3.15: </a:t>
            </a:r>
            <a:r>
              <a:rPr lang="en-US" dirty="0" smtClean="0">
                <a:latin typeface="Times New Roman" pitchFamily="18" charset="0"/>
                <a:cs typeface="Times New Roman" pitchFamily="18" charset="0"/>
              </a:rPr>
              <a:t>Schematic representation of circular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82872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6" name="Rectangle 5"/>
          <p:cNvSpPr/>
          <p:nvPr/>
        </p:nvSpPr>
        <p:spPr>
          <a:xfrm>
            <a:off x="207034" y="1121184"/>
            <a:ext cx="11601338"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Motivation</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Circular linked lists are usually sorted.</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Circular linked lists are useful for playing video and sound files in “looping” mode.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are also a stepping stone to implementing graphs, an important topic in comp171.</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2806658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6" name="Rectangle 5"/>
          <p:cNvSpPr/>
          <p:nvPr/>
        </p:nvSpPr>
        <p:spPr>
          <a:xfrm>
            <a:off x="207034" y="1121184"/>
            <a:ext cx="11601338" cy="452431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Circular Linked List Definition</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720000" lvl="6">
              <a:lnSpc>
                <a:spcPct val="150000"/>
              </a:lnSpc>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Node{</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data;</a:t>
            </a:r>
          </a:p>
          <a:p>
            <a:pPr marL="720000" lvl="6">
              <a:lnSpc>
                <a:spcPct val="150000"/>
              </a:lnSpc>
            </a:pPr>
            <a:r>
              <a:rPr lang="en-US" sz="2000" dirty="0">
                <a:latin typeface="Times New Roman" panose="02020603050405020304" pitchFamily="18" charset="0"/>
                <a:cs typeface="Times New Roman" panose="02020603050405020304" pitchFamily="18" charset="0"/>
              </a:rPr>
              <a:t>	Node* next;</a:t>
            </a:r>
          </a:p>
          <a:p>
            <a:pPr marL="720000" lvl="6">
              <a:lnSpc>
                <a:spcPct val="150000"/>
              </a:lnSpc>
            </a:pP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err="1">
                <a:latin typeface="Times New Roman" panose="02020603050405020304" pitchFamily="18" charset="0"/>
                <a:cs typeface="Times New Roman" panose="02020603050405020304" pitchFamily="18" charset="0"/>
              </a:rPr>
              <a:t>typedef</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a:t>
            </a:r>
          </a:p>
          <a:p>
            <a:pPr marL="720000" lvl="6">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425941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6" name="Rectangle 5"/>
          <p:cNvSpPr/>
          <p:nvPr/>
        </p:nvSpPr>
        <p:spPr>
          <a:xfrm>
            <a:off x="207034" y="1121184"/>
            <a:ext cx="11601338" cy="452431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Circular Linked List Operations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&amp; Rear,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item)</a:t>
            </a:r>
          </a:p>
          <a:p>
            <a:pPr marL="1177200" lvl="7">
              <a:lnSpc>
                <a:spcPct val="150000"/>
              </a:lnSpc>
            </a:pPr>
            <a:r>
              <a:rPr lang="en-US" sz="2000" dirty="0">
                <a:latin typeface="Times New Roman" panose="02020603050405020304" pitchFamily="18" charset="0"/>
                <a:cs typeface="Times New Roman" panose="02020603050405020304" pitchFamily="18" charset="0"/>
              </a:rPr>
              <a:t>	//add new node to ordered circular linked list</a:t>
            </a:r>
          </a:p>
          <a:p>
            <a:pPr marL="1177200" lvl="7">
              <a:lnSpc>
                <a:spcPct val="150000"/>
              </a:lnSpc>
            </a:pP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deleteNode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&amp; Rear,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item)</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//remove a node from circular linked list</a:t>
            </a: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 Rear)</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//print the circular linked list once</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7798580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6" name="Rectangle 5"/>
          <p:cNvSpPr/>
          <p:nvPr/>
        </p:nvSpPr>
        <p:spPr>
          <a:xfrm>
            <a:off x="207034" y="1121184"/>
            <a:ext cx="11601338" cy="590931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Traverse the list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void print(</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 Rear){</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 Cur;</a:t>
            </a:r>
          </a:p>
          <a:p>
            <a:pPr marL="720000" lvl="6">
              <a:lnSpc>
                <a:spcPct val="150000"/>
              </a:lnSpc>
            </a:pPr>
            <a:r>
              <a:rPr lang="en-US" sz="2000" dirty="0">
                <a:latin typeface="Times New Roman" panose="02020603050405020304" pitchFamily="18" charset="0"/>
                <a:cs typeface="Times New Roman" panose="02020603050405020304" pitchFamily="18" charset="0"/>
              </a:rPr>
              <a:t>	if(Rear != NULL){</a:t>
            </a:r>
          </a:p>
          <a:p>
            <a:pPr marL="720000" lvl="6">
              <a:lnSpc>
                <a:spcPct val="150000"/>
              </a:lnSpc>
            </a:pPr>
            <a:r>
              <a:rPr lang="en-US" sz="2000" dirty="0">
                <a:latin typeface="Times New Roman" panose="02020603050405020304" pitchFamily="18" charset="0"/>
                <a:cs typeface="Times New Roman" panose="02020603050405020304" pitchFamily="18" charset="0"/>
              </a:rPr>
              <a:t>		Cur = Rear-&gt;next;</a:t>
            </a:r>
          </a:p>
          <a:p>
            <a:pPr marL="720000" lvl="6">
              <a:lnSpc>
                <a:spcPct val="150000"/>
              </a:lnSpc>
            </a:pPr>
            <a:r>
              <a:rPr lang="en-US" sz="2000" dirty="0">
                <a:latin typeface="Times New Roman" panose="02020603050405020304" pitchFamily="18" charset="0"/>
                <a:cs typeface="Times New Roman" panose="02020603050405020304" pitchFamily="18" charset="0"/>
              </a:rPr>
              <a:t>		do{</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Cur-&gt;data &lt;&lt; " ";</a:t>
            </a:r>
          </a:p>
          <a:p>
            <a:pPr marL="720000" lvl="6">
              <a:lnSpc>
                <a:spcPct val="150000"/>
              </a:lnSpc>
            </a:pPr>
            <a:r>
              <a:rPr lang="en-US" sz="2000" dirty="0">
                <a:latin typeface="Times New Roman" panose="02020603050405020304" pitchFamily="18" charset="0"/>
                <a:cs typeface="Times New Roman" panose="02020603050405020304" pitchFamily="18" charset="0"/>
              </a:rPr>
              <a:t>			Cur = Cur-&gt;next;</a:t>
            </a:r>
          </a:p>
          <a:p>
            <a:pPr marL="720000" lvl="6">
              <a:lnSpc>
                <a:spcPct val="150000"/>
              </a:lnSpc>
            </a:pPr>
            <a:r>
              <a:rPr lang="en-US" sz="2000" dirty="0">
                <a:latin typeface="Times New Roman" panose="02020603050405020304" pitchFamily="18" charset="0"/>
                <a:cs typeface="Times New Roman" panose="02020603050405020304" pitchFamily="18" charset="0"/>
              </a:rPr>
              <a:t>		}while(Cur != Rear-&gt;next);</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a:t>
            </a:r>
          </a:p>
          <a:p>
            <a:pPr marL="720000" lvl="6">
              <a:lnSpc>
                <a:spcPct val="150000"/>
              </a:lnSpc>
            </a:pPr>
            <a:r>
              <a:rPr lang="en-US" sz="2000" dirty="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a:extLst>
              <a:ext uri="{FF2B5EF4-FFF2-40B4-BE49-F238E27FC236}">
                <a16:creationId xmlns:a16="http://schemas.microsoft.com/office/drawing/2014/main" id="{25385571-C8ED-468E-AF88-DC55DC1EBF51}"/>
              </a:ext>
            </a:extLst>
          </p:cNvPr>
          <p:cNvGrpSpPr/>
          <p:nvPr/>
        </p:nvGrpSpPr>
        <p:grpSpPr>
          <a:xfrm>
            <a:off x="4829000" y="2576127"/>
            <a:ext cx="6335713" cy="1358901"/>
            <a:chOff x="3417887" y="5332413"/>
            <a:chExt cx="6335713" cy="1358901"/>
          </a:xfrm>
        </p:grpSpPr>
        <p:sp>
          <p:nvSpPr>
            <p:cNvPr id="8" name="Line 36">
              <a:extLst>
                <a:ext uri="{FF2B5EF4-FFF2-40B4-BE49-F238E27FC236}">
                  <a16:creationId xmlns:a16="http://schemas.microsoft.com/office/drawing/2014/main" id="{12695C98-2B01-4AD8-A7A0-0AC3C2308F02}"/>
                </a:ext>
              </a:extLst>
            </p:cNvPr>
            <p:cNvSpPr>
              <a:spLocks noChangeShapeType="1"/>
            </p:cNvSpPr>
            <p:nvPr/>
          </p:nvSpPr>
          <p:spPr bwMode="auto">
            <a:xfrm>
              <a:off x="4319589" y="5532438"/>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37">
              <a:extLst>
                <a:ext uri="{FF2B5EF4-FFF2-40B4-BE49-F238E27FC236}">
                  <a16:creationId xmlns:a16="http://schemas.microsoft.com/office/drawing/2014/main" id="{86E199FF-D72E-4718-A0C6-1CE25366A478}"/>
                </a:ext>
              </a:extLst>
            </p:cNvPr>
            <p:cNvSpPr>
              <a:spLocks noChangeShapeType="1"/>
            </p:cNvSpPr>
            <p:nvPr/>
          </p:nvSpPr>
          <p:spPr bwMode="auto">
            <a:xfrm>
              <a:off x="5715001" y="5532438"/>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38">
              <a:extLst>
                <a:ext uri="{FF2B5EF4-FFF2-40B4-BE49-F238E27FC236}">
                  <a16:creationId xmlns:a16="http://schemas.microsoft.com/office/drawing/2014/main" id="{735F8E8D-A884-4C1C-85F7-FFBCC2DD0D2E}"/>
                </a:ext>
              </a:extLst>
            </p:cNvPr>
            <p:cNvSpPr>
              <a:spLocks noChangeShapeType="1"/>
            </p:cNvSpPr>
            <p:nvPr/>
          </p:nvSpPr>
          <p:spPr bwMode="auto">
            <a:xfrm>
              <a:off x="7059614" y="5532438"/>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39">
              <a:extLst>
                <a:ext uri="{FF2B5EF4-FFF2-40B4-BE49-F238E27FC236}">
                  <a16:creationId xmlns:a16="http://schemas.microsoft.com/office/drawing/2014/main" id="{F9A8C551-42D9-4BFA-8844-ECC970F5B908}"/>
                </a:ext>
              </a:extLst>
            </p:cNvPr>
            <p:cNvSpPr>
              <a:spLocks noChangeShapeType="1"/>
            </p:cNvSpPr>
            <p:nvPr/>
          </p:nvSpPr>
          <p:spPr bwMode="auto">
            <a:xfrm>
              <a:off x="8404226" y="5532438"/>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Text Box 40">
              <a:extLst>
                <a:ext uri="{FF2B5EF4-FFF2-40B4-BE49-F238E27FC236}">
                  <a16:creationId xmlns:a16="http://schemas.microsoft.com/office/drawing/2014/main" id="{7A906E00-BDBE-4920-B12F-AFEBDE66C359}"/>
                </a:ext>
              </a:extLst>
            </p:cNvPr>
            <p:cNvSpPr txBox="1">
              <a:spLocks noChangeArrowheads="1"/>
            </p:cNvSpPr>
            <p:nvPr/>
          </p:nvSpPr>
          <p:spPr bwMode="auto">
            <a:xfrm>
              <a:off x="8991600" y="6324601"/>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a:t>
              </a:r>
            </a:p>
          </p:txBody>
        </p:sp>
        <p:sp>
          <p:nvSpPr>
            <p:cNvPr id="13" name="Line 41">
              <a:extLst>
                <a:ext uri="{FF2B5EF4-FFF2-40B4-BE49-F238E27FC236}">
                  <a16:creationId xmlns:a16="http://schemas.microsoft.com/office/drawing/2014/main" id="{D4200DE0-A5F9-41CD-9AB8-A2ADD4987BFE}"/>
                </a:ext>
              </a:extLst>
            </p:cNvPr>
            <p:cNvSpPr>
              <a:spLocks noChangeShapeType="1"/>
            </p:cNvSpPr>
            <p:nvPr/>
          </p:nvSpPr>
          <p:spPr bwMode="auto">
            <a:xfrm flipH="1" flipV="1">
              <a:off x="9296401" y="5715000"/>
              <a:ext cx="11113" cy="71755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14" name="Group 42">
              <a:extLst>
                <a:ext uri="{FF2B5EF4-FFF2-40B4-BE49-F238E27FC236}">
                  <a16:creationId xmlns:a16="http://schemas.microsoft.com/office/drawing/2014/main" id="{9B3BD8F8-2C4A-40E3-91DD-5C9F3824781F}"/>
                </a:ext>
              </a:extLst>
            </p:cNvPr>
            <p:cNvGrpSpPr>
              <a:grpSpLocks/>
            </p:cNvGrpSpPr>
            <p:nvPr/>
          </p:nvGrpSpPr>
          <p:grpSpPr bwMode="auto">
            <a:xfrm>
              <a:off x="3429000" y="5332413"/>
              <a:ext cx="990600" cy="381000"/>
              <a:chOff x="1060" y="2584"/>
              <a:chExt cx="445" cy="304"/>
            </a:xfrm>
          </p:grpSpPr>
          <p:sp>
            <p:nvSpPr>
              <p:cNvPr id="28" name="Rectangle 43">
                <a:extLst>
                  <a:ext uri="{FF2B5EF4-FFF2-40B4-BE49-F238E27FC236}">
                    <a16:creationId xmlns:a16="http://schemas.microsoft.com/office/drawing/2014/main" id="{95B7CBFB-443B-4A70-BBD9-6A13938CB1EE}"/>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dirty="0">
                    <a:solidFill>
                      <a:srgbClr val="800080"/>
                    </a:solidFill>
                    <a:latin typeface="Times New Roman" panose="02020603050405020304" pitchFamily="18" charset="0"/>
                    <a:ea typeface="新細明體" panose="02020500000000000000" pitchFamily="18" charset="-120"/>
                  </a:rPr>
                  <a:t>10</a:t>
                </a:r>
              </a:p>
            </p:txBody>
          </p:sp>
          <p:sp>
            <p:nvSpPr>
              <p:cNvPr id="29" name="Rectangle 44">
                <a:extLst>
                  <a:ext uri="{FF2B5EF4-FFF2-40B4-BE49-F238E27FC236}">
                    <a16:creationId xmlns:a16="http://schemas.microsoft.com/office/drawing/2014/main" id="{46FFB9E9-85AB-4E96-9E4B-2C4EF379CCC5}"/>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cxnSp>
          <p:nvCxnSpPr>
            <p:cNvPr id="15" name="AutoShape 45">
              <a:extLst>
                <a:ext uri="{FF2B5EF4-FFF2-40B4-BE49-F238E27FC236}">
                  <a16:creationId xmlns:a16="http://schemas.microsoft.com/office/drawing/2014/main" id="{404C9CE0-8BF8-4A36-9CE7-4C75BB66D710}"/>
                </a:ext>
              </a:extLst>
            </p:cNvPr>
            <p:cNvCxnSpPr>
              <a:cxnSpLocks noChangeShapeType="1"/>
            </p:cNvCxnSpPr>
            <p:nvPr/>
          </p:nvCxnSpPr>
          <p:spPr bwMode="auto">
            <a:xfrm flipH="1">
              <a:off x="3417887" y="5529264"/>
              <a:ext cx="6335713" cy="1587"/>
            </a:xfrm>
            <a:prstGeom prst="bentConnector5">
              <a:avLst>
                <a:gd name="adj1" fmla="val -3606"/>
                <a:gd name="adj2" fmla="val -296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6" name="Group 46">
              <a:extLst>
                <a:ext uri="{FF2B5EF4-FFF2-40B4-BE49-F238E27FC236}">
                  <a16:creationId xmlns:a16="http://schemas.microsoft.com/office/drawing/2014/main" id="{EEBE7287-0D3D-4EDB-BAFD-2C2B069A6746}"/>
                </a:ext>
              </a:extLst>
            </p:cNvPr>
            <p:cNvGrpSpPr>
              <a:grpSpLocks/>
            </p:cNvGrpSpPr>
            <p:nvPr/>
          </p:nvGrpSpPr>
          <p:grpSpPr bwMode="auto">
            <a:xfrm>
              <a:off x="4762500" y="5332413"/>
              <a:ext cx="990600" cy="381000"/>
              <a:chOff x="1060" y="2584"/>
              <a:chExt cx="445" cy="304"/>
            </a:xfrm>
          </p:grpSpPr>
          <p:sp>
            <p:nvSpPr>
              <p:cNvPr id="26" name="Rectangle 47">
                <a:extLst>
                  <a:ext uri="{FF2B5EF4-FFF2-40B4-BE49-F238E27FC236}">
                    <a16:creationId xmlns:a16="http://schemas.microsoft.com/office/drawing/2014/main" id="{D590550B-A3E8-4871-BBE7-D9D10D54BFE2}"/>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20</a:t>
                </a:r>
              </a:p>
            </p:txBody>
          </p:sp>
          <p:sp>
            <p:nvSpPr>
              <p:cNvPr id="27" name="Rectangle 48">
                <a:extLst>
                  <a:ext uri="{FF2B5EF4-FFF2-40B4-BE49-F238E27FC236}">
                    <a16:creationId xmlns:a16="http://schemas.microsoft.com/office/drawing/2014/main" id="{80F49B2A-DC4D-45ED-8999-B7B3877977C1}"/>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7" name="Group 49">
              <a:extLst>
                <a:ext uri="{FF2B5EF4-FFF2-40B4-BE49-F238E27FC236}">
                  <a16:creationId xmlns:a16="http://schemas.microsoft.com/office/drawing/2014/main" id="{CFCEACB4-9392-47BB-A5AC-F95D87662698}"/>
                </a:ext>
              </a:extLst>
            </p:cNvPr>
            <p:cNvGrpSpPr>
              <a:grpSpLocks/>
            </p:cNvGrpSpPr>
            <p:nvPr/>
          </p:nvGrpSpPr>
          <p:grpSpPr bwMode="auto">
            <a:xfrm>
              <a:off x="6096000" y="5332413"/>
              <a:ext cx="990600" cy="381000"/>
              <a:chOff x="1060" y="2584"/>
              <a:chExt cx="445" cy="304"/>
            </a:xfrm>
          </p:grpSpPr>
          <p:sp>
            <p:nvSpPr>
              <p:cNvPr id="24" name="Rectangle 50">
                <a:extLst>
                  <a:ext uri="{FF2B5EF4-FFF2-40B4-BE49-F238E27FC236}">
                    <a16:creationId xmlns:a16="http://schemas.microsoft.com/office/drawing/2014/main" id="{75FA9B9B-6E04-446F-B110-AD9ABF8B782F}"/>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40</a:t>
                </a:r>
              </a:p>
            </p:txBody>
          </p:sp>
          <p:sp>
            <p:nvSpPr>
              <p:cNvPr id="25" name="Rectangle 51">
                <a:extLst>
                  <a:ext uri="{FF2B5EF4-FFF2-40B4-BE49-F238E27FC236}">
                    <a16:creationId xmlns:a16="http://schemas.microsoft.com/office/drawing/2014/main" id="{A0687150-0E2C-4B52-8F4E-DFB67E6F9B70}"/>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8" name="Group 52">
              <a:extLst>
                <a:ext uri="{FF2B5EF4-FFF2-40B4-BE49-F238E27FC236}">
                  <a16:creationId xmlns:a16="http://schemas.microsoft.com/office/drawing/2014/main" id="{3833304A-AFCD-41E5-AB5F-60C240EB25E1}"/>
                </a:ext>
              </a:extLst>
            </p:cNvPr>
            <p:cNvGrpSpPr>
              <a:grpSpLocks/>
            </p:cNvGrpSpPr>
            <p:nvPr/>
          </p:nvGrpSpPr>
          <p:grpSpPr bwMode="auto">
            <a:xfrm>
              <a:off x="8763000" y="5332413"/>
              <a:ext cx="990600" cy="381000"/>
              <a:chOff x="1060" y="2584"/>
              <a:chExt cx="445" cy="304"/>
            </a:xfrm>
          </p:grpSpPr>
          <p:sp>
            <p:nvSpPr>
              <p:cNvPr id="22" name="Rectangle 53">
                <a:extLst>
                  <a:ext uri="{FF2B5EF4-FFF2-40B4-BE49-F238E27FC236}">
                    <a16:creationId xmlns:a16="http://schemas.microsoft.com/office/drawing/2014/main" id="{89196504-EF13-43D5-9C59-4DA7DA16FAC8}"/>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70</a:t>
                </a:r>
              </a:p>
            </p:txBody>
          </p:sp>
          <p:sp>
            <p:nvSpPr>
              <p:cNvPr id="23" name="Rectangle 54">
                <a:extLst>
                  <a:ext uri="{FF2B5EF4-FFF2-40B4-BE49-F238E27FC236}">
                    <a16:creationId xmlns:a16="http://schemas.microsoft.com/office/drawing/2014/main" id="{8D49BFA0-AE60-4BAB-8487-43AC1D5FBAC3}"/>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 name="Group 55">
              <a:extLst>
                <a:ext uri="{FF2B5EF4-FFF2-40B4-BE49-F238E27FC236}">
                  <a16:creationId xmlns:a16="http://schemas.microsoft.com/office/drawing/2014/main" id="{503C00D6-97F8-4AAE-8DF6-768864D24AEE}"/>
                </a:ext>
              </a:extLst>
            </p:cNvPr>
            <p:cNvGrpSpPr>
              <a:grpSpLocks/>
            </p:cNvGrpSpPr>
            <p:nvPr/>
          </p:nvGrpSpPr>
          <p:grpSpPr bwMode="auto">
            <a:xfrm>
              <a:off x="7429500" y="5332413"/>
              <a:ext cx="990600" cy="381000"/>
              <a:chOff x="1060" y="2584"/>
              <a:chExt cx="445" cy="304"/>
            </a:xfrm>
          </p:grpSpPr>
          <p:sp>
            <p:nvSpPr>
              <p:cNvPr id="20" name="Rectangle 56">
                <a:extLst>
                  <a:ext uri="{FF2B5EF4-FFF2-40B4-BE49-F238E27FC236}">
                    <a16:creationId xmlns:a16="http://schemas.microsoft.com/office/drawing/2014/main" id="{69586DAC-97DF-480D-8C6F-A1670455EB16}"/>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55</a:t>
                </a:r>
              </a:p>
            </p:txBody>
          </p:sp>
          <p:sp>
            <p:nvSpPr>
              <p:cNvPr id="21" name="Rectangle 57">
                <a:extLst>
                  <a:ext uri="{FF2B5EF4-FFF2-40B4-BE49-F238E27FC236}">
                    <a16:creationId xmlns:a16="http://schemas.microsoft.com/office/drawing/2014/main" id="{B4B3C81C-852F-4D0C-8EEF-F2297537E756}"/>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30" name="TextBox 29"/>
          <p:cNvSpPr txBox="1"/>
          <p:nvPr/>
        </p:nvSpPr>
        <p:spPr>
          <a:xfrm>
            <a:off x="4720772" y="388173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3.16: </a:t>
            </a:r>
            <a:r>
              <a:rPr lang="en-US" dirty="0" smtClean="0">
                <a:latin typeface="Times New Roman" pitchFamily="18" charset="0"/>
                <a:cs typeface="Times New Roman" pitchFamily="18" charset="0"/>
              </a:rPr>
              <a:t>Traversal operation on Circular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26479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6" name="Rectangle 5"/>
          <p:cNvSpPr/>
          <p:nvPr/>
        </p:nvSpPr>
        <p:spPr>
          <a:xfrm>
            <a:off x="207034" y="1121184"/>
            <a:ext cx="11601338"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 into an empty list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err="1">
                <a:latin typeface="Times New Roman" panose="02020603050405020304" pitchFamily="18" charset="0"/>
                <a:cs typeface="Times New Roman" panose="02020603050405020304" pitchFamily="18" charset="0"/>
              </a:rPr>
              <a:t>NotePtr</a:t>
            </a:r>
            <a:r>
              <a:rPr lang="en-US" sz="2000" dirty="0">
                <a:latin typeface="Times New Roman" panose="02020603050405020304" pitchFamily="18" charset="0"/>
                <a:cs typeface="Times New Roman" panose="02020603050405020304" pitchFamily="18" charset="0"/>
              </a:rPr>
              <a:t> New = new Node;</a:t>
            </a:r>
          </a:p>
          <a:p>
            <a:pPr marL="720000" lvl="6">
              <a:lnSpc>
                <a:spcPct val="150000"/>
              </a:lnSpc>
            </a:pPr>
            <a:r>
              <a:rPr lang="en-US" sz="2000" dirty="0">
                <a:latin typeface="Times New Roman" panose="02020603050405020304" pitchFamily="18" charset="0"/>
                <a:cs typeface="Times New Roman" panose="02020603050405020304" pitchFamily="18" charset="0"/>
              </a:rPr>
              <a:t>New-&gt;data = 10;</a:t>
            </a:r>
          </a:p>
          <a:p>
            <a:pPr marL="720000" lvl="6">
              <a:lnSpc>
                <a:spcPct val="150000"/>
              </a:lnSpc>
            </a:pPr>
            <a:r>
              <a:rPr lang="en-US" sz="2000" dirty="0">
                <a:latin typeface="Times New Roman" panose="02020603050405020304" pitchFamily="18" charset="0"/>
                <a:cs typeface="Times New Roman" panose="02020603050405020304" pitchFamily="18" charset="0"/>
              </a:rPr>
              <a:t>Rear = New;</a:t>
            </a:r>
          </a:p>
          <a:p>
            <a:pPr marL="720000" lvl="6">
              <a:lnSpc>
                <a:spcPct val="150000"/>
              </a:lnSpc>
            </a:pPr>
            <a:r>
              <a:rPr lang="en-US" sz="2000" dirty="0">
                <a:latin typeface="Times New Roman" panose="02020603050405020304" pitchFamily="18" charset="0"/>
                <a:cs typeface="Times New Roman" panose="02020603050405020304" pitchFamily="18" charset="0"/>
              </a:rPr>
              <a:t>Rear-&gt;next = Rear;</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8" name="Rectangle 2">
            <a:extLst>
              <a:ext uri="{FF2B5EF4-FFF2-40B4-BE49-F238E27FC236}">
                <a16:creationId xmlns:a16="http://schemas.microsoft.com/office/drawing/2014/main" id="{7CB5D3C2-177C-490F-B993-94BFBB6920C1}"/>
              </a:ext>
            </a:extLst>
          </p:cNvPr>
          <p:cNvSpPr>
            <a:spLocks noGrp="1" noChangeArrowheads="1"/>
          </p:cNvSpPr>
          <p:nvPr>
            <p:ph type="title"/>
          </p:nvPr>
        </p:nvSpPr>
        <p:spPr>
          <a:xfrm>
            <a:off x="1602067" y="3915814"/>
            <a:ext cx="1752598" cy="1325563"/>
          </a:xfrm>
        </p:spPr>
        <p:txBody>
          <a:bodyPr>
            <a:normAutofit/>
          </a:bodyPr>
          <a:lstStyle/>
          <a:p>
            <a:r>
              <a:rPr lang="en-US" altLang="en-US" sz="2000" dirty="0">
                <a:latin typeface="Times New Roman" panose="02020603050405020304" pitchFamily="18" charset="0"/>
                <a:cs typeface="Times New Roman" panose="02020603050405020304" pitchFamily="18" charset="0"/>
              </a:rPr>
              <a:t>Insert Node</a:t>
            </a:r>
          </a:p>
        </p:txBody>
      </p:sp>
      <p:grpSp>
        <p:nvGrpSpPr>
          <p:cNvPr id="9" name="Group 22">
            <a:extLst>
              <a:ext uri="{FF2B5EF4-FFF2-40B4-BE49-F238E27FC236}">
                <a16:creationId xmlns:a16="http://schemas.microsoft.com/office/drawing/2014/main" id="{248F0AE5-EEB2-4D5D-9529-F5A6965C30CC}"/>
              </a:ext>
            </a:extLst>
          </p:cNvPr>
          <p:cNvGrpSpPr>
            <a:grpSpLocks/>
          </p:cNvGrpSpPr>
          <p:nvPr/>
        </p:nvGrpSpPr>
        <p:grpSpPr bwMode="auto">
          <a:xfrm>
            <a:off x="3875088" y="4253605"/>
            <a:ext cx="2133600" cy="1281113"/>
            <a:chOff x="1728" y="2592"/>
            <a:chExt cx="1344" cy="807"/>
          </a:xfrm>
        </p:grpSpPr>
        <p:sp>
          <p:nvSpPr>
            <p:cNvPr id="10" name="Text Box 4">
              <a:extLst>
                <a:ext uri="{FF2B5EF4-FFF2-40B4-BE49-F238E27FC236}">
                  <a16:creationId xmlns:a16="http://schemas.microsoft.com/office/drawing/2014/main" id="{32B67AB9-9F01-4E51-8F63-51D4F9DD17B1}"/>
                </a:ext>
              </a:extLst>
            </p:cNvPr>
            <p:cNvSpPr txBox="1">
              <a:spLocks noChangeArrowheads="1"/>
            </p:cNvSpPr>
            <p:nvPr/>
          </p:nvSpPr>
          <p:spPr bwMode="auto">
            <a:xfrm>
              <a:off x="1968" y="3168"/>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   Rear</a:t>
              </a:r>
            </a:p>
          </p:txBody>
        </p:sp>
        <p:sp>
          <p:nvSpPr>
            <p:cNvPr id="11" name="Line 5">
              <a:extLst>
                <a:ext uri="{FF2B5EF4-FFF2-40B4-BE49-F238E27FC236}">
                  <a16:creationId xmlns:a16="http://schemas.microsoft.com/office/drawing/2014/main" id="{6B84EC12-590C-480F-9C31-DEB9BE060795}"/>
                </a:ext>
              </a:extLst>
            </p:cNvPr>
            <p:cNvSpPr>
              <a:spLocks noChangeShapeType="1"/>
            </p:cNvSpPr>
            <p:nvPr/>
          </p:nvSpPr>
          <p:spPr bwMode="auto">
            <a:xfrm flipV="1">
              <a:off x="2208" y="2832"/>
              <a:ext cx="0" cy="347"/>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12" name="Group 14">
              <a:extLst>
                <a:ext uri="{FF2B5EF4-FFF2-40B4-BE49-F238E27FC236}">
                  <a16:creationId xmlns:a16="http://schemas.microsoft.com/office/drawing/2014/main" id="{101BA125-3CCF-4A07-BBC6-878A0E8928BA}"/>
                </a:ext>
              </a:extLst>
            </p:cNvPr>
            <p:cNvGrpSpPr>
              <a:grpSpLocks/>
            </p:cNvGrpSpPr>
            <p:nvPr/>
          </p:nvGrpSpPr>
          <p:grpSpPr bwMode="auto">
            <a:xfrm>
              <a:off x="1920" y="2592"/>
              <a:ext cx="641" cy="240"/>
              <a:chOff x="912" y="2544"/>
              <a:chExt cx="641" cy="240"/>
            </a:xfrm>
          </p:grpSpPr>
          <p:cxnSp>
            <p:nvCxnSpPr>
              <p:cNvPr id="15" name="AutoShape 10">
                <a:extLst>
                  <a:ext uri="{FF2B5EF4-FFF2-40B4-BE49-F238E27FC236}">
                    <a16:creationId xmlns:a16="http://schemas.microsoft.com/office/drawing/2014/main" id="{7045059D-C6A7-433C-BE4F-EE2C821FC586}"/>
                  </a:ext>
                </a:extLst>
              </p:cNvPr>
              <p:cNvCxnSpPr>
                <a:cxnSpLocks noChangeShapeType="1"/>
              </p:cNvCxnSpPr>
              <p:nvPr/>
            </p:nvCxnSpPr>
            <p:spPr bwMode="auto">
              <a:xfrm flipH="1" flipV="1">
                <a:off x="960" y="2640"/>
                <a:ext cx="593" cy="55"/>
              </a:xfrm>
              <a:prstGeom prst="bentConnector5">
                <a:avLst>
                  <a:gd name="adj1" fmla="val -24282"/>
                  <a:gd name="adj2" fmla="val 590907"/>
                  <a:gd name="adj3" fmla="val 123440"/>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6" name="Group 11">
                <a:extLst>
                  <a:ext uri="{FF2B5EF4-FFF2-40B4-BE49-F238E27FC236}">
                    <a16:creationId xmlns:a16="http://schemas.microsoft.com/office/drawing/2014/main" id="{3A90AF15-37DF-47EB-BF2B-86FB3BC4EB26}"/>
                  </a:ext>
                </a:extLst>
              </p:cNvPr>
              <p:cNvGrpSpPr>
                <a:grpSpLocks/>
              </p:cNvGrpSpPr>
              <p:nvPr/>
            </p:nvGrpSpPr>
            <p:grpSpPr bwMode="auto">
              <a:xfrm>
                <a:off x="912" y="2544"/>
                <a:ext cx="624" cy="240"/>
                <a:chOff x="1060" y="2584"/>
                <a:chExt cx="445" cy="304"/>
              </a:xfrm>
            </p:grpSpPr>
            <p:sp>
              <p:nvSpPr>
                <p:cNvPr id="17" name="Rectangle 12">
                  <a:extLst>
                    <a:ext uri="{FF2B5EF4-FFF2-40B4-BE49-F238E27FC236}">
                      <a16:creationId xmlns:a16="http://schemas.microsoft.com/office/drawing/2014/main" id="{7C7C7E88-B682-4A7D-AA81-D3F8DC93C2DA}"/>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10</a:t>
                  </a:r>
                </a:p>
              </p:txBody>
            </p:sp>
            <p:sp>
              <p:nvSpPr>
                <p:cNvPr id="18" name="Rectangle 13">
                  <a:extLst>
                    <a:ext uri="{FF2B5EF4-FFF2-40B4-BE49-F238E27FC236}">
                      <a16:creationId xmlns:a16="http://schemas.microsoft.com/office/drawing/2014/main" id="{4467C7EB-9FC2-44FE-BDEB-72CF6C15E919}"/>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3" name="Text Box 15">
              <a:extLst>
                <a:ext uri="{FF2B5EF4-FFF2-40B4-BE49-F238E27FC236}">
                  <a16:creationId xmlns:a16="http://schemas.microsoft.com/office/drawing/2014/main" id="{18104616-D62D-4F8F-9D13-C7ABA981600E}"/>
                </a:ext>
              </a:extLst>
            </p:cNvPr>
            <p:cNvSpPr txBox="1">
              <a:spLocks noChangeArrowheads="1"/>
            </p:cNvSpPr>
            <p:nvPr/>
          </p:nvSpPr>
          <p:spPr bwMode="auto">
            <a:xfrm>
              <a:off x="1728" y="3168"/>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dirty="0">
                  <a:latin typeface="Arial" panose="020B0604020202020204" pitchFamily="34" charset="0"/>
                  <a:ea typeface="新細明體" panose="02020500000000000000" pitchFamily="18" charset="-120"/>
                </a:rPr>
                <a:t>New</a:t>
              </a:r>
            </a:p>
          </p:txBody>
        </p:sp>
        <p:sp>
          <p:nvSpPr>
            <p:cNvPr id="14" name="Line 16">
              <a:extLst>
                <a:ext uri="{FF2B5EF4-FFF2-40B4-BE49-F238E27FC236}">
                  <a16:creationId xmlns:a16="http://schemas.microsoft.com/office/drawing/2014/main" id="{04B28FA9-45F2-403A-9D89-8D6567DEB3D1}"/>
                </a:ext>
              </a:extLst>
            </p:cNvPr>
            <p:cNvSpPr>
              <a:spLocks noChangeShapeType="1"/>
            </p:cNvSpPr>
            <p:nvPr/>
          </p:nvSpPr>
          <p:spPr bwMode="auto">
            <a:xfrm flipV="1">
              <a:off x="1968" y="2832"/>
              <a:ext cx="0" cy="347"/>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19" name="TextBox 18"/>
          <p:cNvSpPr txBox="1"/>
          <p:nvPr/>
        </p:nvSpPr>
        <p:spPr>
          <a:xfrm>
            <a:off x="1596572" y="578673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3.17: </a:t>
            </a:r>
            <a:r>
              <a:rPr lang="en-US" dirty="0" smtClean="0">
                <a:latin typeface="Times New Roman" pitchFamily="18" charset="0"/>
                <a:cs typeface="Times New Roman" pitchFamily="18" charset="0"/>
              </a:rPr>
              <a:t>Adding first node to Circular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1772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6" name="Rectangle 5"/>
          <p:cNvSpPr/>
          <p:nvPr/>
        </p:nvSpPr>
        <p:spPr>
          <a:xfrm>
            <a:off x="207034" y="1121184"/>
            <a:ext cx="11383951" cy="4832092"/>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Contents</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Linked Lists</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Types of Linked list</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Singly Linked List</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Doubly Linked list</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Circular Linked list </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Applications of Linked lists </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Sparse Matrix Manipulation </a:t>
            </a:r>
          </a:p>
          <a:p>
            <a:pPr marL="1177200" lvl="6"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Polynomial Representation and Manipulation.</a:t>
            </a: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1610870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6" name="Rectangle 5"/>
          <p:cNvSpPr/>
          <p:nvPr/>
        </p:nvSpPr>
        <p:spPr>
          <a:xfrm>
            <a:off x="207034" y="1121184"/>
            <a:ext cx="11601338" cy="175432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 to head of a Circular Linked List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New-&gt;next = Cur;  // same as: New-&gt;next = Rear-&gt;next;</a:t>
            </a:r>
          </a:p>
          <a:p>
            <a:pPr marL="720000" lvl="6">
              <a:lnSpc>
                <a:spcPct val="150000"/>
              </a:lnSpc>
            </a:pP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-&gt;next = New; // same as: Rear-&gt;next = New;</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p:cNvGrpSpPr/>
          <p:nvPr/>
        </p:nvGrpSpPr>
        <p:grpSpPr>
          <a:xfrm>
            <a:off x="2838543" y="4337551"/>
            <a:ext cx="6781800" cy="1886049"/>
            <a:chOff x="2917371" y="4652865"/>
            <a:chExt cx="6781800" cy="1886049"/>
          </a:xfrm>
        </p:grpSpPr>
        <p:sp>
          <p:nvSpPr>
            <p:cNvPr id="8" name="Text Box 25">
              <a:extLst>
                <a:ext uri="{FF2B5EF4-FFF2-40B4-BE49-F238E27FC236}">
                  <a16:creationId xmlns:a16="http://schemas.microsoft.com/office/drawing/2014/main" id="{8B83A443-9A01-44AD-9D12-B2400A6FCBCB}"/>
                </a:ext>
              </a:extLst>
            </p:cNvPr>
            <p:cNvSpPr txBox="1">
              <a:spLocks noChangeArrowheads="1"/>
            </p:cNvSpPr>
            <p:nvPr/>
          </p:nvSpPr>
          <p:spPr bwMode="auto">
            <a:xfrm>
              <a:off x="8229600" y="6172201"/>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a:t>
              </a:r>
            </a:p>
          </p:txBody>
        </p:sp>
        <p:grpSp>
          <p:nvGrpSpPr>
            <p:cNvPr id="9" name="Group 8">
              <a:extLst>
                <a:ext uri="{FF2B5EF4-FFF2-40B4-BE49-F238E27FC236}">
                  <a16:creationId xmlns:a16="http://schemas.microsoft.com/office/drawing/2014/main" id="{2958816D-0CB9-432B-9EE7-DFE053A3A4CE}"/>
                </a:ext>
              </a:extLst>
            </p:cNvPr>
            <p:cNvGrpSpPr/>
            <p:nvPr/>
          </p:nvGrpSpPr>
          <p:grpSpPr>
            <a:xfrm>
              <a:off x="2917371" y="4652865"/>
              <a:ext cx="6781800" cy="1371600"/>
              <a:chOff x="3048000" y="4876800"/>
              <a:chExt cx="6781800" cy="1371600"/>
            </a:xfrm>
          </p:grpSpPr>
          <p:sp>
            <p:nvSpPr>
              <p:cNvPr id="10" name="Line 21">
                <a:extLst>
                  <a:ext uri="{FF2B5EF4-FFF2-40B4-BE49-F238E27FC236}">
                    <a16:creationId xmlns:a16="http://schemas.microsoft.com/office/drawing/2014/main" id="{13DB8E3B-5FC8-435C-98D9-605DB04367D3}"/>
                  </a:ext>
                </a:extLst>
              </p:cNvPr>
              <p:cNvSpPr>
                <a:spLocks noChangeShapeType="1"/>
              </p:cNvSpPr>
              <p:nvPr/>
            </p:nvSpPr>
            <p:spPr bwMode="auto">
              <a:xfrm>
                <a:off x="39624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22">
                <a:extLst>
                  <a:ext uri="{FF2B5EF4-FFF2-40B4-BE49-F238E27FC236}">
                    <a16:creationId xmlns:a16="http://schemas.microsoft.com/office/drawing/2014/main" id="{5A5B41FF-CA5F-45B9-99A0-8410FB3C5FC5}"/>
                  </a:ext>
                </a:extLst>
              </p:cNvPr>
              <p:cNvSpPr>
                <a:spLocks noChangeShapeType="1"/>
              </p:cNvSpPr>
              <p:nvPr/>
            </p:nvSpPr>
            <p:spPr bwMode="auto">
              <a:xfrm>
                <a:off x="53340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23">
                <a:extLst>
                  <a:ext uri="{FF2B5EF4-FFF2-40B4-BE49-F238E27FC236}">
                    <a16:creationId xmlns:a16="http://schemas.microsoft.com/office/drawing/2014/main" id="{99170781-EA82-4DFD-91F9-DC216155E327}"/>
                  </a:ext>
                </a:extLst>
              </p:cNvPr>
              <p:cNvSpPr>
                <a:spLocks noChangeShapeType="1"/>
              </p:cNvSpPr>
              <p:nvPr/>
            </p:nvSpPr>
            <p:spPr bwMode="auto">
              <a:xfrm>
                <a:off x="67056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24">
                <a:extLst>
                  <a:ext uri="{FF2B5EF4-FFF2-40B4-BE49-F238E27FC236}">
                    <a16:creationId xmlns:a16="http://schemas.microsoft.com/office/drawing/2014/main" id="{AD6C60C5-0114-4E86-BFD3-BC380C343FD0}"/>
                  </a:ext>
                </a:extLst>
              </p:cNvPr>
              <p:cNvSpPr>
                <a:spLocks noChangeShapeType="1"/>
              </p:cNvSpPr>
              <p:nvPr/>
            </p:nvSpPr>
            <p:spPr bwMode="auto">
              <a:xfrm>
                <a:off x="80010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26">
                <a:extLst>
                  <a:ext uri="{FF2B5EF4-FFF2-40B4-BE49-F238E27FC236}">
                    <a16:creationId xmlns:a16="http://schemas.microsoft.com/office/drawing/2014/main" id="{6D503026-55E4-45B6-894C-626650F2E13F}"/>
                  </a:ext>
                </a:extLst>
              </p:cNvPr>
              <p:cNvSpPr>
                <a:spLocks noChangeShapeType="1"/>
              </p:cNvSpPr>
              <p:nvPr/>
            </p:nvSpPr>
            <p:spPr bwMode="auto">
              <a:xfrm flipV="1">
                <a:off x="8534400" y="5257800"/>
                <a:ext cx="0" cy="9906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5" name="AutoShape 31">
                <a:extLst>
                  <a:ext uri="{FF2B5EF4-FFF2-40B4-BE49-F238E27FC236}">
                    <a16:creationId xmlns:a16="http://schemas.microsoft.com/office/drawing/2014/main" id="{AF63339E-A0BD-4FC1-833A-378E494440D2}"/>
                  </a:ext>
                </a:extLst>
              </p:cNvPr>
              <p:cNvCxnSpPr>
                <a:cxnSpLocks noChangeShapeType="1"/>
              </p:cNvCxnSpPr>
              <p:nvPr/>
            </p:nvCxnSpPr>
            <p:spPr bwMode="auto">
              <a:xfrm flipH="1">
                <a:off x="3048001" y="5105400"/>
                <a:ext cx="6335713" cy="1588"/>
              </a:xfrm>
              <a:prstGeom prst="bentConnector5">
                <a:avLst>
                  <a:gd name="adj1" fmla="val -6440"/>
                  <a:gd name="adj2" fmla="val -873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Text Box 32">
                <a:extLst>
                  <a:ext uri="{FF2B5EF4-FFF2-40B4-BE49-F238E27FC236}">
                    <a16:creationId xmlns:a16="http://schemas.microsoft.com/office/drawing/2014/main" id="{92D80D35-3760-4343-9D0C-54BFEBC880E2}"/>
                  </a:ext>
                </a:extLst>
              </p:cNvPr>
              <p:cNvSpPr txBox="1">
                <a:spLocks noChangeArrowheads="1"/>
              </p:cNvSpPr>
              <p:nvPr/>
            </p:nvSpPr>
            <p:spPr bwMode="auto">
              <a:xfrm>
                <a:off x="3276600" y="5791201"/>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New</a:t>
                </a:r>
              </a:p>
            </p:txBody>
          </p:sp>
          <p:sp>
            <p:nvSpPr>
              <p:cNvPr id="17" name="Line 33">
                <a:extLst>
                  <a:ext uri="{FF2B5EF4-FFF2-40B4-BE49-F238E27FC236}">
                    <a16:creationId xmlns:a16="http://schemas.microsoft.com/office/drawing/2014/main" id="{65052822-27CB-4B50-AB84-7CF988AF7B9E}"/>
                  </a:ext>
                </a:extLst>
              </p:cNvPr>
              <p:cNvSpPr>
                <a:spLocks noChangeShapeType="1"/>
              </p:cNvSpPr>
              <p:nvPr/>
            </p:nvSpPr>
            <p:spPr bwMode="auto">
              <a:xfrm flipV="1">
                <a:off x="35814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8" name="AutoShape 34">
                <a:extLst>
                  <a:ext uri="{FF2B5EF4-FFF2-40B4-BE49-F238E27FC236}">
                    <a16:creationId xmlns:a16="http://schemas.microsoft.com/office/drawing/2014/main" id="{79FF04EF-4117-4C6E-B939-B2D00127CC44}"/>
                  </a:ext>
                </a:extLst>
              </p:cNvPr>
              <p:cNvCxnSpPr>
                <a:cxnSpLocks noChangeShapeType="1"/>
              </p:cNvCxnSpPr>
              <p:nvPr/>
            </p:nvCxnSpPr>
            <p:spPr bwMode="auto">
              <a:xfrm flipH="1">
                <a:off x="4419600" y="4953000"/>
                <a:ext cx="5024438" cy="1588"/>
              </a:xfrm>
              <a:prstGeom prst="bentConnector5">
                <a:avLst>
                  <a:gd name="adj1" fmla="val -4551"/>
                  <a:gd name="adj2" fmla="val -29600000"/>
                  <a:gd name="adj3" fmla="val 104551"/>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Text Box 36">
                <a:extLst>
                  <a:ext uri="{FF2B5EF4-FFF2-40B4-BE49-F238E27FC236}">
                    <a16:creationId xmlns:a16="http://schemas.microsoft.com/office/drawing/2014/main" id="{B4B00BAF-BC66-45CD-AB14-C2C17FD2C794}"/>
                  </a:ext>
                </a:extLst>
              </p:cNvPr>
              <p:cNvSpPr txBox="1">
                <a:spLocks noChangeArrowheads="1"/>
              </p:cNvSpPr>
              <p:nvPr/>
            </p:nvSpPr>
            <p:spPr bwMode="auto">
              <a:xfrm>
                <a:off x="8686800" y="57912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Prev</a:t>
                </a:r>
              </a:p>
            </p:txBody>
          </p:sp>
          <p:sp>
            <p:nvSpPr>
              <p:cNvPr id="20" name="Line 37">
                <a:extLst>
                  <a:ext uri="{FF2B5EF4-FFF2-40B4-BE49-F238E27FC236}">
                    <a16:creationId xmlns:a16="http://schemas.microsoft.com/office/drawing/2014/main" id="{99BDA606-416C-46B1-A4C7-61202BF3C044}"/>
                  </a:ext>
                </a:extLst>
              </p:cNvPr>
              <p:cNvSpPr>
                <a:spLocks noChangeShapeType="1"/>
              </p:cNvSpPr>
              <p:nvPr/>
            </p:nvSpPr>
            <p:spPr bwMode="auto">
              <a:xfrm flipV="1">
                <a:off x="89154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1" name="Text Box 38">
                <a:extLst>
                  <a:ext uri="{FF2B5EF4-FFF2-40B4-BE49-F238E27FC236}">
                    <a16:creationId xmlns:a16="http://schemas.microsoft.com/office/drawing/2014/main" id="{9783B57B-FEEF-4DBF-9F17-7C5B4C3DA175}"/>
                  </a:ext>
                </a:extLst>
              </p:cNvPr>
              <p:cNvSpPr txBox="1">
                <a:spLocks noChangeArrowheads="1"/>
              </p:cNvSpPr>
              <p:nvPr/>
            </p:nvSpPr>
            <p:spPr bwMode="auto">
              <a:xfrm>
                <a:off x="4495800" y="57912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Cur</a:t>
                </a:r>
              </a:p>
            </p:txBody>
          </p:sp>
          <p:sp>
            <p:nvSpPr>
              <p:cNvPr id="22" name="Line 39">
                <a:extLst>
                  <a:ext uri="{FF2B5EF4-FFF2-40B4-BE49-F238E27FC236}">
                    <a16:creationId xmlns:a16="http://schemas.microsoft.com/office/drawing/2014/main" id="{DAB4D3CD-32D3-4A48-AB8E-D77FB24B0853}"/>
                  </a:ext>
                </a:extLst>
              </p:cNvPr>
              <p:cNvSpPr>
                <a:spLocks noChangeShapeType="1"/>
              </p:cNvSpPr>
              <p:nvPr/>
            </p:nvSpPr>
            <p:spPr bwMode="auto">
              <a:xfrm flipV="1">
                <a:off x="48006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23" name="Group 40">
                <a:extLst>
                  <a:ext uri="{FF2B5EF4-FFF2-40B4-BE49-F238E27FC236}">
                    <a16:creationId xmlns:a16="http://schemas.microsoft.com/office/drawing/2014/main" id="{34C9D2B6-AA83-4BD7-BC60-00FFD503014A}"/>
                  </a:ext>
                </a:extLst>
              </p:cNvPr>
              <p:cNvGrpSpPr>
                <a:grpSpLocks/>
              </p:cNvGrpSpPr>
              <p:nvPr/>
            </p:nvGrpSpPr>
            <p:grpSpPr bwMode="auto">
              <a:xfrm>
                <a:off x="3048000" y="4876800"/>
                <a:ext cx="990600" cy="381000"/>
                <a:chOff x="1060" y="2584"/>
                <a:chExt cx="445" cy="304"/>
              </a:xfrm>
            </p:grpSpPr>
            <p:sp>
              <p:nvSpPr>
                <p:cNvPr id="36" name="Rectangle 41">
                  <a:extLst>
                    <a:ext uri="{FF2B5EF4-FFF2-40B4-BE49-F238E27FC236}">
                      <a16:creationId xmlns:a16="http://schemas.microsoft.com/office/drawing/2014/main" id="{5BBF55C3-1DCE-4DAA-9891-72DBDF78BA68}"/>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10</a:t>
                  </a:r>
                </a:p>
              </p:txBody>
            </p:sp>
            <p:sp>
              <p:nvSpPr>
                <p:cNvPr id="37" name="Rectangle 42">
                  <a:extLst>
                    <a:ext uri="{FF2B5EF4-FFF2-40B4-BE49-F238E27FC236}">
                      <a16:creationId xmlns:a16="http://schemas.microsoft.com/office/drawing/2014/main" id="{0464335F-EEB3-4E7A-A6C5-D12B77373F1D}"/>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 name="Group 43">
                <a:extLst>
                  <a:ext uri="{FF2B5EF4-FFF2-40B4-BE49-F238E27FC236}">
                    <a16:creationId xmlns:a16="http://schemas.microsoft.com/office/drawing/2014/main" id="{9842496D-714E-4B97-A973-FF79F86958B1}"/>
                  </a:ext>
                </a:extLst>
              </p:cNvPr>
              <p:cNvGrpSpPr>
                <a:grpSpLocks/>
              </p:cNvGrpSpPr>
              <p:nvPr/>
            </p:nvGrpSpPr>
            <p:grpSpPr bwMode="auto">
              <a:xfrm>
                <a:off x="4343400" y="4876800"/>
                <a:ext cx="990600" cy="381000"/>
                <a:chOff x="1060" y="2584"/>
                <a:chExt cx="445" cy="304"/>
              </a:xfrm>
            </p:grpSpPr>
            <p:sp>
              <p:nvSpPr>
                <p:cNvPr id="34" name="Rectangle 44">
                  <a:extLst>
                    <a:ext uri="{FF2B5EF4-FFF2-40B4-BE49-F238E27FC236}">
                      <a16:creationId xmlns:a16="http://schemas.microsoft.com/office/drawing/2014/main" id="{337048FD-7584-40E6-85D5-F8A29F518FF4}"/>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20</a:t>
                  </a:r>
                </a:p>
              </p:txBody>
            </p:sp>
            <p:sp>
              <p:nvSpPr>
                <p:cNvPr id="35" name="Rectangle 45">
                  <a:extLst>
                    <a:ext uri="{FF2B5EF4-FFF2-40B4-BE49-F238E27FC236}">
                      <a16:creationId xmlns:a16="http://schemas.microsoft.com/office/drawing/2014/main" id="{FEF42C1D-48F3-4D26-AA0B-5AB388570BEB}"/>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 name="Group 46">
                <a:extLst>
                  <a:ext uri="{FF2B5EF4-FFF2-40B4-BE49-F238E27FC236}">
                    <a16:creationId xmlns:a16="http://schemas.microsoft.com/office/drawing/2014/main" id="{F5BD40EE-C6B0-4A7F-9C54-374BE77B23EF}"/>
                  </a:ext>
                </a:extLst>
              </p:cNvPr>
              <p:cNvGrpSpPr>
                <a:grpSpLocks/>
              </p:cNvGrpSpPr>
              <p:nvPr/>
            </p:nvGrpSpPr>
            <p:grpSpPr bwMode="auto">
              <a:xfrm>
                <a:off x="5715000" y="4876800"/>
                <a:ext cx="990600" cy="381000"/>
                <a:chOff x="1060" y="2584"/>
                <a:chExt cx="445" cy="304"/>
              </a:xfrm>
            </p:grpSpPr>
            <p:sp>
              <p:nvSpPr>
                <p:cNvPr id="32" name="Rectangle 47">
                  <a:extLst>
                    <a:ext uri="{FF2B5EF4-FFF2-40B4-BE49-F238E27FC236}">
                      <a16:creationId xmlns:a16="http://schemas.microsoft.com/office/drawing/2014/main" id="{645D133F-F528-4F13-A4E5-1D3F0F3E7540}"/>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40</a:t>
                  </a:r>
                </a:p>
              </p:txBody>
            </p:sp>
            <p:sp>
              <p:nvSpPr>
                <p:cNvPr id="33" name="Rectangle 48">
                  <a:extLst>
                    <a:ext uri="{FF2B5EF4-FFF2-40B4-BE49-F238E27FC236}">
                      <a16:creationId xmlns:a16="http://schemas.microsoft.com/office/drawing/2014/main" id="{537A36F2-0D3D-4D75-B53A-00368E954EE9}"/>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6" name="Group 49">
                <a:extLst>
                  <a:ext uri="{FF2B5EF4-FFF2-40B4-BE49-F238E27FC236}">
                    <a16:creationId xmlns:a16="http://schemas.microsoft.com/office/drawing/2014/main" id="{32E81E23-077C-486A-9EA5-97D04E7DA455}"/>
                  </a:ext>
                </a:extLst>
              </p:cNvPr>
              <p:cNvGrpSpPr>
                <a:grpSpLocks/>
              </p:cNvGrpSpPr>
              <p:nvPr/>
            </p:nvGrpSpPr>
            <p:grpSpPr bwMode="auto">
              <a:xfrm>
                <a:off x="7086600" y="4876800"/>
                <a:ext cx="990600" cy="381000"/>
                <a:chOff x="1060" y="2584"/>
                <a:chExt cx="445" cy="304"/>
              </a:xfrm>
            </p:grpSpPr>
            <p:sp>
              <p:nvSpPr>
                <p:cNvPr id="30" name="Rectangle 50">
                  <a:extLst>
                    <a:ext uri="{FF2B5EF4-FFF2-40B4-BE49-F238E27FC236}">
                      <a16:creationId xmlns:a16="http://schemas.microsoft.com/office/drawing/2014/main" id="{E2875754-2115-4C7D-BAB9-17E040D8DDD3}"/>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55</a:t>
                  </a:r>
                </a:p>
              </p:txBody>
            </p:sp>
            <p:sp>
              <p:nvSpPr>
                <p:cNvPr id="31" name="Rectangle 51">
                  <a:extLst>
                    <a:ext uri="{FF2B5EF4-FFF2-40B4-BE49-F238E27FC236}">
                      <a16:creationId xmlns:a16="http://schemas.microsoft.com/office/drawing/2014/main" id="{9B92BC27-0EE5-424E-90E1-90F7AA08B196}"/>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7" name="Group 52">
                <a:extLst>
                  <a:ext uri="{FF2B5EF4-FFF2-40B4-BE49-F238E27FC236}">
                    <a16:creationId xmlns:a16="http://schemas.microsoft.com/office/drawing/2014/main" id="{CA29CA19-1460-4646-9E85-4A56ACE9FD9D}"/>
                  </a:ext>
                </a:extLst>
              </p:cNvPr>
              <p:cNvGrpSpPr>
                <a:grpSpLocks/>
              </p:cNvGrpSpPr>
              <p:nvPr/>
            </p:nvGrpSpPr>
            <p:grpSpPr bwMode="auto">
              <a:xfrm>
                <a:off x="8382000" y="4876800"/>
                <a:ext cx="990600" cy="381000"/>
                <a:chOff x="1060" y="2584"/>
                <a:chExt cx="445" cy="304"/>
              </a:xfrm>
            </p:grpSpPr>
            <p:sp>
              <p:nvSpPr>
                <p:cNvPr id="28" name="Rectangle 53">
                  <a:extLst>
                    <a:ext uri="{FF2B5EF4-FFF2-40B4-BE49-F238E27FC236}">
                      <a16:creationId xmlns:a16="http://schemas.microsoft.com/office/drawing/2014/main" id="{79BD0481-2DE1-45D2-8DB0-37BF74D56B99}"/>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70</a:t>
                  </a:r>
                </a:p>
              </p:txBody>
            </p:sp>
            <p:sp>
              <p:nvSpPr>
                <p:cNvPr id="29" name="Rectangle 54">
                  <a:extLst>
                    <a:ext uri="{FF2B5EF4-FFF2-40B4-BE49-F238E27FC236}">
                      <a16:creationId xmlns:a16="http://schemas.microsoft.com/office/drawing/2014/main" id="{1FDFC752-56E3-45B1-8063-6D4535B5620D}"/>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sp>
        <p:nvSpPr>
          <p:cNvPr id="38" name="TextBox 37"/>
          <p:cNvSpPr txBox="1"/>
          <p:nvPr/>
        </p:nvSpPr>
        <p:spPr>
          <a:xfrm>
            <a:off x="2602412" y="628965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3.18: </a:t>
            </a:r>
            <a:r>
              <a:rPr lang="en-US" dirty="0" smtClean="0">
                <a:latin typeface="Times New Roman" pitchFamily="18" charset="0"/>
                <a:cs typeface="Times New Roman" pitchFamily="18" charset="0"/>
              </a:rPr>
              <a:t>Insertion at head in Circular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77795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6" name="Rectangle 5"/>
          <p:cNvSpPr/>
          <p:nvPr/>
        </p:nvSpPr>
        <p:spPr>
          <a:xfrm>
            <a:off x="207034" y="1121184"/>
            <a:ext cx="11601338" cy="175432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 to middle of a Circular Linked List between </a:t>
            </a:r>
            <a:r>
              <a:rPr lang="en-US" sz="2400" b="1" dirty="0" err="1">
                <a:latin typeface="Times New Roman" panose="02020603050405020304" pitchFamily="18" charset="0"/>
                <a:cs typeface="Times New Roman" panose="02020603050405020304" pitchFamily="18" charset="0"/>
              </a:rPr>
              <a:t>Prev</a:t>
            </a:r>
            <a:r>
              <a:rPr lang="en-US" sz="2400" b="1" dirty="0">
                <a:latin typeface="Times New Roman" panose="02020603050405020304" pitchFamily="18" charset="0"/>
                <a:cs typeface="Times New Roman" panose="02020603050405020304" pitchFamily="18" charset="0"/>
              </a:rPr>
              <a:t> and Cur</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New-&gt;next = Cur;</a:t>
            </a:r>
          </a:p>
          <a:p>
            <a:pPr marL="720000" lvl="6">
              <a:lnSpc>
                <a:spcPct val="150000"/>
              </a:lnSpc>
            </a:pP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-&gt;next = New;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a:extLst>
              <a:ext uri="{FF2B5EF4-FFF2-40B4-BE49-F238E27FC236}">
                <a16:creationId xmlns:a16="http://schemas.microsoft.com/office/drawing/2014/main" id="{EDE8ED42-457C-40A6-BDD0-A20E93C6CB8A}"/>
              </a:ext>
            </a:extLst>
          </p:cNvPr>
          <p:cNvGrpSpPr/>
          <p:nvPr/>
        </p:nvGrpSpPr>
        <p:grpSpPr>
          <a:xfrm>
            <a:off x="1844351" y="4331432"/>
            <a:ext cx="6629400" cy="1890714"/>
            <a:chOff x="3048000" y="4800600"/>
            <a:chExt cx="6629400" cy="1890714"/>
          </a:xfrm>
        </p:grpSpPr>
        <p:sp>
          <p:nvSpPr>
            <p:cNvPr id="8" name="Line 20">
              <a:extLst>
                <a:ext uri="{FF2B5EF4-FFF2-40B4-BE49-F238E27FC236}">
                  <a16:creationId xmlns:a16="http://schemas.microsoft.com/office/drawing/2014/main" id="{B97A59F6-C43C-4B72-8330-702905138BE0}"/>
                </a:ext>
              </a:extLst>
            </p:cNvPr>
            <p:cNvSpPr>
              <a:spLocks noChangeShapeType="1"/>
            </p:cNvSpPr>
            <p:nvPr/>
          </p:nvSpPr>
          <p:spPr bwMode="auto">
            <a:xfrm>
              <a:off x="39624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21">
              <a:extLst>
                <a:ext uri="{FF2B5EF4-FFF2-40B4-BE49-F238E27FC236}">
                  <a16:creationId xmlns:a16="http://schemas.microsoft.com/office/drawing/2014/main" id="{F4B55EFF-E9E0-4DBD-AD60-6AAA869F28A1}"/>
                </a:ext>
              </a:extLst>
            </p:cNvPr>
            <p:cNvSpPr>
              <a:spLocks noChangeShapeType="1"/>
            </p:cNvSpPr>
            <p:nvPr/>
          </p:nvSpPr>
          <p:spPr bwMode="auto">
            <a:xfrm>
              <a:off x="5334000" y="5105400"/>
              <a:ext cx="457200" cy="6858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22">
              <a:extLst>
                <a:ext uri="{FF2B5EF4-FFF2-40B4-BE49-F238E27FC236}">
                  <a16:creationId xmlns:a16="http://schemas.microsoft.com/office/drawing/2014/main" id="{79C4B816-07C2-4F68-8469-D4AB3B401A25}"/>
                </a:ext>
              </a:extLst>
            </p:cNvPr>
            <p:cNvSpPr>
              <a:spLocks noChangeShapeType="1"/>
            </p:cNvSpPr>
            <p:nvPr/>
          </p:nvSpPr>
          <p:spPr bwMode="auto">
            <a:xfrm flipV="1">
              <a:off x="6781801" y="5105400"/>
              <a:ext cx="327025" cy="5334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23">
              <a:extLst>
                <a:ext uri="{FF2B5EF4-FFF2-40B4-BE49-F238E27FC236}">
                  <a16:creationId xmlns:a16="http://schemas.microsoft.com/office/drawing/2014/main" id="{50D2DC8A-0666-489E-A458-CED44B8E9B02}"/>
                </a:ext>
              </a:extLst>
            </p:cNvPr>
            <p:cNvSpPr>
              <a:spLocks noChangeShapeType="1"/>
            </p:cNvSpPr>
            <p:nvPr/>
          </p:nvSpPr>
          <p:spPr bwMode="auto">
            <a:xfrm>
              <a:off x="80010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Text Box 24">
              <a:extLst>
                <a:ext uri="{FF2B5EF4-FFF2-40B4-BE49-F238E27FC236}">
                  <a16:creationId xmlns:a16="http://schemas.microsoft.com/office/drawing/2014/main" id="{7B058F26-FCAC-4352-B7D3-3ACAC5AB666C}"/>
                </a:ext>
              </a:extLst>
            </p:cNvPr>
            <p:cNvSpPr txBox="1">
              <a:spLocks noChangeArrowheads="1"/>
            </p:cNvSpPr>
            <p:nvPr/>
          </p:nvSpPr>
          <p:spPr bwMode="auto">
            <a:xfrm>
              <a:off x="4648200" y="5715001"/>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Prev</a:t>
              </a:r>
            </a:p>
          </p:txBody>
        </p:sp>
        <p:sp>
          <p:nvSpPr>
            <p:cNvPr id="13" name="Line 25">
              <a:extLst>
                <a:ext uri="{FF2B5EF4-FFF2-40B4-BE49-F238E27FC236}">
                  <a16:creationId xmlns:a16="http://schemas.microsoft.com/office/drawing/2014/main" id="{DBA15F9F-C114-4C59-A5AF-83C8A0A62096}"/>
                </a:ext>
              </a:extLst>
            </p:cNvPr>
            <p:cNvSpPr>
              <a:spLocks noChangeShapeType="1"/>
            </p:cNvSpPr>
            <p:nvPr/>
          </p:nvSpPr>
          <p:spPr bwMode="auto">
            <a:xfrm flipV="1">
              <a:off x="4953000" y="51816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4" name="AutoShape 30">
              <a:extLst>
                <a:ext uri="{FF2B5EF4-FFF2-40B4-BE49-F238E27FC236}">
                  <a16:creationId xmlns:a16="http://schemas.microsoft.com/office/drawing/2014/main" id="{3E815FE3-6EF4-489A-85E3-F70E5FE6AD0D}"/>
                </a:ext>
              </a:extLst>
            </p:cNvPr>
            <p:cNvCxnSpPr>
              <a:cxnSpLocks noChangeShapeType="1"/>
            </p:cNvCxnSpPr>
            <p:nvPr/>
          </p:nvCxnSpPr>
          <p:spPr bwMode="auto">
            <a:xfrm flipH="1">
              <a:off x="3048001" y="5105400"/>
              <a:ext cx="6335713" cy="1588"/>
            </a:xfrm>
            <a:prstGeom prst="bentConnector5">
              <a:avLst>
                <a:gd name="adj1" fmla="val -6440"/>
                <a:gd name="adj2" fmla="val -873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Text Box 31">
              <a:extLst>
                <a:ext uri="{FF2B5EF4-FFF2-40B4-BE49-F238E27FC236}">
                  <a16:creationId xmlns:a16="http://schemas.microsoft.com/office/drawing/2014/main" id="{225B92E3-A2E1-400F-843E-185612F0C6B9}"/>
                </a:ext>
              </a:extLst>
            </p:cNvPr>
            <p:cNvSpPr txBox="1">
              <a:spLocks noChangeArrowheads="1"/>
            </p:cNvSpPr>
            <p:nvPr/>
          </p:nvSpPr>
          <p:spPr bwMode="auto">
            <a:xfrm>
              <a:off x="5943600" y="6324601"/>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New</a:t>
              </a:r>
            </a:p>
          </p:txBody>
        </p:sp>
        <p:sp>
          <p:nvSpPr>
            <p:cNvPr id="16" name="Line 32">
              <a:extLst>
                <a:ext uri="{FF2B5EF4-FFF2-40B4-BE49-F238E27FC236}">
                  <a16:creationId xmlns:a16="http://schemas.microsoft.com/office/drawing/2014/main" id="{773D77A8-3897-42E0-AC37-D5FBCD1430FC}"/>
                </a:ext>
              </a:extLst>
            </p:cNvPr>
            <p:cNvSpPr>
              <a:spLocks noChangeShapeType="1"/>
            </p:cNvSpPr>
            <p:nvPr/>
          </p:nvSpPr>
          <p:spPr bwMode="auto">
            <a:xfrm flipV="1">
              <a:off x="6248400" y="5881688"/>
              <a:ext cx="0" cy="550862"/>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7" name="Text Box 35">
              <a:extLst>
                <a:ext uri="{FF2B5EF4-FFF2-40B4-BE49-F238E27FC236}">
                  <a16:creationId xmlns:a16="http://schemas.microsoft.com/office/drawing/2014/main" id="{26044626-C88F-4334-91F4-F9B305426F09}"/>
                </a:ext>
              </a:extLst>
            </p:cNvPr>
            <p:cNvSpPr txBox="1">
              <a:spLocks noChangeArrowheads="1"/>
            </p:cNvSpPr>
            <p:nvPr/>
          </p:nvSpPr>
          <p:spPr bwMode="auto">
            <a:xfrm>
              <a:off x="8534400" y="57150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a:t>
              </a:r>
            </a:p>
          </p:txBody>
        </p:sp>
        <p:sp>
          <p:nvSpPr>
            <p:cNvPr id="18" name="Line 36">
              <a:extLst>
                <a:ext uri="{FF2B5EF4-FFF2-40B4-BE49-F238E27FC236}">
                  <a16:creationId xmlns:a16="http://schemas.microsoft.com/office/drawing/2014/main" id="{A7E579DC-1937-423F-AD98-26BF8341A9C1}"/>
                </a:ext>
              </a:extLst>
            </p:cNvPr>
            <p:cNvSpPr>
              <a:spLocks noChangeShapeType="1"/>
            </p:cNvSpPr>
            <p:nvPr/>
          </p:nvSpPr>
          <p:spPr bwMode="auto">
            <a:xfrm flipV="1">
              <a:off x="8839200" y="51816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9" name="Text Box 37">
              <a:extLst>
                <a:ext uri="{FF2B5EF4-FFF2-40B4-BE49-F238E27FC236}">
                  <a16:creationId xmlns:a16="http://schemas.microsoft.com/office/drawing/2014/main" id="{C2D8A464-B268-4893-BEB4-E9647901D772}"/>
                </a:ext>
              </a:extLst>
            </p:cNvPr>
            <p:cNvSpPr txBox="1">
              <a:spLocks noChangeArrowheads="1"/>
            </p:cNvSpPr>
            <p:nvPr/>
          </p:nvSpPr>
          <p:spPr bwMode="auto">
            <a:xfrm>
              <a:off x="7315200" y="57150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Cur</a:t>
              </a:r>
            </a:p>
          </p:txBody>
        </p:sp>
        <p:sp>
          <p:nvSpPr>
            <p:cNvPr id="20" name="Line 38">
              <a:extLst>
                <a:ext uri="{FF2B5EF4-FFF2-40B4-BE49-F238E27FC236}">
                  <a16:creationId xmlns:a16="http://schemas.microsoft.com/office/drawing/2014/main" id="{78963A18-410A-4F40-AD3A-B5D03A1DF237}"/>
                </a:ext>
              </a:extLst>
            </p:cNvPr>
            <p:cNvSpPr>
              <a:spLocks noChangeShapeType="1"/>
            </p:cNvSpPr>
            <p:nvPr/>
          </p:nvSpPr>
          <p:spPr bwMode="auto">
            <a:xfrm flipV="1">
              <a:off x="7620000" y="51816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1" name="Line 41">
              <a:extLst>
                <a:ext uri="{FF2B5EF4-FFF2-40B4-BE49-F238E27FC236}">
                  <a16:creationId xmlns:a16="http://schemas.microsoft.com/office/drawing/2014/main" id="{72BA3FAE-F427-499F-91A3-660ABE9086C3}"/>
                </a:ext>
              </a:extLst>
            </p:cNvPr>
            <p:cNvSpPr>
              <a:spLocks noChangeShapeType="1"/>
            </p:cNvSpPr>
            <p:nvPr/>
          </p:nvSpPr>
          <p:spPr bwMode="auto">
            <a:xfrm>
              <a:off x="5334000" y="4876800"/>
              <a:ext cx="1752600" cy="0"/>
            </a:xfrm>
            <a:prstGeom prst="line">
              <a:avLst/>
            </a:prstGeom>
            <a:noFill/>
            <a:ln w="3175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22" name="Group 44">
              <a:extLst>
                <a:ext uri="{FF2B5EF4-FFF2-40B4-BE49-F238E27FC236}">
                  <a16:creationId xmlns:a16="http://schemas.microsoft.com/office/drawing/2014/main" id="{5B128A04-D7B5-4311-AB19-67AECEDFBEBE}"/>
                </a:ext>
              </a:extLst>
            </p:cNvPr>
            <p:cNvGrpSpPr>
              <a:grpSpLocks/>
            </p:cNvGrpSpPr>
            <p:nvPr/>
          </p:nvGrpSpPr>
          <p:grpSpPr bwMode="auto">
            <a:xfrm>
              <a:off x="3048000" y="4800600"/>
              <a:ext cx="990600" cy="381000"/>
              <a:chOff x="1060" y="2584"/>
              <a:chExt cx="445" cy="304"/>
            </a:xfrm>
          </p:grpSpPr>
          <p:sp>
            <p:nvSpPr>
              <p:cNvPr id="35" name="Rectangle 45">
                <a:extLst>
                  <a:ext uri="{FF2B5EF4-FFF2-40B4-BE49-F238E27FC236}">
                    <a16:creationId xmlns:a16="http://schemas.microsoft.com/office/drawing/2014/main" id="{A4BB035D-62BC-4E5F-8592-6D0F65B35708}"/>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10</a:t>
                </a:r>
              </a:p>
            </p:txBody>
          </p:sp>
          <p:sp>
            <p:nvSpPr>
              <p:cNvPr id="36" name="Rectangle 46">
                <a:extLst>
                  <a:ext uri="{FF2B5EF4-FFF2-40B4-BE49-F238E27FC236}">
                    <a16:creationId xmlns:a16="http://schemas.microsoft.com/office/drawing/2014/main" id="{3F02DB16-0804-4896-AB41-FD9B4C9C77F3}"/>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3" name="Group 47">
              <a:extLst>
                <a:ext uri="{FF2B5EF4-FFF2-40B4-BE49-F238E27FC236}">
                  <a16:creationId xmlns:a16="http://schemas.microsoft.com/office/drawing/2014/main" id="{172D3C9C-1F9A-47C0-A6F5-96E1CD889927}"/>
                </a:ext>
              </a:extLst>
            </p:cNvPr>
            <p:cNvGrpSpPr>
              <a:grpSpLocks/>
            </p:cNvGrpSpPr>
            <p:nvPr/>
          </p:nvGrpSpPr>
          <p:grpSpPr bwMode="auto">
            <a:xfrm>
              <a:off x="7086600" y="4800600"/>
              <a:ext cx="990600" cy="381000"/>
              <a:chOff x="1060" y="2584"/>
              <a:chExt cx="445" cy="304"/>
            </a:xfrm>
          </p:grpSpPr>
          <p:sp>
            <p:nvSpPr>
              <p:cNvPr id="33" name="Rectangle 48">
                <a:extLst>
                  <a:ext uri="{FF2B5EF4-FFF2-40B4-BE49-F238E27FC236}">
                    <a16:creationId xmlns:a16="http://schemas.microsoft.com/office/drawing/2014/main" id="{0A8A3136-1263-4408-B23F-AF90013A6C23}"/>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55</a:t>
                </a:r>
              </a:p>
            </p:txBody>
          </p:sp>
          <p:sp>
            <p:nvSpPr>
              <p:cNvPr id="34" name="Rectangle 49">
                <a:extLst>
                  <a:ext uri="{FF2B5EF4-FFF2-40B4-BE49-F238E27FC236}">
                    <a16:creationId xmlns:a16="http://schemas.microsoft.com/office/drawing/2014/main" id="{67C5085E-A306-4753-A0A1-C8541D0F748B}"/>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 name="Group 50">
              <a:extLst>
                <a:ext uri="{FF2B5EF4-FFF2-40B4-BE49-F238E27FC236}">
                  <a16:creationId xmlns:a16="http://schemas.microsoft.com/office/drawing/2014/main" id="{4E1155A1-BDA0-42E7-99B8-0D3FE5F3C8BD}"/>
                </a:ext>
              </a:extLst>
            </p:cNvPr>
            <p:cNvGrpSpPr>
              <a:grpSpLocks/>
            </p:cNvGrpSpPr>
            <p:nvPr/>
          </p:nvGrpSpPr>
          <p:grpSpPr bwMode="auto">
            <a:xfrm>
              <a:off x="4343400" y="4800600"/>
              <a:ext cx="990600" cy="381000"/>
              <a:chOff x="1060" y="2584"/>
              <a:chExt cx="445" cy="304"/>
            </a:xfrm>
          </p:grpSpPr>
          <p:sp>
            <p:nvSpPr>
              <p:cNvPr id="31" name="Rectangle 51">
                <a:extLst>
                  <a:ext uri="{FF2B5EF4-FFF2-40B4-BE49-F238E27FC236}">
                    <a16:creationId xmlns:a16="http://schemas.microsoft.com/office/drawing/2014/main" id="{23706056-5A25-4D6B-A417-FF53F6328359}"/>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20</a:t>
                </a:r>
              </a:p>
            </p:txBody>
          </p:sp>
          <p:sp>
            <p:nvSpPr>
              <p:cNvPr id="32" name="Rectangle 52">
                <a:extLst>
                  <a:ext uri="{FF2B5EF4-FFF2-40B4-BE49-F238E27FC236}">
                    <a16:creationId xmlns:a16="http://schemas.microsoft.com/office/drawing/2014/main" id="{434351A0-8E98-4734-B926-E75DBAD7368C}"/>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 name="Group 53">
              <a:extLst>
                <a:ext uri="{FF2B5EF4-FFF2-40B4-BE49-F238E27FC236}">
                  <a16:creationId xmlns:a16="http://schemas.microsoft.com/office/drawing/2014/main" id="{B648B15C-6D72-40D6-A190-C0E67FF14C6A}"/>
                </a:ext>
              </a:extLst>
            </p:cNvPr>
            <p:cNvGrpSpPr>
              <a:grpSpLocks/>
            </p:cNvGrpSpPr>
            <p:nvPr/>
          </p:nvGrpSpPr>
          <p:grpSpPr bwMode="auto">
            <a:xfrm>
              <a:off x="5791200" y="5486400"/>
              <a:ext cx="990600" cy="381000"/>
              <a:chOff x="1060" y="2584"/>
              <a:chExt cx="445" cy="304"/>
            </a:xfrm>
          </p:grpSpPr>
          <p:sp>
            <p:nvSpPr>
              <p:cNvPr id="29" name="Rectangle 54">
                <a:extLst>
                  <a:ext uri="{FF2B5EF4-FFF2-40B4-BE49-F238E27FC236}">
                    <a16:creationId xmlns:a16="http://schemas.microsoft.com/office/drawing/2014/main" id="{A4ACDD80-D855-4EF8-9B46-8A7CE1455886}"/>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40</a:t>
                </a:r>
              </a:p>
            </p:txBody>
          </p:sp>
          <p:sp>
            <p:nvSpPr>
              <p:cNvPr id="30" name="Rectangle 55">
                <a:extLst>
                  <a:ext uri="{FF2B5EF4-FFF2-40B4-BE49-F238E27FC236}">
                    <a16:creationId xmlns:a16="http://schemas.microsoft.com/office/drawing/2014/main" id="{8FE0F442-804F-44D2-9905-109FA7182D63}"/>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6" name="Group 56">
              <a:extLst>
                <a:ext uri="{FF2B5EF4-FFF2-40B4-BE49-F238E27FC236}">
                  <a16:creationId xmlns:a16="http://schemas.microsoft.com/office/drawing/2014/main" id="{EE43FF38-0FFC-435B-AAAA-E2AEDCCC42D0}"/>
                </a:ext>
              </a:extLst>
            </p:cNvPr>
            <p:cNvGrpSpPr>
              <a:grpSpLocks/>
            </p:cNvGrpSpPr>
            <p:nvPr/>
          </p:nvGrpSpPr>
          <p:grpSpPr bwMode="auto">
            <a:xfrm>
              <a:off x="8382000" y="4800600"/>
              <a:ext cx="990600" cy="381000"/>
              <a:chOff x="1060" y="2584"/>
              <a:chExt cx="445" cy="304"/>
            </a:xfrm>
          </p:grpSpPr>
          <p:sp>
            <p:nvSpPr>
              <p:cNvPr id="27" name="Rectangle 57">
                <a:extLst>
                  <a:ext uri="{FF2B5EF4-FFF2-40B4-BE49-F238E27FC236}">
                    <a16:creationId xmlns:a16="http://schemas.microsoft.com/office/drawing/2014/main" id="{5239603A-1BD7-40BC-A0D3-27AC62EB6A52}"/>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70</a:t>
                </a:r>
              </a:p>
            </p:txBody>
          </p:sp>
          <p:sp>
            <p:nvSpPr>
              <p:cNvPr id="28" name="Rectangle 58">
                <a:extLst>
                  <a:ext uri="{FF2B5EF4-FFF2-40B4-BE49-F238E27FC236}">
                    <a16:creationId xmlns:a16="http://schemas.microsoft.com/office/drawing/2014/main" id="{6D5A4B34-910B-4860-B6D3-F0DA4D906547}"/>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37" name="TextBox 36"/>
          <p:cNvSpPr txBox="1"/>
          <p:nvPr/>
        </p:nvSpPr>
        <p:spPr>
          <a:xfrm>
            <a:off x="1688012" y="621345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3.19: </a:t>
            </a:r>
            <a:r>
              <a:rPr lang="en-US" dirty="0" smtClean="0">
                <a:latin typeface="Times New Roman" pitchFamily="18" charset="0"/>
                <a:cs typeface="Times New Roman" pitchFamily="18" charset="0"/>
              </a:rPr>
              <a:t>Insertion at middle in Circular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597923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6" name="Rectangle 5"/>
          <p:cNvSpPr/>
          <p:nvPr/>
        </p:nvSpPr>
        <p:spPr>
          <a:xfrm>
            <a:off x="207034" y="1121184"/>
            <a:ext cx="11601338"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 to end of a Circular Linked List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New-&gt;next = Cur;	// same as: New-&gt;next = Rear-&gt;next;</a:t>
            </a:r>
          </a:p>
          <a:p>
            <a:pPr marL="720000" lvl="6">
              <a:lnSpc>
                <a:spcPct val="150000"/>
              </a:lnSpc>
            </a:pP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-&gt;next = New;	// same as: Rear-&gt;next = New;</a:t>
            </a:r>
          </a:p>
          <a:p>
            <a:pPr marL="720000" lvl="6">
              <a:lnSpc>
                <a:spcPct val="150000"/>
              </a:lnSpc>
            </a:pPr>
            <a:r>
              <a:rPr lang="en-US" sz="2000" dirty="0">
                <a:latin typeface="Times New Roman" panose="02020603050405020304" pitchFamily="18" charset="0"/>
                <a:cs typeface="Times New Roman" panose="02020603050405020304" pitchFamily="18" charset="0"/>
              </a:rPr>
              <a:t>Rear = New;</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5" name="Line 20">
            <a:extLst>
              <a:ext uri="{FF2B5EF4-FFF2-40B4-BE49-F238E27FC236}">
                <a16:creationId xmlns:a16="http://schemas.microsoft.com/office/drawing/2014/main" id="{F4B9BB0C-EDCF-4FF0-B25E-619EA5EBC13B}"/>
              </a:ext>
            </a:extLst>
          </p:cNvPr>
          <p:cNvSpPr>
            <a:spLocks noChangeShapeType="1"/>
          </p:cNvSpPr>
          <p:nvPr/>
        </p:nvSpPr>
        <p:spPr bwMode="auto">
          <a:xfrm>
            <a:off x="3962401" y="5073868"/>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21">
            <a:extLst>
              <a:ext uri="{FF2B5EF4-FFF2-40B4-BE49-F238E27FC236}">
                <a16:creationId xmlns:a16="http://schemas.microsoft.com/office/drawing/2014/main" id="{28D522F4-639C-4DDA-92CF-EC8B0B3551CB}"/>
              </a:ext>
            </a:extLst>
          </p:cNvPr>
          <p:cNvSpPr>
            <a:spLocks noChangeShapeType="1"/>
          </p:cNvSpPr>
          <p:nvPr/>
        </p:nvSpPr>
        <p:spPr bwMode="auto">
          <a:xfrm>
            <a:off x="5334001" y="5073868"/>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22">
            <a:extLst>
              <a:ext uri="{FF2B5EF4-FFF2-40B4-BE49-F238E27FC236}">
                <a16:creationId xmlns:a16="http://schemas.microsoft.com/office/drawing/2014/main" id="{89F2CAEF-6C7A-4B0B-B94D-CD5F942A7AC7}"/>
              </a:ext>
            </a:extLst>
          </p:cNvPr>
          <p:cNvSpPr>
            <a:spLocks noChangeShapeType="1"/>
          </p:cNvSpPr>
          <p:nvPr/>
        </p:nvSpPr>
        <p:spPr bwMode="auto">
          <a:xfrm>
            <a:off x="6705601" y="5073868"/>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23">
            <a:extLst>
              <a:ext uri="{FF2B5EF4-FFF2-40B4-BE49-F238E27FC236}">
                <a16:creationId xmlns:a16="http://schemas.microsoft.com/office/drawing/2014/main" id="{8AF896F7-4FE1-4DF4-93EE-103DC09D223E}"/>
              </a:ext>
            </a:extLst>
          </p:cNvPr>
          <p:cNvSpPr>
            <a:spLocks noChangeShapeType="1"/>
          </p:cNvSpPr>
          <p:nvPr/>
        </p:nvSpPr>
        <p:spPr bwMode="auto">
          <a:xfrm>
            <a:off x="8001001" y="5073868"/>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Text Box 24">
            <a:extLst>
              <a:ext uri="{FF2B5EF4-FFF2-40B4-BE49-F238E27FC236}">
                <a16:creationId xmlns:a16="http://schemas.microsoft.com/office/drawing/2014/main" id="{17AEC55D-0D75-47FE-B7E0-5909A625581E}"/>
              </a:ext>
            </a:extLst>
          </p:cNvPr>
          <p:cNvSpPr txBox="1">
            <a:spLocks noChangeArrowheads="1"/>
          </p:cNvSpPr>
          <p:nvPr/>
        </p:nvSpPr>
        <p:spPr bwMode="auto">
          <a:xfrm>
            <a:off x="7010400" y="6064469"/>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a:t>
            </a:r>
          </a:p>
        </p:txBody>
      </p:sp>
      <p:sp>
        <p:nvSpPr>
          <p:cNvPr id="12" name="Line 25">
            <a:extLst>
              <a:ext uri="{FF2B5EF4-FFF2-40B4-BE49-F238E27FC236}">
                <a16:creationId xmlns:a16="http://schemas.microsoft.com/office/drawing/2014/main" id="{F467D6D6-FA72-4F4A-9B24-0905498536C9}"/>
              </a:ext>
            </a:extLst>
          </p:cNvPr>
          <p:cNvSpPr>
            <a:spLocks noChangeShapeType="1"/>
          </p:cNvSpPr>
          <p:nvPr/>
        </p:nvSpPr>
        <p:spPr bwMode="auto">
          <a:xfrm flipV="1">
            <a:off x="7315200" y="5226268"/>
            <a:ext cx="0" cy="8382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3" name="AutoShape 30">
            <a:extLst>
              <a:ext uri="{FF2B5EF4-FFF2-40B4-BE49-F238E27FC236}">
                <a16:creationId xmlns:a16="http://schemas.microsoft.com/office/drawing/2014/main" id="{045D5DFD-B261-4461-A20D-DEE0F8D05784}"/>
              </a:ext>
            </a:extLst>
          </p:cNvPr>
          <p:cNvCxnSpPr>
            <a:cxnSpLocks noChangeShapeType="1"/>
          </p:cNvCxnSpPr>
          <p:nvPr/>
        </p:nvCxnSpPr>
        <p:spPr bwMode="auto">
          <a:xfrm flipH="1">
            <a:off x="3048001" y="5073868"/>
            <a:ext cx="6335713" cy="1588"/>
          </a:xfrm>
          <a:prstGeom prst="bentConnector5">
            <a:avLst>
              <a:gd name="adj1" fmla="val -6440"/>
              <a:gd name="adj2" fmla="val -87300000"/>
              <a:gd name="adj3" fmla="val 108394"/>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 Box 31">
            <a:extLst>
              <a:ext uri="{FF2B5EF4-FFF2-40B4-BE49-F238E27FC236}">
                <a16:creationId xmlns:a16="http://schemas.microsoft.com/office/drawing/2014/main" id="{794B526A-D459-4D53-9567-E80006A31993}"/>
              </a:ext>
            </a:extLst>
          </p:cNvPr>
          <p:cNvSpPr txBox="1">
            <a:spLocks noChangeArrowheads="1"/>
          </p:cNvSpPr>
          <p:nvPr/>
        </p:nvSpPr>
        <p:spPr bwMode="auto">
          <a:xfrm>
            <a:off x="8610600" y="5759669"/>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New</a:t>
            </a:r>
          </a:p>
        </p:txBody>
      </p:sp>
      <p:sp>
        <p:nvSpPr>
          <p:cNvPr id="15" name="Line 32">
            <a:extLst>
              <a:ext uri="{FF2B5EF4-FFF2-40B4-BE49-F238E27FC236}">
                <a16:creationId xmlns:a16="http://schemas.microsoft.com/office/drawing/2014/main" id="{82B80D89-3CF4-4340-83B7-0FA52C4C8E7E}"/>
              </a:ext>
            </a:extLst>
          </p:cNvPr>
          <p:cNvSpPr>
            <a:spLocks noChangeShapeType="1"/>
          </p:cNvSpPr>
          <p:nvPr/>
        </p:nvSpPr>
        <p:spPr bwMode="auto">
          <a:xfrm flipV="1">
            <a:off x="8915400" y="5226269"/>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6" name="AutoShape 33">
            <a:extLst>
              <a:ext uri="{FF2B5EF4-FFF2-40B4-BE49-F238E27FC236}">
                <a16:creationId xmlns:a16="http://schemas.microsoft.com/office/drawing/2014/main" id="{8FC60228-D0CC-4AA8-8AFE-F2DAA947AF1F}"/>
              </a:ext>
            </a:extLst>
          </p:cNvPr>
          <p:cNvCxnSpPr>
            <a:cxnSpLocks noChangeShapeType="1"/>
          </p:cNvCxnSpPr>
          <p:nvPr/>
        </p:nvCxnSpPr>
        <p:spPr bwMode="auto">
          <a:xfrm flipH="1">
            <a:off x="3048000" y="4845268"/>
            <a:ext cx="5024438" cy="1588"/>
          </a:xfrm>
          <a:prstGeom prst="bentConnector5">
            <a:avLst>
              <a:gd name="adj1" fmla="val -4551"/>
              <a:gd name="adj2" fmla="val -29600000"/>
              <a:gd name="adj3" fmla="val 104551"/>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 Box 35">
            <a:extLst>
              <a:ext uri="{FF2B5EF4-FFF2-40B4-BE49-F238E27FC236}">
                <a16:creationId xmlns:a16="http://schemas.microsoft.com/office/drawing/2014/main" id="{BF47F5A1-1F28-49ED-A614-839D049D4419}"/>
              </a:ext>
            </a:extLst>
          </p:cNvPr>
          <p:cNvSpPr txBox="1">
            <a:spLocks noChangeArrowheads="1"/>
          </p:cNvSpPr>
          <p:nvPr/>
        </p:nvSpPr>
        <p:spPr bwMode="auto">
          <a:xfrm>
            <a:off x="7391400" y="5683469"/>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Prev</a:t>
            </a:r>
          </a:p>
        </p:txBody>
      </p:sp>
      <p:sp>
        <p:nvSpPr>
          <p:cNvPr id="18" name="Line 36">
            <a:extLst>
              <a:ext uri="{FF2B5EF4-FFF2-40B4-BE49-F238E27FC236}">
                <a16:creationId xmlns:a16="http://schemas.microsoft.com/office/drawing/2014/main" id="{F0D96792-247C-441B-8447-F45DB59B8854}"/>
              </a:ext>
            </a:extLst>
          </p:cNvPr>
          <p:cNvSpPr>
            <a:spLocks noChangeShapeType="1"/>
          </p:cNvSpPr>
          <p:nvPr/>
        </p:nvSpPr>
        <p:spPr bwMode="auto">
          <a:xfrm flipV="1">
            <a:off x="7696200" y="5226269"/>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9" name="Text Box 37">
            <a:extLst>
              <a:ext uri="{FF2B5EF4-FFF2-40B4-BE49-F238E27FC236}">
                <a16:creationId xmlns:a16="http://schemas.microsoft.com/office/drawing/2014/main" id="{0D7605F6-3278-4CC3-8EEA-E09D06095407}"/>
              </a:ext>
            </a:extLst>
          </p:cNvPr>
          <p:cNvSpPr txBox="1">
            <a:spLocks noChangeArrowheads="1"/>
          </p:cNvSpPr>
          <p:nvPr/>
        </p:nvSpPr>
        <p:spPr bwMode="auto">
          <a:xfrm>
            <a:off x="3276600" y="5759669"/>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Cur</a:t>
            </a:r>
          </a:p>
        </p:txBody>
      </p:sp>
      <p:sp>
        <p:nvSpPr>
          <p:cNvPr id="20" name="Line 38">
            <a:extLst>
              <a:ext uri="{FF2B5EF4-FFF2-40B4-BE49-F238E27FC236}">
                <a16:creationId xmlns:a16="http://schemas.microsoft.com/office/drawing/2014/main" id="{FF14F6EA-82B5-4B7A-A562-7F7F4DAC56BC}"/>
              </a:ext>
            </a:extLst>
          </p:cNvPr>
          <p:cNvSpPr>
            <a:spLocks noChangeShapeType="1"/>
          </p:cNvSpPr>
          <p:nvPr/>
        </p:nvSpPr>
        <p:spPr bwMode="auto">
          <a:xfrm flipV="1">
            <a:off x="3581400" y="5226269"/>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21" name="Group 39">
            <a:extLst>
              <a:ext uri="{FF2B5EF4-FFF2-40B4-BE49-F238E27FC236}">
                <a16:creationId xmlns:a16="http://schemas.microsoft.com/office/drawing/2014/main" id="{2FF957C8-9BBF-456D-98EC-CF466451C32F}"/>
              </a:ext>
            </a:extLst>
          </p:cNvPr>
          <p:cNvGrpSpPr>
            <a:grpSpLocks/>
          </p:cNvGrpSpPr>
          <p:nvPr/>
        </p:nvGrpSpPr>
        <p:grpSpPr bwMode="auto">
          <a:xfrm>
            <a:off x="3048000" y="4845268"/>
            <a:ext cx="990600" cy="381000"/>
            <a:chOff x="1060" y="2584"/>
            <a:chExt cx="445" cy="304"/>
          </a:xfrm>
        </p:grpSpPr>
        <p:sp>
          <p:nvSpPr>
            <p:cNvPr id="22" name="Rectangle 40">
              <a:extLst>
                <a:ext uri="{FF2B5EF4-FFF2-40B4-BE49-F238E27FC236}">
                  <a16:creationId xmlns:a16="http://schemas.microsoft.com/office/drawing/2014/main" id="{B471EF04-C82F-4755-B3C7-223A7B1536D7}"/>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10</a:t>
              </a:r>
            </a:p>
          </p:txBody>
        </p:sp>
        <p:sp>
          <p:nvSpPr>
            <p:cNvPr id="23" name="Rectangle 41">
              <a:extLst>
                <a:ext uri="{FF2B5EF4-FFF2-40B4-BE49-F238E27FC236}">
                  <a16:creationId xmlns:a16="http://schemas.microsoft.com/office/drawing/2014/main" id="{430EA4DD-71C0-4F90-86F0-DEB1A8C0C34C}"/>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 name="Group 42">
            <a:extLst>
              <a:ext uri="{FF2B5EF4-FFF2-40B4-BE49-F238E27FC236}">
                <a16:creationId xmlns:a16="http://schemas.microsoft.com/office/drawing/2014/main" id="{3A381D46-615E-4F93-A21D-A5A2A3E8C0CF}"/>
              </a:ext>
            </a:extLst>
          </p:cNvPr>
          <p:cNvGrpSpPr>
            <a:grpSpLocks/>
          </p:cNvGrpSpPr>
          <p:nvPr/>
        </p:nvGrpSpPr>
        <p:grpSpPr bwMode="auto">
          <a:xfrm>
            <a:off x="4343400" y="4845268"/>
            <a:ext cx="990600" cy="381000"/>
            <a:chOff x="1060" y="2584"/>
            <a:chExt cx="445" cy="304"/>
          </a:xfrm>
        </p:grpSpPr>
        <p:sp>
          <p:nvSpPr>
            <p:cNvPr id="25" name="Rectangle 43">
              <a:extLst>
                <a:ext uri="{FF2B5EF4-FFF2-40B4-BE49-F238E27FC236}">
                  <a16:creationId xmlns:a16="http://schemas.microsoft.com/office/drawing/2014/main" id="{6556A515-8208-41AB-BE5E-38B9D0A42D0E}"/>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20</a:t>
              </a:r>
            </a:p>
          </p:txBody>
        </p:sp>
        <p:sp>
          <p:nvSpPr>
            <p:cNvPr id="26" name="Rectangle 44">
              <a:extLst>
                <a:ext uri="{FF2B5EF4-FFF2-40B4-BE49-F238E27FC236}">
                  <a16:creationId xmlns:a16="http://schemas.microsoft.com/office/drawing/2014/main" id="{6ECEB55D-BCD3-46FF-8118-B694A0BB8C8F}"/>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7" name="Group 45">
            <a:extLst>
              <a:ext uri="{FF2B5EF4-FFF2-40B4-BE49-F238E27FC236}">
                <a16:creationId xmlns:a16="http://schemas.microsoft.com/office/drawing/2014/main" id="{E2663666-7472-40B8-938D-3DB8CC4CEE3D}"/>
              </a:ext>
            </a:extLst>
          </p:cNvPr>
          <p:cNvGrpSpPr>
            <a:grpSpLocks/>
          </p:cNvGrpSpPr>
          <p:nvPr/>
        </p:nvGrpSpPr>
        <p:grpSpPr bwMode="auto">
          <a:xfrm>
            <a:off x="5715000" y="4845268"/>
            <a:ext cx="990600" cy="381000"/>
            <a:chOff x="1060" y="2584"/>
            <a:chExt cx="445" cy="304"/>
          </a:xfrm>
        </p:grpSpPr>
        <p:sp>
          <p:nvSpPr>
            <p:cNvPr id="28" name="Rectangle 46">
              <a:extLst>
                <a:ext uri="{FF2B5EF4-FFF2-40B4-BE49-F238E27FC236}">
                  <a16:creationId xmlns:a16="http://schemas.microsoft.com/office/drawing/2014/main" id="{411A3E6B-8363-4EFF-866C-2F1F09F46722}"/>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40</a:t>
              </a:r>
            </a:p>
          </p:txBody>
        </p:sp>
        <p:sp>
          <p:nvSpPr>
            <p:cNvPr id="29" name="Rectangle 47">
              <a:extLst>
                <a:ext uri="{FF2B5EF4-FFF2-40B4-BE49-F238E27FC236}">
                  <a16:creationId xmlns:a16="http://schemas.microsoft.com/office/drawing/2014/main" id="{3C91A0F6-E6B5-470C-85EA-7309102E3AD0}"/>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0" name="Group 48">
            <a:extLst>
              <a:ext uri="{FF2B5EF4-FFF2-40B4-BE49-F238E27FC236}">
                <a16:creationId xmlns:a16="http://schemas.microsoft.com/office/drawing/2014/main" id="{6BAD1E02-F2DB-41F4-8610-68C49CA2F6DF}"/>
              </a:ext>
            </a:extLst>
          </p:cNvPr>
          <p:cNvGrpSpPr>
            <a:grpSpLocks/>
          </p:cNvGrpSpPr>
          <p:nvPr/>
        </p:nvGrpSpPr>
        <p:grpSpPr bwMode="auto">
          <a:xfrm>
            <a:off x="7086600" y="4845268"/>
            <a:ext cx="990600" cy="381000"/>
            <a:chOff x="1060" y="2584"/>
            <a:chExt cx="445" cy="304"/>
          </a:xfrm>
        </p:grpSpPr>
        <p:sp>
          <p:nvSpPr>
            <p:cNvPr id="31" name="Rectangle 49">
              <a:extLst>
                <a:ext uri="{FF2B5EF4-FFF2-40B4-BE49-F238E27FC236}">
                  <a16:creationId xmlns:a16="http://schemas.microsoft.com/office/drawing/2014/main" id="{083C6953-C50E-477B-AC1B-C23201DA08D2}"/>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55</a:t>
              </a:r>
            </a:p>
          </p:txBody>
        </p:sp>
        <p:sp>
          <p:nvSpPr>
            <p:cNvPr id="32" name="Rectangle 50">
              <a:extLst>
                <a:ext uri="{FF2B5EF4-FFF2-40B4-BE49-F238E27FC236}">
                  <a16:creationId xmlns:a16="http://schemas.microsoft.com/office/drawing/2014/main" id="{0F2947E5-83FA-4D3D-99C9-6A97D9B00DF8}"/>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3" name="Group 51">
            <a:extLst>
              <a:ext uri="{FF2B5EF4-FFF2-40B4-BE49-F238E27FC236}">
                <a16:creationId xmlns:a16="http://schemas.microsoft.com/office/drawing/2014/main" id="{2CAADCCD-3411-4FFD-A899-614FB16812FB}"/>
              </a:ext>
            </a:extLst>
          </p:cNvPr>
          <p:cNvGrpSpPr>
            <a:grpSpLocks/>
          </p:cNvGrpSpPr>
          <p:nvPr/>
        </p:nvGrpSpPr>
        <p:grpSpPr bwMode="auto">
          <a:xfrm>
            <a:off x="8382000" y="4845268"/>
            <a:ext cx="990600" cy="381000"/>
            <a:chOff x="1060" y="2584"/>
            <a:chExt cx="445" cy="304"/>
          </a:xfrm>
        </p:grpSpPr>
        <p:sp>
          <p:nvSpPr>
            <p:cNvPr id="34" name="Rectangle 52">
              <a:extLst>
                <a:ext uri="{FF2B5EF4-FFF2-40B4-BE49-F238E27FC236}">
                  <a16:creationId xmlns:a16="http://schemas.microsoft.com/office/drawing/2014/main" id="{07A7C19E-8A62-4C03-B011-F8ED31AD5DA2}"/>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70</a:t>
              </a:r>
            </a:p>
          </p:txBody>
        </p:sp>
        <p:sp>
          <p:nvSpPr>
            <p:cNvPr id="35" name="Rectangle 53">
              <a:extLst>
                <a:ext uri="{FF2B5EF4-FFF2-40B4-BE49-F238E27FC236}">
                  <a16:creationId xmlns:a16="http://schemas.microsoft.com/office/drawing/2014/main" id="{47F13929-1EA2-4ECE-9F57-3B7432D58CEE}"/>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6" name="TextBox 35"/>
          <p:cNvSpPr txBox="1"/>
          <p:nvPr/>
        </p:nvSpPr>
        <p:spPr>
          <a:xfrm>
            <a:off x="2602412" y="628965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3.20: </a:t>
            </a:r>
            <a:r>
              <a:rPr lang="en-US" dirty="0" smtClean="0">
                <a:latin typeface="Times New Roman" pitchFamily="18" charset="0"/>
                <a:cs typeface="Times New Roman" pitchFamily="18" charset="0"/>
              </a:rPr>
              <a:t>Insertion at end in Circular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74292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6" name="Rectangle 5"/>
          <p:cNvSpPr/>
          <p:nvPr/>
        </p:nvSpPr>
        <p:spPr>
          <a:xfrm>
            <a:off x="207034" y="1121184"/>
            <a:ext cx="11601338" cy="5761642"/>
          </a:xfrm>
          <a:prstGeom prst="rect">
            <a:avLst/>
          </a:prstGeom>
        </p:spPr>
        <p:txBody>
          <a:bodyPr wrap="square">
            <a:spAutoFit/>
          </a:bodyPr>
          <a:lstStyle/>
          <a:p>
            <a:pPr marL="720000" lvl="6">
              <a:lnSpc>
                <a:spcPct val="150000"/>
              </a:lnSpc>
            </a:pPr>
            <a:endParaRPr lang="en-US" sz="2000" dirty="0" smtClean="0">
              <a:latin typeface="Times New Roman" panose="02020603050405020304" pitchFamily="18" charset="0"/>
              <a:cs typeface="Times New Roman" panose="02020603050405020304" pitchFamily="18" charset="0"/>
            </a:endParaRPr>
          </a:p>
          <a:p>
            <a:pPr marL="720000" lvl="6">
              <a:lnSpc>
                <a:spcPct val="130000"/>
              </a:lnSpc>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&amp; Rear,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item){</a:t>
            </a: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  New, Cur,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a:t>
            </a:r>
          </a:p>
          <a:p>
            <a:pPr marL="720000" lvl="6">
              <a:lnSpc>
                <a:spcPct val="130000"/>
              </a:lnSpc>
            </a:pPr>
            <a:r>
              <a:rPr lang="en-US" sz="2000" dirty="0">
                <a:latin typeface="Times New Roman" panose="02020603050405020304" pitchFamily="18" charset="0"/>
                <a:cs typeface="Times New Roman" panose="02020603050405020304" pitchFamily="18" charset="0"/>
              </a:rPr>
              <a:t>	New = new Node;	</a:t>
            </a:r>
          </a:p>
          <a:p>
            <a:pPr marL="720000" lvl="6">
              <a:lnSpc>
                <a:spcPct val="130000"/>
              </a:lnSpc>
            </a:pPr>
            <a:r>
              <a:rPr lang="en-US" sz="2000" dirty="0">
                <a:latin typeface="Times New Roman" panose="02020603050405020304" pitchFamily="18" charset="0"/>
                <a:cs typeface="Times New Roman" panose="02020603050405020304" pitchFamily="18" charset="0"/>
              </a:rPr>
              <a:t>	New-&gt;data = item;                 </a:t>
            </a:r>
          </a:p>
          <a:p>
            <a:pPr marL="720000" lvl="6">
              <a:lnSpc>
                <a:spcPct val="130000"/>
              </a:lnSpc>
            </a:pPr>
            <a:r>
              <a:rPr lang="en-US" sz="2000" dirty="0">
                <a:latin typeface="Times New Roman" panose="02020603050405020304" pitchFamily="18" charset="0"/>
                <a:cs typeface="Times New Roman" panose="02020603050405020304" pitchFamily="18" charset="0"/>
              </a:rPr>
              <a:t>	if(Rear == NULL){	// insert into empty list</a:t>
            </a:r>
          </a:p>
          <a:p>
            <a:pPr marL="720000" lvl="6">
              <a:lnSpc>
                <a:spcPct val="130000"/>
              </a:lnSpc>
            </a:pPr>
            <a:r>
              <a:rPr lang="en-US" sz="2000" dirty="0">
                <a:latin typeface="Times New Roman" panose="02020603050405020304" pitchFamily="18" charset="0"/>
                <a:cs typeface="Times New Roman" panose="02020603050405020304" pitchFamily="18" charset="0"/>
              </a:rPr>
              <a:t>		Rear = New;</a:t>
            </a:r>
          </a:p>
          <a:p>
            <a:pPr marL="720000" lvl="6">
              <a:lnSpc>
                <a:spcPct val="130000"/>
              </a:lnSpc>
            </a:pPr>
            <a:r>
              <a:rPr lang="en-US" sz="2000" dirty="0">
                <a:latin typeface="Times New Roman" panose="02020603050405020304" pitchFamily="18" charset="0"/>
                <a:cs typeface="Times New Roman" panose="02020603050405020304" pitchFamily="18" charset="0"/>
              </a:rPr>
              <a:t>		Rear-&gt;next = Rear;</a:t>
            </a:r>
          </a:p>
          <a:p>
            <a:pPr marL="720000" lvl="6">
              <a:lnSpc>
                <a:spcPct val="130000"/>
              </a:lnSpc>
            </a:pPr>
            <a:r>
              <a:rPr lang="en-US" sz="2000" dirty="0">
                <a:latin typeface="Times New Roman" panose="02020603050405020304" pitchFamily="18" charset="0"/>
                <a:cs typeface="Times New Roman" panose="02020603050405020304" pitchFamily="18" charset="0"/>
              </a:rPr>
              <a:t>		return;</a:t>
            </a:r>
          </a:p>
          <a:p>
            <a:pPr marL="720000" lvl="6">
              <a:lnSpc>
                <a:spcPct val="130000"/>
              </a:lnSpc>
            </a:pPr>
            <a:r>
              <a:rPr lang="en-US" sz="2000" dirty="0">
                <a:latin typeface="Times New Roman" panose="02020603050405020304" pitchFamily="18" charset="0"/>
                <a:cs typeface="Times New Roman" panose="02020603050405020304" pitchFamily="18" charset="0"/>
              </a:rPr>
              <a:t>	}</a:t>
            </a: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 Rear;</a:t>
            </a:r>
          </a:p>
          <a:p>
            <a:pPr marL="720000" lvl="6">
              <a:lnSpc>
                <a:spcPct val="130000"/>
              </a:lnSpc>
            </a:pPr>
            <a:r>
              <a:rPr lang="en-US" sz="2000" dirty="0">
                <a:latin typeface="Times New Roman" panose="02020603050405020304" pitchFamily="18" charset="0"/>
                <a:cs typeface="Times New Roman" panose="02020603050405020304" pitchFamily="18" charset="0"/>
              </a:rPr>
              <a:t>	Cur = Rear-&gt;next;</a:t>
            </a:r>
          </a:p>
          <a:p>
            <a:pPr marL="720000" lvl="6">
              <a:lnSpc>
                <a:spcPct val="130000"/>
              </a:lnSpc>
            </a:pPr>
            <a:r>
              <a:rPr lang="en-US" sz="2000" dirty="0">
                <a:latin typeface="Times New Roman" panose="02020603050405020304" pitchFamily="18" charset="0"/>
                <a:cs typeface="Times New Roman" panose="02020603050405020304" pitchFamily="18" charset="0"/>
              </a:rPr>
              <a:t>	do{				// find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and Cur</a:t>
            </a:r>
          </a:p>
          <a:p>
            <a:pPr marL="720000" lvl="6">
              <a:lnSpc>
                <a:spcPct val="150000"/>
              </a:lnSpc>
            </a:pPr>
            <a:r>
              <a:rPr lang="en-US" sz="2000" dirty="0">
                <a:latin typeface="Times New Roman" panose="02020603050405020304" pitchFamily="18" charset="0"/>
                <a:cs typeface="Times New Roman" panose="02020603050405020304" pitchFamily="18" charset="0"/>
              </a:rPr>
              <a: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729840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6" name="Rectangle 5"/>
          <p:cNvSpPr/>
          <p:nvPr/>
        </p:nvSpPr>
        <p:spPr>
          <a:xfrm>
            <a:off x="207034" y="1121184"/>
            <a:ext cx="11601338" cy="4515147"/>
          </a:xfrm>
          <a:prstGeom prst="rect">
            <a:avLst/>
          </a:prstGeom>
        </p:spPr>
        <p:txBody>
          <a:bodyPr wrap="square">
            <a:spAutoFit/>
          </a:bodyPr>
          <a:lstStyle/>
          <a:p>
            <a:pPr marL="720000" lvl="6">
              <a:lnSpc>
                <a:spcPct val="150000"/>
              </a:lnSpc>
            </a:pPr>
            <a:endParaRPr lang="en-US" sz="2000" dirty="0" smtClean="0">
              <a:latin typeface="Times New Roman" panose="02020603050405020304" pitchFamily="18" charset="0"/>
              <a:cs typeface="Times New Roman" panose="02020603050405020304" pitchFamily="18" charset="0"/>
            </a:endParaRPr>
          </a:p>
          <a:p>
            <a:pPr marL="720000" lvl="6">
              <a:lnSpc>
                <a:spcPct val="130000"/>
              </a:lnSpc>
            </a:pPr>
            <a:r>
              <a:rPr lang="en-US" sz="2000" dirty="0">
                <a:latin typeface="Times New Roman" panose="02020603050405020304" pitchFamily="18" charset="0"/>
                <a:cs typeface="Times New Roman" panose="02020603050405020304" pitchFamily="18" charset="0"/>
              </a:rPr>
              <a:t>if(item &lt;= Cur-&gt;data)</a:t>
            </a:r>
          </a:p>
          <a:p>
            <a:pPr marL="720000" lvl="6">
              <a:lnSpc>
                <a:spcPct val="130000"/>
              </a:lnSpc>
            </a:pPr>
            <a:r>
              <a:rPr lang="en-US" sz="2000" dirty="0">
                <a:latin typeface="Times New Roman" panose="02020603050405020304" pitchFamily="18" charset="0"/>
                <a:cs typeface="Times New Roman" panose="02020603050405020304" pitchFamily="18" charset="0"/>
              </a:rPr>
              <a:t>			break;</a:t>
            </a: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 Cur;</a:t>
            </a:r>
          </a:p>
          <a:p>
            <a:pPr marL="720000" lvl="6">
              <a:lnSpc>
                <a:spcPct val="130000"/>
              </a:lnSpc>
            </a:pPr>
            <a:r>
              <a:rPr lang="en-US" sz="2000" dirty="0">
                <a:latin typeface="Times New Roman" panose="02020603050405020304" pitchFamily="18" charset="0"/>
                <a:cs typeface="Times New Roman" panose="02020603050405020304" pitchFamily="18" charset="0"/>
              </a:rPr>
              <a:t>		Cur = Cur-&gt;next;</a:t>
            </a:r>
          </a:p>
          <a:p>
            <a:pPr marL="720000" lvl="6">
              <a:lnSpc>
                <a:spcPct val="130000"/>
              </a:lnSpc>
            </a:pPr>
            <a:r>
              <a:rPr lang="en-US" sz="2000" dirty="0">
                <a:latin typeface="Times New Roman" panose="02020603050405020304" pitchFamily="18" charset="0"/>
                <a:cs typeface="Times New Roman" panose="02020603050405020304" pitchFamily="18" charset="0"/>
              </a:rPr>
              <a:t>	}while(Cur != Rear-&gt;next);</a:t>
            </a:r>
          </a:p>
          <a:p>
            <a:pPr marL="720000" lvl="6">
              <a:lnSpc>
                <a:spcPct val="130000"/>
              </a:lnSpc>
            </a:pPr>
            <a:r>
              <a:rPr lang="en-US" sz="2000" dirty="0">
                <a:latin typeface="Times New Roman" panose="02020603050405020304" pitchFamily="18" charset="0"/>
                <a:cs typeface="Times New Roman" panose="02020603050405020304" pitchFamily="18" charset="0"/>
              </a:rPr>
              <a:t>	New-&gt;next = Cur;	// revise pointers</a:t>
            </a:r>
          </a:p>
          <a:p>
            <a:pPr marL="720000" lvl="6">
              <a:lnSpc>
                <a:spcPct val="13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-&gt;next = New;</a:t>
            </a:r>
          </a:p>
          <a:p>
            <a:pPr marL="720000" lvl="6">
              <a:lnSpc>
                <a:spcPct val="130000"/>
              </a:lnSpc>
            </a:pPr>
            <a:r>
              <a:rPr lang="en-US" sz="2000" dirty="0">
                <a:latin typeface="Times New Roman" panose="02020603050405020304" pitchFamily="18" charset="0"/>
                <a:cs typeface="Times New Roman" panose="02020603050405020304" pitchFamily="18" charset="0"/>
              </a:rPr>
              <a:t>	if(item &gt; Rear-&gt;data)	//revise Rear pointer if adding to end</a:t>
            </a:r>
          </a:p>
          <a:p>
            <a:pPr marL="720000" lvl="6">
              <a:lnSpc>
                <a:spcPct val="130000"/>
              </a:lnSpc>
            </a:pPr>
            <a:r>
              <a:rPr lang="en-US" sz="2000" dirty="0">
                <a:latin typeface="Times New Roman" panose="02020603050405020304" pitchFamily="18" charset="0"/>
                <a:cs typeface="Times New Roman" panose="02020603050405020304" pitchFamily="18" charset="0"/>
              </a:rPr>
              <a:t>		Rear = New;</a:t>
            </a:r>
          </a:p>
          <a:p>
            <a:pPr marL="720000" lvl="6">
              <a:lnSpc>
                <a:spcPct val="130000"/>
              </a:lnSpc>
            </a:pPr>
            <a:r>
              <a:rPr lang="en-US" sz="2000" dirty="0">
                <a:latin typeface="Times New Roman" panose="02020603050405020304" pitchFamily="18" charset="0"/>
                <a:cs typeface="Times New Roman" panose="02020603050405020304"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1079838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6" name="Rectangle 5"/>
          <p:cNvSpPr/>
          <p:nvPr/>
        </p:nvSpPr>
        <p:spPr>
          <a:xfrm>
            <a:off x="207034" y="1121184"/>
            <a:ext cx="11601338"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Delete a node from a single-node Circular Linked List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Rear = NULL;</a:t>
            </a:r>
          </a:p>
          <a:p>
            <a:pPr marL="720000" lvl="6">
              <a:lnSpc>
                <a:spcPct val="150000"/>
              </a:lnSpc>
            </a:pPr>
            <a:r>
              <a:rPr lang="en-US" sz="2000" dirty="0">
                <a:latin typeface="Times New Roman" panose="02020603050405020304" pitchFamily="18" charset="0"/>
                <a:cs typeface="Times New Roman" panose="02020603050405020304" pitchFamily="18" charset="0"/>
              </a:rPr>
              <a:t>delete Cur;</a:t>
            </a:r>
          </a:p>
          <a:p>
            <a:pPr marL="720000" lvl="6">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8" name="Group 7">
            <a:extLst>
              <a:ext uri="{FF2B5EF4-FFF2-40B4-BE49-F238E27FC236}">
                <a16:creationId xmlns:a16="http://schemas.microsoft.com/office/drawing/2014/main" id="{BF55E362-2D8C-4F03-A4B1-079177D3FCB4}"/>
              </a:ext>
            </a:extLst>
          </p:cNvPr>
          <p:cNvGrpSpPr/>
          <p:nvPr/>
        </p:nvGrpSpPr>
        <p:grpSpPr>
          <a:xfrm>
            <a:off x="1725168" y="3833083"/>
            <a:ext cx="2209800" cy="1357314"/>
            <a:chOff x="2895600" y="4800600"/>
            <a:chExt cx="2209800" cy="1357314"/>
          </a:xfrm>
        </p:grpSpPr>
        <p:sp>
          <p:nvSpPr>
            <p:cNvPr id="9" name="Text Box 3">
              <a:extLst>
                <a:ext uri="{FF2B5EF4-FFF2-40B4-BE49-F238E27FC236}">
                  <a16:creationId xmlns:a16="http://schemas.microsoft.com/office/drawing/2014/main" id="{7BFC9BB7-3A00-4477-8752-934CBE2419A0}"/>
                </a:ext>
              </a:extLst>
            </p:cNvPr>
            <p:cNvSpPr txBox="1">
              <a:spLocks noChangeArrowheads="1"/>
            </p:cNvSpPr>
            <p:nvPr/>
          </p:nvSpPr>
          <p:spPr bwMode="auto">
            <a:xfrm>
              <a:off x="2895600" y="57912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 = Cur = Prev</a:t>
              </a:r>
            </a:p>
          </p:txBody>
        </p:sp>
        <p:sp>
          <p:nvSpPr>
            <p:cNvPr id="10" name="Line 4">
              <a:extLst>
                <a:ext uri="{FF2B5EF4-FFF2-40B4-BE49-F238E27FC236}">
                  <a16:creationId xmlns:a16="http://schemas.microsoft.com/office/drawing/2014/main" id="{B2F460A7-6ED7-43C0-89A9-593F218C40F6}"/>
                </a:ext>
              </a:extLst>
            </p:cNvPr>
            <p:cNvSpPr>
              <a:spLocks noChangeShapeType="1"/>
            </p:cNvSpPr>
            <p:nvPr/>
          </p:nvSpPr>
          <p:spPr bwMode="auto">
            <a:xfrm flipV="1">
              <a:off x="32766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1" name="AutoShape 5">
              <a:extLst>
                <a:ext uri="{FF2B5EF4-FFF2-40B4-BE49-F238E27FC236}">
                  <a16:creationId xmlns:a16="http://schemas.microsoft.com/office/drawing/2014/main" id="{C558C5FD-87FB-4ED6-A1A3-E2D7DB3244CE}"/>
                </a:ext>
              </a:extLst>
            </p:cNvPr>
            <p:cNvCxnSpPr>
              <a:cxnSpLocks noChangeShapeType="1"/>
            </p:cNvCxnSpPr>
            <p:nvPr/>
          </p:nvCxnSpPr>
          <p:spPr bwMode="auto">
            <a:xfrm flipH="1" flipV="1">
              <a:off x="3048000" y="4878388"/>
              <a:ext cx="941388" cy="87312"/>
            </a:xfrm>
            <a:prstGeom prst="bentConnector5">
              <a:avLst>
                <a:gd name="adj1" fmla="val -24282"/>
                <a:gd name="adj2" fmla="val 590907"/>
                <a:gd name="adj3" fmla="val 123440"/>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2" name="Group 12">
              <a:extLst>
                <a:ext uri="{FF2B5EF4-FFF2-40B4-BE49-F238E27FC236}">
                  <a16:creationId xmlns:a16="http://schemas.microsoft.com/office/drawing/2014/main" id="{55F9340F-CFA6-48E9-9090-4E6852D83A08}"/>
                </a:ext>
              </a:extLst>
            </p:cNvPr>
            <p:cNvGrpSpPr>
              <a:grpSpLocks/>
            </p:cNvGrpSpPr>
            <p:nvPr/>
          </p:nvGrpSpPr>
          <p:grpSpPr bwMode="auto">
            <a:xfrm>
              <a:off x="3048000" y="4800600"/>
              <a:ext cx="990600" cy="381000"/>
              <a:chOff x="1060" y="2584"/>
              <a:chExt cx="445" cy="304"/>
            </a:xfrm>
          </p:grpSpPr>
          <p:sp>
            <p:nvSpPr>
              <p:cNvPr id="13" name="Rectangle 13">
                <a:extLst>
                  <a:ext uri="{FF2B5EF4-FFF2-40B4-BE49-F238E27FC236}">
                    <a16:creationId xmlns:a16="http://schemas.microsoft.com/office/drawing/2014/main" id="{82734AAD-B09E-4763-832B-E2F924650F14}"/>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dirty="0">
                    <a:solidFill>
                      <a:srgbClr val="800080"/>
                    </a:solidFill>
                    <a:latin typeface="Times New Roman" panose="02020603050405020304" pitchFamily="18" charset="0"/>
                    <a:ea typeface="新細明體" panose="02020500000000000000" pitchFamily="18" charset="-120"/>
                  </a:rPr>
                  <a:t>10</a:t>
                </a:r>
              </a:p>
            </p:txBody>
          </p:sp>
          <p:sp>
            <p:nvSpPr>
              <p:cNvPr id="14" name="Rectangle 14">
                <a:extLst>
                  <a:ext uri="{FF2B5EF4-FFF2-40B4-BE49-F238E27FC236}">
                    <a16:creationId xmlns:a16="http://schemas.microsoft.com/office/drawing/2014/main" id="{471DB408-8E54-4CF8-9CD3-596ED8CBA0AF}"/>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 name="TextBox 14"/>
          <p:cNvSpPr txBox="1"/>
          <p:nvPr/>
        </p:nvSpPr>
        <p:spPr>
          <a:xfrm>
            <a:off x="1611812" y="569529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3.21: </a:t>
            </a:r>
            <a:r>
              <a:rPr lang="en-US" dirty="0" smtClean="0">
                <a:latin typeface="Times New Roman" pitchFamily="18" charset="0"/>
                <a:cs typeface="Times New Roman" pitchFamily="18" charset="0"/>
              </a:rPr>
              <a:t>Deletion from Circular Linked List containing single node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523090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6" name="Rectangle 5"/>
          <p:cNvSpPr/>
          <p:nvPr/>
        </p:nvSpPr>
        <p:spPr>
          <a:xfrm>
            <a:off x="207034" y="1121184"/>
            <a:ext cx="11601338" cy="252376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Delete Node</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b="1" dirty="0">
                <a:latin typeface="Times New Roman" panose="02020603050405020304" pitchFamily="18" charset="0"/>
                <a:cs typeface="Times New Roman" panose="02020603050405020304" pitchFamily="18" charset="0"/>
              </a:rPr>
              <a:t>Delete the head node from a Circular Linked </a:t>
            </a:r>
            <a:r>
              <a:rPr lang="en-US" sz="2000" b="1" dirty="0" smtClean="0">
                <a:latin typeface="Times New Roman" panose="02020603050405020304" pitchFamily="18" charset="0"/>
                <a:cs typeface="Times New Roman" panose="02020603050405020304" pitchFamily="18" charset="0"/>
              </a:rPr>
              <a:t>List</a:t>
            </a:r>
          </a:p>
          <a:p>
            <a:pPr marL="720000" lvl="6">
              <a:lnSpc>
                <a:spcPct val="150000"/>
              </a:lnSpc>
            </a:pPr>
            <a:endParaRPr lang="en-US" sz="2000" b="1" dirty="0" smtClean="0">
              <a:latin typeface="Times New Roman" panose="02020603050405020304" pitchFamily="18" charset="0"/>
              <a:cs typeface="Times New Roman" panose="02020603050405020304" pitchFamily="18" charset="0"/>
            </a:endParaRPr>
          </a:p>
          <a:p>
            <a:pPr marL="1177200" lvl="7"/>
            <a:r>
              <a:rPr lang="en-US" sz="2000" dirty="0" err="1" smtClean="0">
                <a:latin typeface="Times New Roman" panose="02020603050405020304" pitchFamily="18" charset="0"/>
                <a:cs typeface="Times New Roman" panose="02020603050405020304" pitchFamily="18" charset="0"/>
              </a:rPr>
              <a:t>Prev</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&gt;next = Cur-&gt;next;	// same as: Rear-&gt;next = Cur-&gt;</a:t>
            </a:r>
            <a:r>
              <a:rPr lang="en-US" sz="2000" dirty="0" smtClean="0">
                <a:latin typeface="Times New Roman" panose="02020603050405020304" pitchFamily="18" charset="0"/>
                <a:cs typeface="Times New Roman" panose="02020603050405020304" pitchFamily="18" charset="0"/>
              </a:rPr>
              <a:t>next  delete </a:t>
            </a:r>
            <a:r>
              <a:rPr lang="en-US" sz="2000" dirty="0">
                <a:latin typeface="Times New Roman" panose="02020603050405020304" pitchFamily="18" charset="0"/>
                <a:cs typeface="Times New Roman" panose="02020603050405020304" pitchFamily="18" charset="0"/>
              </a:rPr>
              <a:t>Cur;</a:t>
            </a:r>
          </a:p>
          <a:p>
            <a:pPr marL="1177200" lvl="7">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5" name="Line 20">
            <a:extLst>
              <a:ext uri="{FF2B5EF4-FFF2-40B4-BE49-F238E27FC236}">
                <a16:creationId xmlns:a16="http://schemas.microsoft.com/office/drawing/2014/main" id="{CC671188-ABAA-4094-9E6A-008251FB9EA3}"/>
              </a:ext>
            </a:extLst>
          </p:cNvPr>
          <p:cNvSpPr>
            <a:spLocks noChangeShapeType="1"/>
          </p:cNvSpPr>
          <p:nvPr/>
        </p:nvSpPr>
        <p:spPr bwMode="auto">
          <a:xfrm>
            <a:off x="39624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21">
            <a:extLst>
              <a:ext uri="{FF2B5EF4-FFF2-40B4-BE49-F238E27FC236}">
                <a16:creationId xmlns:a16="http://schemas.microsoft.com/office/drawing/2014/main" id="{BCDD44B0-B782-4C11-9FE9-89A3465AAD1D}"/>
              </a:ext>
            </a:extLst>
          </p:cNvPr>
          <p:cNvSpPr>
            <a:spLocks noChangeShapeType="1"/>
          </p:cNvSpPr>
          <p:nvPr/>
        </p:nvSpPr>
        <p:spPr bwMode="auto">
          <a:xfrm>
            <a:off x="53340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22">
            <a:extLst>
              <a:ext uri="{FF2B5EF4-FFF2-40B4-BE49-F238E27FC236}">
                <a16:creationId xmlns:a16="http://schemas.microsoft.com/office/drawing/2014/main" id="{5B9BD6FF-4B15-40D1-B808-0CA9D7DA6660}"/>
              </a:ext>
            </a:extLst>
          </p:cNvPr>
          <p:cNvSpPr>
            <a:spLocks noChangeShapeType="1"/>
          </p:cNvSpPr>
          <p:nvPr/>
        </p:nvSpPr>
        <p:spPr bwMode="auto">
          <a:xfrm>
            <a:off x="67056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23">
            <a:extLst>
              <a:ext uri="{FF2B5EF4-FFF2-40B4-BE49-F238E27FC236}">
                <a16:creationId xmlns:a16="http://schemas.microsoft.com/office/drawing/2014/main" id="{E3E2D557-9389-477F-A7AA-123DF5E9631E}"/>
              </a:ext>
            </a:extLst>
          </p:cNvPr>
          <p:cNvSpPr>
            <a:spLocks noChangeShapeType="1"/>
          </p:cNvSpPr>
          <p:nvPr/>
        </p:nvSpPr>
        <p:spPr bwMode="auto">
          <a:xfrm>
            <a:off x="80010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Text Box 24">
            <a:extLst>
              <a:ext uri="{FF2B5EF4-FFF2-40B4-BE49-F238E27FC236}">
                <a16:creationId xmlns:a16="http://schemas.microsoft.com/office/drawing/2014/main" id="{C0AD55E1-2C23-4E12-800B-BA9918142FCE}"/>
              </a:ext>
            </a:extLst>
          </p:cNvPr>
          <p:cNvSpPr txBox="1">
            <a:spLocks noChangeArrowheads="1"/>
          </p:cNvSpPr>
          <p:nvPr/>
        </p:nvSpPr>
        <p:spPr bwMode="auto">
          <a:xfrm>
            <a:off x="8153400" y="5715001"/>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a:t>
            </a:r>
          </a:p>
        </p:txBody>
      </p:sp>
      <p:sp>
        <p:nvSpPr>
          <p:cNvPr id="12" name="Line 25">
            <a:extLst>
              <a:ext uri="{FF2B5EF4-FFF2-40B4-BE49-F238E27FC236}">
                <a16:creationId xmlns:a16="http://schemas.microsoft.com/office/drawing/2014/main" id="{082B5666-FC5A-434F-B2C0-DA1AA2511763}"/>
              </a:ext>
            </a:extLst>
          </p:cNvPr>
          <p:cNvSpPr>
            <a:spLocks noChangeShapeType="1"/>
          </p:cNvSpPr>
          <p:nvPr/>
        </p:nvSpPr>
        <p:spPr bwMode="auto">
          <a:xfrm flipV="1">
            <a:off x="86106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3" name="AutoShape 30">
            <a:extLst>
              <a:ext uri="{FF2B5EF4-FFF2-40B4-BE49-F238E27FC236}">
                <a16:creationId xmlns:a16="http://schemas.microsoft.com/office/drawing/2014/main" id="{2294DD29-1FEF-44CC-AEB5-C6C6A8843BA5}"/>
              </a:ext>
            </a:extLst>
          </p:cNvPr>
          <p:cNvCxnSpPr>
            <a:cxnSpLocks noChangeShapeType="1"/>
          </p:cNvCxnSpPr>
          <p:nvPr/>
        </p:nvCxnSpPr>
        <p:spPr bwMode="auto">
          <a:xfrm flipH="1">
            <a:off x="3048001" y="5105400"/>
            <a:ext cx="6335713" cy="1588"/>
          </a:xfrm>
          <a:prstGeom prst="bentConnector5">
            <a:avLst>
              <a:gd name="adj1" fmla="val -6440"/>
              <a:gd name="adj2" fmla="val -87300000"/>
              <a:gd name="adj3" fmla="val 103606"/>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 Box 31">
            <a:extLst>
              <a:ext uri="{FF2B5EF4-FFF2-40B4-BE49-F238E27FC236}">
                <a16:creationId xmlns:a16="http://schemas.microsoft.com/office/drawing/2014/main" id="{62E06652-8D60-477A-ACAA-0352E4504281}"/>
              </a:ext>
            </a:extLst>
          </p:cNvPr>
          <p:cNvSpPr txBox="1">
            <a:spLocks noChangeArrowheads="1"/>
          </p:cNvSpPr>
          <p:nvPr/>
        </p:nvSpPr>
        <p:spPr bwMode="auto">
          <a:xfrm>
            <a:off x="3276600" y="5867401"/>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Cur</a:t>
            </a:r>
          </a:p>
        </p:txBody>
      </p:sp>
      <p:sp>
        <p:nvSpPr>
          <p:cNvPr id="15" name="Line 32">
            <a:extLst>
              <a:ext uri="{FF2B5EF4-FFF2-40B4-BE49-F238E27FC236}">
                <a16:creationId xmlns:a16="http://schemas.microsoft.com/office/drawing/2014/main" id="{C72F5094-F4FA-4543-AF58-440130EFB508}"/>
              </a:ext>
            </a:extLst>
          </p:cNvPr>
          <p:cNvSpPr>
            <a:spLocks noChangeShapeType="1"/>
          </p:cNvSpPr>
          <p:nvPr/>
        </p:nvSpPr>
        <p:spPr bwMode="auto">
          <a:xfrm flipV="1">
            <a:off x="35814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6" name="AutoShape 33">
            <a:extLst>
              <a:ext uri="{FF2B5EF4-FFF2-40B4-BE49-F238E27FC236}">
                <a16:creationId xmlns:a16="http://schemas.microsoft.com/office/drawing/2014/main" id="{CF1E1301-7CC5-4D9F-A4F1-5713353B7AA1}"/>
              </a:ext>
            </a:extLst>
          </p:cNvPr>
          <p:cNvCxnSpPr>
            <a:cxnSpLocks noChangeShapeType="1"/>
          </p:cNvCxnSpPr>
          <p:nvPr/>
        </p:nvCxnSpPr>
        <p:spPr bwMode="auto">
          <a:xfrm flipH="1">
            <a:off x="4359275" y="4965700"/>
            <a:ext cx="5024438" cy="1588"/>
          </a:xfrm>
          <a:prstGeom prst="bentConnector5">
            <a:avLst>
              <a:gd name="adj1" fmla="val -4551"/>
              <a:gd name="adj2" fmla="val -29600000"/>
              <a:gd name="adj3" fmla="val 104551"/>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 Box 35">
            <a:extLst>
              <a:ext uri="{FF2B5EF4-FFF2-40B4-BE49-F238E27FC236}">
                <a16:creationId xmlns:a16="http://schemas.microsoft.com/office/drawing/2014/main" id="{CD2A0D26-3D9A-4719-A2BB-8EB9E9B04C4C}"/>
              </a:ext>
            </a:extLst>
          </p:cNvPr>
          <p:cNvSpPr txBox="1">
            <a:spLocks noChangeArrowheads="1"/>
          </p:cNvSpPr>
          <p:nvPr/>
        </p:nvSpPr>
        <p:spPr bwMode="auto">
          <a:xfrm>
            <a:off x="8763000" y="57912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Prev</a:t>
            </a:r>
          </a:p>
        </p:txBody>
      </p:sp>
      <p:sp>
        <p:nvSpPr>
          <p:cNvPr id="18" name="Line 36">
            <a:extLst>
              <a:ext uri="{FF2B5EF4-FFF2-40B4-BE49-F238E27FC236}">
                <a16:creationId xmlns:a16="http://schemas.microsoft.com/office/drawing/2014/main" id="{5CA6BD82-4BA1-43E5-9C8B-73A943124AFB}"/>
              </a:ext>
            </a:extLst>
          </p:cNvPr>
          <p:cNvSpPr>
            <a:spLocks noChangeShapeType="1"/>
          </p:cNvSpPr>
          <p:nvPr/>
        </p:nvSpPr>
        <p:spPr bwMode="auto">
          <a:xfrm flipV="1">
            <a:off x="89916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19" name="Group 39">
            <a:extLst>
              <a:ext uri="{FF2B5EF4-FFF2-40B4-BE49-F238E27FC236}">
                <a16:creationId xmlns:a16="http://schemas.microsoft.com/office/drawing/2014/main" id="{58E5A28E-246E-4C99-B1D5-D22A2906B2A0}"/>
              </a:ext>
            </a:extLst>
          </p:cNvPr>
          <p:cNvGrpSpPr>
            <a:grpSpLocks/>
          </p:cNvGrpSpPr>
          <p:nvPr/>
        </p:nvGrpSpPr>
        <p:grpSpPr bwMode="auto">
          <a:xfrm>
            <a:off x="3048000" y="4876800"/>
            <a:ext cx="990600" cy="381000"/>
            <a:chOff x="1060" y="2584"/>
            <a:chExt cx="445" cy="304"/>
          </a:xfrm>
        </p:grpSpPr>
        <p:sp>
          <p:nvSpPr>
            <p:cNvPr id="20" name="Rectangle 40">
              <a:extLst>
                <a:ext uri="{FF2B5EF4-FFF2-40B4-BE49-F238E27FC236}">
                  <a16:creationId xmlns:a16="http://schemas.microsoft.com/office/drawing/2014/main" id="{D68690A8-B347-40C2-B7DB-59B51E4AA770}"/>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10</a:t>
              </a:r>
            </a:p>
          </p:txBody>
        </p:sp>
        <p:sp>
          <p:nvSpPr>
            <p:cNvPr id="21" name="Rectangle 41">
              <a:extLst>
                <a:ext uri="{FF2B5EF4-FFF2-40B4-BE49-F238E27FC236}">
                  <a16:creationId xmlns:a16="http://schemas.microsoft.com/office/drawing/2014/main" id="{46D4B253-9836-4A8C-B8FA-5369AFF9946B}"/>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2" name="Group 42">
            <a:extLst>
              <a:ext uri="{FF2B5EF4-FFF2-40B4-BE49-F238E27FC236}">
                <a16:creationId xmlns:a16="http://schemas.microsoft.com/office/drawing/2014/main" id="{28658477-9164-40A2-B63C-3562BFFD148E}"/>
              </a:ext>
            </a:extLst>
          </p:cNvPr>
          <p:cNvGrpSpPr>
            <a:grpSpLocks/>
          </p:cNvGrpSpPr>
          <p:nvPr/>
        </p:nvGrpSpPr>
        <p:grpSpPr bwMode="auto">
          <a:xfrm>
            <a:off x="4343400" y="4876800"/>
            <a:ext cx="990600" cy="381000"/>
            <a:chOff x="1060" y="2584"/>
            <a:chExt cx="445" cy="304"/>
          </a:xfrm>
        </p:grpSpPr>
        <p:sp>
          <p:nvSpPr>
            <p:cNvPr id="23" name="Rectangle 43">
              <a:extLst>
                <a:ext uri="{FF2B5EF4-FFF2-40B4-BE49-F238E27FC236}">
                  <a16:creationId xmlns:a16="http://schemas.microsoft.com/office/drawing/2014/main" id="{3E92162B-2F33-4E24-B1EA-042DC73AACC9}"/>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20</a:t>
              </a:r>
            </a:p>
          </p:txBody>
        </p:sp>
        <p:sp>
          <p:nvSpPr>
            <p:cNvPr id="24" name="Rectangle 44">
              <a:extLst>
                <a:ext uri="{FF2B5EF4-FFF2-40B4-BE49-F238E27FC236}">
                  <a16:creationId xmlns:a16="http://schemas.microsoft.com/office/drawing/2014/main" id="{0F339195-DECE-45A2-97E6-DA3850534A1B}"/>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 name="Group 45">
            <a:extLst>
              <a:ext uri="{FF2B5EF4-FFF2-40B4-BE49-F238E27FC236}">
                <a16:creationId xmlns:a16="http://schemas.microsoft.com/office/drawing/2014/main" id="{6B860F15-A298-404E-89FD-AE799E2BE4A7}"/>
              </a:ext>
            </a:extLst>
          </p:cNvPr>
          <p:cNvGrpSpPr>
            <a:grpSpLocks/>
          </p:cNvGrpSpPr>
          <p:nvPr/>
        </p:nvGrpSpPr>
        <p:grpSpPr bwMode="auto">
          <a:xfrm>
            <a:off x="5715000" y="4876800"/>
            <a:ext cx="990600" cy="381000"/>
            <a:chOff x="1060" y="2584"/>
            <a:chExt cx="445" cy="304"/>
          </a:xfrm>
        </p:grpSpPr>
        <p:sp>
          <p:nvSpPr>
            <p:cNvPr id="26" name="Rectangle 46">
              <a:extLst>
                <a:ext uri="{FF2B5EF4-FFF2-40B4-BE49-F238E27FC236}">
                  <a16:creationId xmlns:a16="http://schemas.microsoft.com/office/drawing/2014/main" id="{ECF79D20-7BC4-42A3-85DF-23D45BE94EC2}"/>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40</a:t>
              </a:r>
            </a:p>
          </p:txBody>
        </p:sp>
        <p:sp>
          <p:nvSpPr>
            <p:cNvPr id="27" name="Rectangle 47">
              <a:extLst>
                <a:ext uri="{FF2B5EF4-FFF2-40B4-BE49-F238E27FC236}">
                  <a16:creationId xmlns:a16="http://schemas.microsoft.com/office/drawing/2014/main" id="{6EC72DE9-BC4E-4396-A0E9-9AE3022565FE}"/>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8" name="Group 48">
            <a:extLst>
              <a:ext uri="{FF2B5EF4-FFF2-40B4-BE49-F238E27FC236}">
                <a16:creationId xmlns:a16="http://schemas.microsoft.com/office/drawing/2014/main" id="{BCC0C64A-379E-4F83-9168-621F6895DE51}"/>
              </a:ext>
            </a:extLst>
          </p:cNvPr>
          <p:cNvGrpSpPr>
            <a:grpSpLocks/>
          </p:cNvGrpSpPr>
          <p:nvPr/>
        </p:nvGrpSpPr>
        <p:grpSpPr bwMode="auto">
          <a:xfrm>
            <a:off x="7086600" y="4876800"/>
            <a:ext cx="990600" cy="381000"/>
            <a:chOff x="1060" y="2584"/>
            <a:chExt cx="445" cy="304"/>
          </a:xfrm>
        </p:grpSpPr>
        <p:sp>
          <p:nvSpPr>
            <p:cNvPr id="29" name="Rectangle 49">
              <a:extLst>
                <a:ext uri="{FF2B5EF4-FFF2-40B4-BE49-F238E27FC236}">
                  <a16:creationId xmlns:a16="http://schemas.microsoft.com/office/drawing/2014/main" id="{7A9CE8A7-CF03-48FE-B43F-84088E961B02}"/>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55</a:t>
              </a:r>
            </a:p>
          </p:txBody>
        </p:sp>
        <p:sp>
          <p:nvSpPr>
            <p:cNvPr id="30" name="Rectangle 50">
              <a:extLst>
                <a:ext uri="{FF2B5EF4-FFF2-40B4-BE49-F238E27FC236}">
                  <a16:creationId xmlns:a16="http://schemas.microsoft.com/office/drawing/2014/main" id="{3215DE9F-ACD9-40EA-8D77-C0428160B87A}"/>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1" name="Group 51">
            <a:extLst>
              <a:ext uri="{FF2B5EF4-FFF2-40B4-BE49-F238E27FC236}">
                <a16:creationId xmlns:a16="http://schemas.microsoft.com/office/drawing/2014/main" id="{C95F98C9-CD8B-42AA-B0E6-82CDC2D046BF}"/>
              </a:ext>
            </a:extLst>
          </p:cNvPr>
          <p:cNvGrpSpPr>
            <a:grpSpLocks/>
          </p:cNvGrpSpPr>
          <p:nvPr/>
        </p:nvGrpSpPr>
        <p:grpSpPr bwMode="auto">
          <a:xfrm>
            <a:off x="8382000" y="4876800"/>
            <a:ext cx="990600" cy="381000"/>
            <a:chOff x="1060" y="2584"/>
            <a:chExt cx="445" cy="304"/>
          </a:xfrm>
        </p:grpSpPr>
        <p:sp>
          <p:nvSpPr>
            <p:cNvPr id="32" name="Rectangle 52">
              <a:extLst>
                <a:ext uri="{FF2B5EF4-FFF2-40B4-BE49-F238E27FC236}">
                  <a16:creationId xmlns:a16="http://schemas.microsoft.com/office/drawing/2014/main" id="{47819DAD-62A7-4290-BDAF-F9CD84B1D247}"/>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70</a:t>
              </a:r>
            </a:p>
          </p:txBody>
        </p:sp>
        <p:sp>
          <p:nvSpPr>
            <p:cNvPr id="33" name="Rectangle 53">
              <a:extLst>
                <a:ext uri="{FF2B5EF4-FFF2-40B4-BE49-F238E27FC236}">
                  <a16:creationId xmlns:a16="http://schemas.microsoft.com/office/drawing/2014/main" id="{13A53C1D-8176-465A-8D6B-4022782BC719}"/>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4" name="TextBox 33"/>
          <p:cNvSpPr txBox="1"/>
          <p:nvPr/>
        </p:nvSpPr>
        <p:spPr>
          <a:xfrm>
            <a:off x="3013892" y="616773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3.22: </a:t>
            </a:r>
            <a:r>
              <a:rPr lang="en-US" dirty="0" smtClean="0">
                <a:latin typeface="Times New Roman" pitchFamily="18" charset="0"/>
                <a:cs typeface="Times New Roman" pitchFamily="18" charset="0"/>
              </a:rPr>
              <a:t>Deletion from Circular Linked List at beginning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438928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6" name="Rectangle 5"/>
          <p:cNvSpPr/>
          <p:nvPr/>
        </p:nvSpPr>
        <p:spPr>
          <a:xfrm>
            <a:off x="207034" y="1121184"/>
            <a:ext cx="11601338"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Delete a middle  node Cur from a Circular Linked List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-&gt;next = Cur-&gt;next;</a:t>
            </a:r>
          </a:p>
          <a:p>
            <a:pPr marL="720000" lvl="6">
              <a:lnSpc>
                <a:spcPct val="150000"/>
              </a:lnSpc>
            </a:pPr>
            <a:r>
              <a:rPr lang="en-US" sz="2000" dirty="0">
                <a:latin typeface="Times New Roman" panose="02020603050405020304" pitchFamily="18" charset="0"/>
                <a:cs typeface="Times New Roman" panose="02020603050405020304" pitchFamily="18" charset="0"/>
              </a:rPr>
              <a:t>delete Cur;</a:t>
            </a:r>
          </a:p>
          <a:p>
            <a:pPr marL="720000" lvl="6">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a:extLst>
              <a:ext uri="{FF2B5EF4-FFF2-40B4-BE49-F238E27FC236}">
                <a16:creationId xmlns:a16="http://schemas.microsoft.com/office/drawing/2014/main" id="{266BCB9B-3CF9-40CA-9A7E-C7CEBE634140}"/>
              </a:ext>
            </a:extLst>
          </p:cNvPr>
          <p:cNvGrpSpPr/>
          <p:nvPr/>
        </p:nvGrpSpPr>
        <p:grpSpPr>
          <a:xfrm>
            <a:off x="1901952" y="4346147"/>
            <a:ext cx="6858000" cy="1281114"/>
            <a:chOff x="3048000" y="4876800"/>
            <a:chExt cx="6858000" cy="1281114"/>
          </a:xfrm>
        </p:grpSpPr>
        <p:sp>
          <p:nvSpPr>
            <p:cNvPr id="8" name="Line 20">
              <a:extLst>
                <a:ext uri="{FF2B5EF4-FFF2-40B4-BE49-F238E27FC236}">
                  <a16:creationId xmlns:a16="http://schemas.microsoft.com/office/drawing/2014/main" id="{9A94CFB8-5574-497C-90FB-D258F8085F86}"/>
                </a:ext>
              </a:extLst>
            </p:cNvPr>
            <p:cNvSpPr>
              <a:spLocks noChangeShapeType="1"/>
            </p:cNvSpPr>
            <p:nvPr/>
          </p:nvSpPr>
          <p:spPr bwMode="auto">
            <a:xfrm>
              <a:off x="39624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21">
              <a:extLst>
                <a:ext uri="{FF2B5EF4-FFF2-40B4-BE49-F238E27FC236}">
                  <a16:creationId xmlns:a16="http://schemas.microsoft.com/office/drawing/2014/main" id="{1CF5733B-BC7E-4E69-B35E-CA007EC18726}"/>
                </a:ext>
              </a:extLst>
            </p:cNvPr>
            <p:cNvSpPr>
              <a:spLocks noChangeShapeType="1"/>
            </p:cNvSpPr>
            <p:nvPr/>
          </p:nvSpPr>
          <p:spPr bwMode="auto">
            <a:xfrm>
              <a:off x="5334000" y="5105400"/>
              <a:ext cx="381000" cy="0"/>
            </a:xfrm>
            <a:prstGeom prst="line">
              <a:avLst/>
            </a:prstGeom>
            <a:noFill/>
            <a:ln w="31750">
              <a:solidFill>
                <a:srgbClr val="FFFF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22">
              <a:extLst>
                <a:ext uri="{FF2B5EF4-FFF2-40B4-BE49-F238E27FC236}">
                  <a16:creationId xmlns:a16="http://schemas.microsoft.com/office/drawing/2014/main" id="{CF6F7913-BF6D-483D-A7A2-EF036B48AEAA}"/>
                </a:ext>
              </a:extLst>
            </p:cNvPr>
            <p:cNvSpPr>
              <a:spLocks noChangeShapeType="1"/>
            </p:cNvSpPr>
            <p:nvPr/>
          </p:nvSpPr>
          <p:spPr bwMode="auto">
            <a:xfrm flipV="1">
              <a:off x="6629401" y="5105400"/>
              <a:ext cx="479425" cy="0"/>
            </a:xfrm>
            <a:prstGeom prst="line">
              <a:avLst/>
            </a:prstGeom>
            <a:noFill/>
            <a:ln w="31750">
              <a:solidFill>
                <a:srgbClr val="FFFF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23">
              <a:extLst>
                <a:ext uri="{FF2B5EF4-FFF2-40B4-BE49-F238E27FC236}">
                  <a16:creationId xmlns:a16="http://schemas.microsoft.com/office/drawing/2014/main" id="{50425755-7A38-4798-9F95-5F83B57BEC21}"/>
                </a:ext>
              </a:extLst>
            </p:cNvPr>
            <p:cNvSpPr>
              <a:spLocks noChangeShapeType="1"/>
            </p:cNvSpPr>
            <p:nvPr/>
          </p:nvSpPr>
          <p:spPr bwMode="auto">
            <a:xfrm>
              <a:off x="80010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Text Box 24">
              <a:extLst>
                <a:ext uri="{FF2B5EF4-FFF2-40B4-BE49-F238E27FC236}">
                  <a16:creationId xmlns:a16="http://schemas.microsoft.com/office/drawing/2014/main" id="{00EED069-4412-4E7D-B673-49F3EA723BB1}"/>
                </a:ext>
              </a:extLst>
            </p:cNvPr>
            <p:cNvSpPr txBox="1">
              <a:spLocks noChangeArrowheads="1"/>
            </p:cNvSpPr>
            <p:nvPr/>
          </p:nvSpPr>
          <p:spPr bwMode="auto">
            <a:xfrm>
              <a:off x="4572000" y="5791201"/>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Prev</a:t>
              </a:r>
            </a:p>
          </p:txBody>
        </p:sp>
        <p:sp>
          <p:nvSpPr>
            <p:cNvPr id="13" name="Line 25">
              <a:extLst>
                <a:ext uri="{FF2B5EF4-FFF2-40B4-BE49-F238E27FC236}">
                  <a16:creationId xmlns:a16="http://schemas.microsoft.com/office/drawing/2014/main" id="{1712B00C-4222-4612-9E4A-F6648813C29F}"/>
                </a:ext>
              </a:extLst>
            </p:cNvPr>
            <p:cNvSpPr>
              <a:spLocks noChangeShapeType="1"/>
            </p:cNvSpPr>
            <p:nvPr/>
          </p:nvSpPr>
          <p:spPr bwMode="auto">
            <a:xfrm flipV="1">
              <a:off x="49530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4" name="AutoShape 30">
              <a:extLst>
                <a:ext uri="{FF2B5EF4-FFF2-40B4-BE49-F238E27FC236}">
                  <a16:creationId xmlns:a16="http://schemas.microsoft.com/office/drawing/2014/main" id="{64996EFA-966E-44A7-AB61-28842D9E4A05}"/>
                </a:ext>
              </a:extLst>
            </p:cNvPr>
            <p:cNvCxnSpPr>
              <a:cxnSpLocks noChangeShapeType="1"/>
            </p:cNvCxnSpPr>
            <p:nvPr/>
          </p:nvCxnSpPr>
          <p:spPr bwMode="auto">
            <a:xfrm flipH="1">
              <a:off x="3048001" y="5105400"/>
              <a:ext cx="6335713" cy="1588"/>
            </a:xfrm>
            <a:prstGeom prst="bentConnector5">
              <a:avLst>
                <a:gd name="adj1" fmla="val -6440"/>
                <a:gd name="adj2" fmla="val -873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Text Box 34">
              <a:extLst>
                <a:ext uri="{FF2B5EF4-FFF2-40B4-BE49-F238E27FC236}">
                  <a16:creationId xmlns:a16="http://schemas.microsoft.com/office/drawing/2014/main" id="{A8126391-1CE3-4242-8599-9410360C368F}"/>
                </a:ext>
              </a:extLst>
            </p:cNvPr>
            <p:cNvSpPr txBox="1">
              <a:spLocks noChangeArrowheads="1"/>
            </p:cNvSpPr>
            <p:nvPr/>
          </p:nvSpPr>
          <p:spPr bwMode="auto">
            <a:xfrm>
              <a:off x="8763000" y="57150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a:t>
              </a:r>
            </a:p>
          </p:txBody>
        </p:sp>
        <p:sp>
          <p:nvSpPr>
            <p:cNvPr id="16" name="Line 35">
              <a:extLst>
                <a:ext uri="{FF2B5EF4-FFF2-40B4-BE49-F238E27FC236}">
                  <a16:creationId xmlns:a16="http://schemas.microsoft.com/office/drawing/2014/main" id="{91A09C2A-0357-4CE0-9F0B-D23CAFB52544}"/>
                </a:ext>
              </a:extLst>
            </p:cNvPr>
            <p:cNvSpPr>
              <a:spLocks noChangeShapeType="1"/>
            </p:cNvSpPr>
            <p:nvPr/>
          </p:nvSpPr>
          <p:spPr bwMode="auto">
            <a:xfrm flipV="1">
              <a:off x="90678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7" name="Text Box 36">
              <a:extLst>
                <a:ext uri="{FF2B5EF4-FFF2-40B4-BE49-F238E27FC236}">
                  <a16:creationId xmlns:a16="http://schemas.microsoft.com/office/drawing/2014/main" id="{CDE83FC3-38CA-4FF4-9857-9690356692A8}"/>
                </a:ext>
              </a:extLst>
            </p:cNvPr>
            <p:cNvSpPr txBox="1">
              <a:spLocks noChangeArrowheads="1"/>
            </p:cNvSpPr>
            <p:nvPr/>
          </p:nvSpPr>
          <p:spPr bwMode="auto">
            <a:xfrm>
              <a:off x="5943600" y="57912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Cur</a:t>
              </a:r>
            </a:p>
          </p:txBody>
        </p:sp>
        <p:sp>
          <p:nvSpPr>
            <p:cNvPr id="18" name="Line 37">
              <a:extLst>
                <a:ext uri="{FF2B5EF4-FFF2-40B4-BE49-F238E27FC236}">
                  <a16:creationId xmlns:a16="http://schemas.microsoft.com/office/drawing/2014/main" id="{0816B73B-4BA9-42B6-B634-54A9A8C001C5}"/>
                </a:ext>
              </a:extLst>
            </p:cNvPr>
            <p:cNvSpPr>
              <a:spLocks noChangeShapeType="1"/>
            </p:cNvSpPr>
            <p:nvPr/>
          </p:nvSpPr>
          <p:spPr bwMode="auto">
            <a:xfrm flipV="1">
              <a:off x="62484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19" name="AutoShape 39">
              <a:extLst>
                <a:ext uri="{FF2B5EF4-FFF2-40B4-BE49-F238E27FC236}">
                  <a16:creationId xmlns:a16="http://schemas.microsoft.com/office/drawing/2014/main" id="{A3768069-A7CA-4098-960C-3774020A55F2}"/>
                </a:ext>
              </a:extLst>
            </p:cNvPr>
            <p:cNvCxnSpPr>
              <a:cxnSpLocks noChangeShapeType="1"/>
              <a:stCxn id="31" idx="0"/>
              <a:endCxn id="27" idx="0"/>
            </p:cNvCxnSpPr>
            <p:nvPr/>
          </p:nvCxnSpPr>
          <p:spPr bwMode="auto">
            <a:xfrm rot="5400000" flipV="1">
              <a:off x="6044406" y="3505994"/>
              <a:ext cx="1588" cy="2743200"/>
            </a:xfrm>
            <a:prstGeom prst="curvedConnector3">
              <a:avLst>
                <a:gd name="adj1" fmla="val -14400000"/>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0" name="Group 41">
              <a:extLst>
                <a:ext uri="{FF2B5EF4-FFF2-40B4-BE49-F238E27FC236}">
                  <a16:creationId xmlns:a16="http://schemas.microsoft.com/office/drawing/2014/main" id="{A8FD9906-6CBD-481E-B45F-0A18A23C2014}"/>
                </a:ext>
              </a:extLst>
            </p:cNvPr>
            <p:cNvGrpSpPr>
              <a:grpSpLocks/>
            </p:cNvGrpSpPr>
            <p:nvPr/>
          </p:nvGrpSpPr>
          <p:grpSpPr bwMode="auto">
            <a:xfrm>
              <a:off x="3048000" y="4876800"/>
              <a:ext cx="990600" cy="381000"/>
              <a:chOff x="1060" y="2584"/>
              <a:chExt cx="445" cy="304"/>
            </a:xfrm>
          </p:grpSpPr>
          <p:sp>
            <p:nvSpPr>
              <p:cNvPr id="33" name="Rectangle 42">
                <a:extLst>
                  <a:ext uri="{FF2B5EF4-FFF2-40B4-BE49-F238E27FC236}">
                    <a16:creationId xmlns:a16="http://schemas.microsoft.com/office/drawing/2014/main" id="{2B41707C-66E5-44CF-BE4F-11B02263F238}"/>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10</a:t>
                </a:r>
              </a:p>
            </p:txBody>
          </p:sp>
          <p:sp>
            <p:nvSpPr>
              <p:cNvPr id="34" name="Rectangle 43">
                <a:extLst>
                  <a:ext uri="{FF2B5EF4-FFF2-40B4-BE49-F238E27FC236}">
                    <a16:creationId xmlns:a16="http://schemas.microsoft.com/office/drawing/2014/main" id="{47107A9D-3F02-4082-A34A-EDE977112F09}"/>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1" name="Group 44">
              <a:extLst>
                <a:ext uri="{FF2B5EF4-FFF2-40B4-BE49-F238E27FC236}">
                  <a16:creationId xmlns:a16="http://schemas.microsoft.com/office/drawing/2014/main" id="{8E391A27-8734-4F6B-A993-A9F0BBAA8056}"/>
                </a:ext>
              </a:extLst>
            </p:cNvPr>
            <p:cNvGrpSpPr>
              <a:grpSpLocks/>
            </p:cNvGrpSpPr>
            <p:nvPr/>
          </p:nvGrpSpPr>
          <p:grpSpPr bwMode="auto">
            <a:xfrm>
              <a:off x="4343400" y="4876800"/>
              <a:ext cx="990600" cy="381000"/>
              <a:chOff x="1060" y="2584"/>
              <a:chExt cx="445" cy="304"/>
            </a:xfrm>
          </p:grpSpPr>
          <p:sp>
            <p:nvSpPr>
              <p:cNvPr id="31" name="Rectangle 45">
                <a:extLst>
                  <a:ext uri="{FF2B5EF4-FFF2-40B4-BE49-F238E27FC236}">
                    <a16:creationId xmlns:a16="http://schemas.microsoft.com/office/drawing/2014/main" id="{22FE79F9-8B59-4414-BED3-5D6BB22A5CE9}"/>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20</a:t>
                </a:r>
              </a:p>
            </p:txBody>
          </p:sp>
          <p:sp>
            <p:nvSpPr>
              <p:cNvPr id="32" name="Rectangle 46">
                <a:extLst>
                  <a:ext uri="{FF2B5EF4-FFF2-40B4-BE49-F238E27FC236}">
                    <a16:creationId xmlns:a16="http://schemas.microsoft.com/office/drawing/2014/main" id="{4986C0C0-4509-47DA-8D05-266FF40AE4F0}"/>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2" name="Group 47">
              <a:extLst>
                <a:ext uri="{FF2B5EF4-FFF2-40B4-BE49-F238E27FC236}">
                  <a16:creationId xmlns:a16="http://schemas.microsoft.com/office/drawing/2014/main" id="{4EECB73D-8DB4-48A5-B4F2-4343CA453C9D}"/>
                </a:ext>
              </a:extLst>
            </p:cNvPr>
            <p:cNvGrpSpPr>
              <a:grpSpLocks/>
            </p:cNvGrpSpPr>
            <p:nvPr/>
          </p:nvGrpSpPr>
          <p:grpSpPr bwMode="auto">
            <a:xfrm>
              <a:off x="5638800" y="4876800"/>
              <a:ext cx="990600" cy="381000"/>
              <a:chOff x="1060" y="2584"/>
              <a:chExt cx="445" cy="304"/>
            </a:xfrm>
          </p:grpSpPr>
          <p:sp>
            <p:nvSpPr>
              <p:cNvPr id="29" name="Rectangle 48">
                <a:extLst>
                  <a:ext uri="{FF2B5EF4-FFF2-40B4-BE49-F238E27FC236}">
                    <a16:creationId xmlns:a16="http://schemas.microsoft.com/office/drawing/2014/main" id="{C2CB53E7-58CF-47A9-B271-507DFB349CD1}"/>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40</a:t>
                </a:r>
              </a:p>
            </p:txBody>
          </p:sp>
          <p:sp>
            <p:nvSpPr>
              <p:cNvPr id="30" name="Rectangle 49">
                <a:extLst>
                  <a:ext uri="{FF2B5EF4-FFF2-40B4-BE49-F238E27FC236}">
                    <a16:creationId xmlns:a16="http://schemas.microsoft.com/office/drawing/2014/main" id="{736ADFFF-A96C-471D-973F-068EB30C893F}"/>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3" name="Group 50">
              <a:extLst>
                <a:ext uri="{FF2B5EF4-FFF2-40B4-BE49-F238E27FC236}">
                  <a16:creationId xmlns:a16="http://schemas.microsoft.com/office/drawing/2014/main" id="{B400CC72-BD69-4A1F-AC25-B82EED9116B5}"/>
                </a:ext>
              </a:extLst>
            </p:cNvPr>
            <p:cNvGrpSpPr>
              <a:grpSpLocks/>
            </p:cNvGrpSpPr>
            <p:nvPr/>
          </p:nvGrpSpPr>
          <p:grpSpPr bwMode="auto">
            <a:xfrm>
              <a:off x="7086600" y="4876800"/>
              <a:ext cx="990600" cy="381000"/>
              <a:chOff x="1060" y="2584"/>
              <a:chExt cx="445" cy="304"/>
            </a:xfrm>
          </p:grpSpPr>
          <p:sp>
            <p:nvSpPr>
              <p:cNvPr id="27" name="Rectangle 51">
                <a:extLst>
                  <a:ext uri="{FF2B5EF4-FFF2-40B4-BE49-F238E27FC236}">
                    <a16:creationId xmlns:a16="http://schemas.microsoft.com/office/drawing/2014/main" id="{A7586A42-ED0B-44E1-8AFA-97BF6AF98E36}"/>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55</a:t>
                </a:r>
              </a:p>
            </p:txBody>
          </p:sp>
          <p:sp>
            <p:nvSpPr>
              <p:cNvPr id="28" name="Rectangle 52">
                <a:extLst>
                  <a:ext uri="{FF2B5EF4-FFF2-40B4-BE49-F238E27FC236}">
                    <a16:creationId xmlns:a16="http://schemas.microsoft.com/office/drawing/2014/main" id="{7CA35B34-E405-423B-B25B-676DC3712B52}"/>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 name="Group 53">
              <a:extLst>
                <a:ext uri="{FF2B5EF4-FFF2-40B4-BE49-F238E27FC236}">
                  <a16:creationId xmlns:a16="http://schemas.microsoft.com/office/drawing/2014/main" id="{5B9839FB-CFBE-43B3-9A5F-512F5CFE50C9}"/>
                </a:ext>
              </a:extLst>
            </p:cNvPr>
            <p:cNvGrpSpPr>
              <a:grpSpLocks/>
            </p:cNvGrpSpPr>
            <p:nvPr/>
          </p:nvGrpSpPr>
          <p:grpSpPr bwMode="auto">
            <a:xfrm>
              <a:off x="8382000" y="4876800"/>
              <a:ext cx="990600" cy="381000"/>
              <a:chOff x="1060" y="2584"/>
              <a:chExt cx="445" cy="304"/>
            </a:xfrm>
          </p:grpSpPr>
          <p:sp>
            <p:nvSpPr>
              <p:cNvPr id="25" name="Rectangle 54">
                <a:extLst>
                  <a:ext uri="{FF2B5EF4-FFF2-40B4-BE49-F238E27FC236}">
                    <a16:creationId xmlns:a16="http://schemas.microsoft.com/office/drawing/2014/main" id="{ED234F01-A2B9-46B6-81D6-D155AA0A1491}"/>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70</a:t>
                </a:r>
              </a:p>
            </p:txBody>
          </p:sp>
          <p:sp>
            <p:nvSpPr>
              <p:cNvPr id="26" name="Rectangle 55">
                <a:extLst>
                  <a:ext uri="{FF2B5EF4-FFF2-40B4-BE49-F238E27FC236}">
                    <a16:creationId xmlns:a16="http://schemas.microsoft.com/office/drawing/2014/main" id="{E1692359-3830-40BD-A239-DC63A763FFE1}"/>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35" name="TextBox 34"/>
          <p:cNvSpPr txBox="1"/>
          <p:nvPr/>
        </p:nvSpPr>
        <p:spPr>
          <a:xfrm>
            <a:off x="1611812" y="5878175"/>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3.23: </a:t>
            </a:r>
            <a:r>
              <a:rPr lang="en-US" dirty="0" smtClean="0">
                <a:latin typeface="Times New Roman" pitchFamily="18" charset="0"/>
                <a:cs typeface="Times New Roman" pitchFamily="18" charset="0"/>
              </a:rPr>
              <a:t>Deletion from Circular Linked List at middle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521139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6" name="Rectangle 5"/>
          <p:cNvSpPr/>
          <p:nvPr/>
        </p:nvSpPr>
        <p:spPr>
          <a:xfrm>
            <a:off x="207034" y="1121184"/>
            <a:ext cx="11601338"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Delete the end node from a Circular Linked List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-&gt;next = Cur-&gt;next;   // same as: Rear-&gt;next;</a:t>
            </a:r>
          </a:p>
          <a:p>
            <a:pPr marL="720000" lvl="6">
              <a:lnSpc>
                <a:spcPct val="150000"/>
              </a:lnSpc>
            </a:pPr>
            <a:r>
              <a:rPr lang="en-US" sz="2000" dirty="0">
                <a:latin typeface="Times New Roman" panose="02020603050405020304" pitchFamily="18" charset="0"/>
                <a:cs typeface="Times New Roman" panose="02020603050405020304" pitchFamily="18" charset="0"/>
              </a:rPr>
              <a:t>delete Cur;</a:t>
            </a:r>
          </a:p>
          <a:p>
            <a:pPr marL="720000" lvl="6">
              <a:lnSpc>
                <a:spcPct val="150000"/>
              </a:lnSpc>
            </a:pPr>
            <a:r>
              <a:rPr lang="en-US" sz="2000" dirty="0">
                <a:latin typeface="Times New Roman" panose="02020603050405020304" pitchFamily="18" charset="0"/>
                <a:cs typeface="Times New Roman" panose="02020603050405020304" pitchFamily="18" charset="0"/>
              </a:rPr>
              <a:t>Rear =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a:t>
            </a:r>
          </a:p>
          <a:p>
            <a:pPr marL="720000" lvl="6">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35" name="Line 20">
            <a:extLst>
              <a:ext uri="{FF2B5EF4-FFF2-40B4-BE49-F238E27FC236}">
                <a16:creationId xmlns:a16="http://schemas.microsoft.com/office/drawing/2014/main" id="{D86563C5-6777-4ED7-A6A8-0984FFD29AD8}"/>
              </a:ext>
            </a:extLst>
          </p:cNvPr>
          <p:cNvSpPr>
            <a:spLocks noChangeShapeType="1"/>
          </p:cNvSpPr>
          <p:nvPr/>
        </p:nvSpPr>
        <p:spPr bwMode="auto">
          <a:xfrm>
            <a:off x="39624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21">
            <a:extLst>
              <a:ext uri="{FF2B5EF4-FFF2-40B4-BE49-F238E27FC236}">
                <a16:creationId xmlns:a16="http://schemas.microsoft.com/office/drawing/2014/main" id="{EDE665C4-C5FD-47D4-931A-2EB18964E82C}"/>
              </a:ext>
            </a:extLst>
          </p:cNvPr>
          <p:cNvSpPr>
            <a:spLocks noChangeShapeType="1"/>
          </p:cNvSpPr>
          <p:nvPr/>
        </p:nvSpPr>
        <p:spPr bwMode="auto">
          <a:xfrm>
            <a:off x="53340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22">
            <a:extLst>
              <a:ext uri="{FF2B5EF4-FFF2-40B4-BE49-F238E27FC236}">
                <a16:creationId xmlns:a16="http://schemas.microsoft.com/office/drawing/2014/main" id="{C28C0095-E9A4-4974-946F-85AD277B621E}"/>
              </a:ext>
            </a:extLst>
          </p:cNvPr>
          <p:cNvSpPr>
            <a:spLocks noChangeShapeType="1"/>
          </p:cNvSpPr>
          <p:nvPr/>
        </p:nvSpPr>
        <p:spPr bwMode="auto">
          <a:xfrm>
            <a:off x="67056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23">
            <a:extLst>
              <a:ext uri="{FF2B5EF4-FFF2-40B4-BE49-F238E27FC236}">
                <a16:creationId xmlns:a16="http://schemas.microsoft.com/office/drawing/2014/main" id="{C9BF0895-42C2-4E1A-B154-268D33E21E85}"/>
              </a:ext>
            </a:extLst>
          </p:cNvPr>
          <p:cNvSpPr>
            <a:spLocks noChangeShapeType="1"/>
          </p:cNvSpPr>
          <p:nvPr/>
        </p:nvSpPr>
        <p:spPr bwMode="auto">
          <a:xfrm>
            <a:off x="8001001"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Text Box 24">
            <a:extLst>
              <a:ext uri="{FF2B5EF4-FFF2-40B4-BE49-F238E27FC236}">
                <a16:creationId xmlns:a16="http://schemas.microsoft.com/office/drawing/2014/main" id="{43965DF2-B17A-4B40-B38A-74E2B591CC8C}"/>
              </a:ext>
            </a:extLst>
          </p:cNvPr>
          <p:cNvSpPr txBox="1">
            <a:spLocks noChangeArrowheads="1"/>
          </p:cNvSpPr>
          <p:nvPr/>
        </p:nvSpPr>
        <p:spPr bwMode="auto">
          <a:xfrm>
            <a:off x="8534400" y="6096001"/>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Rear</a:t>
            </a:r>
          </a:p>
        </p:txBody>
      </p:sp>
      <p:sp>
        <p:nvSpPr>
          <p:cNvPr id="40" name="Line 25">
            <a:extLst>
              <a:ext uri="{FF2B5EF4-FFF2-40B4-BE49-F238E27FC236}">
                <a16:creationId xmlns:a16="http://schemas.microsoft.com/office/drawing/2014/main" id="{F7F4583F-AF4B-4076-9228-4A11F9F0E053}"/>
              </a:ext>
            </a:extLst>
          </p:cNvPr>
          <p:cNvSpPr>
            <a:spLocks noChangeShapeType="1"/>
          </p:cNvSpPr>
          <p:nvPr/>
        </p:nvSpPr>
        <p:spPr bwMode="auto">
          <a:xfrm flipV="1">
            <a:off x="8839200" y="5257800"/>
            <a:ext cx="0" cy="9144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41" name="AutoShape 30">
            <a:extLst>
              <a:ext uri="{FF2B5EF4-FFF2-40B4-BE49-F238E27FC236}">
                <a16:creationId xmlns:a16="http://schemas.microsoft.com/office/drawing/2014/main" id="{1E71F80B-CCD9-42C3-84AB-2B7355FAF4AC}"/>
              </a:ext>
            </a:extLst>
          </p:cNvPr>
          <p:cNvCxnSpPr>
            <a:cxnSpLocks noChangeShapeType="1"/>
          </p:cNvCxnSpPr>
          <p:nvPr/>
        </p:nvCxnSpPr>
        <p:spPr bwMode="auto">
          <a:xfrm flipH="1">
            <a:off x="3048001" y="5105400"/>
            <a:ext cx="6335713" cy="1588"/>
          </a:xfrm>
          <a:prstGeom prst="bentConnector5">
            <a:avLst>
              <a:gd name="adj1" fmla="val -6440"/>
              <a:gd name="adj2" fmla="val -87300000"/>
              <a:gd name="adj3" fmla="val 108394"/>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Line 32">
            <a:extLst>
              <a:ext uri="{FF2B5EF4-FFF2-40B4-BE49-F238E27FC236}">
                <a16:creationId xmlns:a16="http://schemas.microsoft.com/office/drawing/2014/main" id="{44D89449-8632-4E22-867A-92F93DFB9907}"/>
              </a:ext>
            </a:extLst>
          </p:cNvPr>
          <p:cNvSpPr>
            <a:spLocks noChangeShapeType="1"/>
          </p:cNvSpPr>
          <p:nvPr/>
        </p:nvSpPr>
        <p:spPr bwMode="auto">
          <a:xfrm flipV="1">
            <a:off x="86106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cxnSp>
        <p:nvCxnSpPr>
          <p:cNvPr id="43" name="AutoShape 33">
            <a:extLst>
              <a:ext uri="{FF2B5EF4-FFF2-40B4-BE49-F238E27FC236}">
                <a16:creationId xmlns:a16="http://schemas.microsoft.com/office/drawing/2014/main" id="{0FCCBAA8-9CB5-4709-BC58-CCF234430CBB}"/>
              </a:ext>
            </a:extLst>
          </p:cNvPr>
          <p:cNvCxnSpPr>
            <a:cxnSpLocks noChangeShapeType="1"/>
          </p:cNvCxnSpPr>
          <p:nvPr/>
        </p:nvCxnSpPr>
        <p:spPr bwMode="auto">
          <a:xfrm flipH="1">
            <a:off x="3048000" y="4876800"/>
            <a:ext cx="5024438" cy="1588"/>
          </a:xfrm>
          <a:prstGeom prst="bentConnector5">
            <a:avLst>
              <a:gd name="adj1" fmla="val -4551"/>
              <a:gd name="adj2" fmla="val -29600000"/>
              <a:gd name="adj3" fmla="val 104551"/>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 name="Text Box 35">
            <a:extLst>
              <a:ext uri="{FF2B5EF4-FFF2-40B4-BE49-F238E27FC236}">
                <a16:creationId xmlns:a16="http://schemas.microsoft.com/office/drawing/2014/main" id="{4EA2DE89-F660-495C-BF88-529C1A8E88EE}"/>
              </a:ext>
            </a:extLst>
          </p:cNvPr>
          <p:cNvSpPr txBox="1">
            <a:spLocks noChangeArrowheads="1"/>
          </p:cNvSpPr>
          <p:nvPr/>
        </p:nvSpPr>
        <p:spPr bwMode="auto">
          <a:xfrm>
            <a:off x="7086600" y="57912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Prev</a:t>
            </a:r>
          </a:p>
        </p:txBody>
      </p:sp>
      <p:sp>
        <p:nvSpPr>
          <p:cNvPr id="45" name="Line 36">
            <a:extLst>
              <a:ext uri="{FF2B5EF4-FFF2-40B4-BE49-F238E27FC236}">
                <a16:creationId xmlns:a16="http://schemas.microsoft.com/office/drawing/2014/main" id="{4AFB7486-46CA-4BF6-ABF5-0C23E8715CC0}"/>
              </a:ext>
            </a:extLst>
          </p:cNvPr>
          <p:cNvSpPr>
            <a:spLocks noChangeShapeType="1"/>
          </p:cNvSpPr>
          <p:nvPr/>
        </p:nvSpPr>
        <p:spPr bwMode="auto">
          <a:xfrm flipV="1">
            <a:off x="7391400" y="5257801"/>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6" name="Text Box 37">
            <a:extLst>
              <a:ext uri="{FF2B5EF4-FFF2-40B4-BE49-F238E27FC236}">
                <a16:creationId xmlns:a16="http://schemas.microsoft.com/office/drawing/2014/main" id="{7C2BC2E8-5A65-44C4-9DD0-67686C628919}"/>
              </a:ext>
            </a:extLst>
          </p:cNvPr>
          <p:cNvSpPr txBox="1">
            <a:spLocks noChangeArrowheads="1"/>
          </p:cNvSpPr>
          <p:nvPr/>
        </p:nvSpPr>
        <p:spPr bwMode="auto">
          <a:xfrm>
            <a:off x="8305800" y="571500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anose="02020603050405020304" pitchFamily="18" charset="0"/>
              </a:defRPr>
            </a:lvl1pPr>
            <a:lvl2pPr marL="742950" indent="-285750" algn="l">
              <a:spcBef>
                <a:spcPct val="0"/>
              </a:spcBef>
              <a:defRPr sz="2400">
                <a:solidFill>
                  <a:schemeClr val="tx1"/>
                </a:solidFill>
                <a:latin typeface="Times New Roman" panose="02020603050405020304" pitchFamily="18" charset="0"/>
              </a:defRPr>
            </a:lvl2pPr>
            <a:lvl3pPr marL="1143000" indent="-228600" algn="l">
              <a:spcBef>
                <a:spcPct val="0"/>
              </a:spcBef>
              <a:defRPr sz="2400">
                <a:solidFill>
                  <a:schemeClr val="tx1"/>
                </a:solidFill>
                <a:latin typeface="Times New Roman" panose="02020603050405020304" pitchFamily="18" charset="0"/>
              </a:defRPr>
            </a:lvl3pPr>
            <a:lvl4pPr marL="1600200" indent="-228600" algn="l">
              <a:spcBef>
                <a:spcPct val="0"/>
              </a:spcBef>
              <a:defRPr sz="2400">
                <a:solidFill>
                  <a:schemeClr val="tx1"/>
                </a:solidFill>
                <a:latin typeface="Times New Roman" panose="02020603050405020304" pitchFamily="18" charset="0"/>
              </a:defRPr>
            </a:lvl4pPr>
            <a:lvl5pPr marL="2057400" indent="-228600" algn="l">
              <a:spcBef>
                <a:spcPct val="0"/>
              </a:spcBef>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 typeface="Monotype Sorts" pitchFamily="2" charset="2"/>
              <a:buNone/>
            </a:pPr>
            <a:r>
              <a:rPr lang="en-US" altLang="zh-TW" sz="1800">
                <a:latin typeface="Arial" panose="020B0604020202020204" pitchFamily="34" charset="0"/>
                <a:ea typeface="新細明體" panose="02020500000000000000" pitchFamily="18" charset="-120"/>
              </a:rPr>
              <a:t>Cur</a:t>
            </a:r>
          </a:p>
        </p:txBody>
      </p:sp>
      <p:grpSp>
        <p:nvGrpSpPr>
          <p:cNvPr id="47" name="Group 39">
            <a:extLst>
              <a:ext uri="{FF2B5EF4-FFF2-40B4-BE49-F238E27FC236}">
                <a16:creationId xmlns:a16="http://schemas.microsoft.com/office/drawing/2014/main" id="{F56E8A61-FE1C-4FF5-BD56-0A5C4F852EFB}"/>
              </a:ext>
            </a:extLst>
          </p:cNvPr>
          <p:cNvGrpSpPr>
            <a:grpSpLocks/>
          </p:cNvGrpSpPr>
          <p:nvPr/>
        </p:nvGrpSpPr>
        <p:grpSpPr bwMode="auto">
          <a:xfrm>
            <a:off x="3048000" y="4876800"/>
            <a:ext cx="990600" cy="381000"/>
            <a:chOff x="1060" y="2584"/>
            <a:chExt cx="445" cy="304"/>
          </a:xfrm>
        </p:grpSpPr>
        <p:sp>
          <p:nvSpPr>
            <p:cNvPr id="48" name="Rectangle 40">
              <a:extLst>
                <a:ext uri="{FF2B5EF4-FFF2-40B4-BE49-F238E27FC236}">
                  <a16:creationId xmlns:a16="http://schemas.microsoft.com/office/drawing/2014/main" id="{BC7517CD-FB4F-4C15-A101-8175767C0055}"/>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10</a:t>
              </a:r>
            </a:p>
          </p:txBody>
        </p:sp>
        <p:sp>
          <p:nvSpPr>
            <p:cNvPr id="49" name="Rectangle 41">
              <a:extLst>
                <a:ext uri="{FF2B5EF4-FFF2-40B4-BE49-F238E27FC236}">
                  <a16:creationId xmlns:a16="http://schemas.microsoft.com/office/drawing/2014/main" id="{DF0F3F90-5AEA-4B70-BF4F-8389C89C20EB}"/>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0" name="Group 42">
            <a:extLst>
              <a:ext uri="{FF2B5EF4-FFF2-40B4-BE49-F238E27FC236}">
                <a16:creationId xmlns:a16="http://schemas.microsoft.com/office/drawing/2014/main" id="{2D8EE089-4766-4701-9026-6F6A0F2FBCD9}"/>
              </a:ext>
            </a:extLst>
          </p:cNvPr>
          <p:cNvGrpSpPr>
            <a:grpSpLocks/>
          </p:cNvGrpSpPr>
          <p:nvPr/>
        </p:nvGrpSpPr>
        <p:grpSpPr bwMode="auto">
          <a:xfrm>
            <a:off x="4343400" y="4876800"/>
            <a:ext cx="990600" cy="381000"/>
            <a:chOff x="1060" y="2584"/>
            <a:chExt cx="445" cy="304"/>
          </a:xfrm>
        </p:grpSpPr>
        <p:sp>
          <p:nvSpPr>
            <p:cNvPr id="51" name="Rectangle 43">
              <a:extLst>
                <a:ext uri="{FF2B5EF4-FFF2-40B4-BE49-F238E27FC236}">
                  <a16:creationId xmlns:a16="http://schemas.microsoft.com/office/drawing/2014/main" id="{FE4F078B-AC31-416A-B88F-CF65017D0C75}"/>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20</a:t>
              </a:r>
            </a:p>
          </p:txBody>
        </p:sp>
        <p:sp>
          <p:nvSpPr>
            <p:cNvPr id="52" name="Rectangle 44">
              <a:extLst>
                <a:ext uri="{FF2B5EF4-FFF2-40B4-BE49-F238E27FC236}">
                  <a16:creationId xmlns:a16="http://schemas.microsoft.com/office/drawing/2014/main" id="{714F3B51-F126-4C82-B900-9E11BAE7EF6D}"/>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3" name="Group 45">
            <a:extLst>
              <a:ext uri="{FF2B5EF4-FFF2-40B4-BE49-F238E27FC236}">
                <a16:creationId xmlns:a16="http://schemas.microsoft.com/office/drawing/2014/main" id="{245B8B54-A5BB-4FBB-B405-2F38273E2DDA}"/>
              </a:ext>
            </a:extLst>
          </p:cNvPr>
          <p:cNvGrpSpPr>
            <a:grpSpLocks/>
          </p:cNvGrpSpPr>
          <p:nvPr/>
        </p:nvGrpSpPr>
        <p:grpSpPr bwMode="auto">
          <a:xfrm>
            <a:off x="5715000" y="4876800"/>
            <a:ext cx="990600" cy="381000"/>
            <a:chOff x="1060" y="2584"/>
            <a:chExt cx="445" cy="304"/>
          </a:xfrm>
        </p:grpSpPr>
        <p:sp>
          <p:nvSpPr>
            <p:cNvPr id="54" name="Rectangle 46">
              <a:extLst>
                <a:ext uri="{FF2B5EF4-FFF2-40B4-BE49-F238E27FC236}">
                  <a16:creationId xmlns:a16="http://schemas.microsoft.com/office/drawing/2014/main" id="{0337A322-0986-4024-A4FA-8C4E905E5338}"/>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40</a:t>
              </a:r>
            </a:p>
          </p:txBody>
        </p:sp>
        <p:sp>
          <p:nvSpPr>
            <p:cNvPr id="55" name="Rectangle 47">
              <a:extLst>
                <a:ext uri="{FF2B5EF4-FFF2-40B4-BE49-F238E27FC236}">
                  <a16:creationId xmlns:a16="http://schemas.microsoft.com/office/drawing/2014/main" id="{A94041F0-154F-4A48-B4F2-5CC6896854DE}"/>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6" name="Group 48">
            <a:extLst>
              <a:ext uri="{FF2B5EF4-FFF2-40B4-BE49-F238E27FC236}">
                <a16:creationId xmlns:a16="http://schemas.microsoft.com/office/drawing/2014/main" id="{5025FCA1-3B2F-4A82-BDB5-D79B8E73E8DC}"/>
              </a:ext>
            </a:extLst>
          </p:cNvPr>
          <p:cNvGrpSpPr>
            <a:grpSpLocks/>
          </p:cNvGrpSpPr>
          <p:nvPr/>
        </p:nvGrpSpPr>
        <p:grpSpPr bwMode="auto">
          <a:xfrm>
            <a:off x="7086600" y="4876800"/>
            <a:ext cx="990600" cy="381000"/>
            <a:chOff x="1060" y="2584"/>
            <a:chExt cx="445" cy="304"/>
          </a:xfrm>
        </p:grpSpPr>
        <p:sp>
          <p:nvSpPr>
            <p:cNvPr id="57" name="Rectangle 49">
              <a:extLst>
                <a:ext uri="{FF2B5EF4-FFF2-40B4-BE49-F238E27FC236}">
                  <a16:creationId xmlns:a16="http://schemas.microsoft.com/office/drawing/2014/main" id="{21E67982-105D-42F1-A818-14AD795FB54C}"/>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55</a:t>
              </a:r>
            </a:p>
          </p:txBody>
        </p:sp>
        <p:sp>
          <p:nvSpPr>
            <p:cNvPr id="58" name="Rectangle 50">
              <a:extLst>
                <a:ext uri="{FF2B5EF4-FFF2-40B4-BE49-F238E27FC236}">
                  <a16:creationId xmlns:a16="http://schemas.microsoft.com/office/drawing/2014/main" id="{606C73EA-AACC-41D3-AAF1-7FD9339472A8}"/>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 name="Group 51">
            <a:extLst>
              <a:ext uri="{FF2B5EF4-FFF2-40B4-BE49-F238E27FC236}">
                <a16:creationId xmlns:a16="http://schemas.microsoft.com/office/drawing/2014/main" id="{D26E67F8-9B26-49CE-A6CF-96DAB7DB44EC}"/>
              </a:ext>
            </a:extLst>
          </p:cNvPr>
          <p:cNvGrpSpPr>
            <a:grpSpLocks/>
          </p:cNvGrpSpPr>
          <p:nvPr/>
        </p:nvGrpSpPr>
        <p:grpSpPr bwMode="auto">
          <a:xfrm>
            <a:off x="8382000" y="4876800"/>
            <a:ext cx="990600" cy="381000"/>
            <a:chOff x="1060" y="2584"/>
            <a:chExt cx="445" cy="304"/>
          </a:xfrm>
        </p:grpSpPr>
        <p:sp>
          <p:nvSpPr>
            <p:cNvPr id="60" name="Rectangle 52">
              <a:extLst>
                <a:ext uri="{FF2B5EF4-FFF2-40B4-BE49-F238E27FC236}">
                  <a16:creationId xmlns:a16="http://schemas.microsoft.com/office/drawing/2014/main" id="{BF64EB26-3566-45DB-B0DA-2E724420F7B2}"/>
                </a:ext>
              </a:extLst>
            </p:cNvPr>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a:solidFill>
                    <a:srgbClr val="800080"/>
                  </a:solidFill>
                  <a:latin typeface="Times New Roman" panose="02020603050405020304" pitchFamily="18" charset="0"/>
                  <a:ea typeface="新細明體" panose="02020500000000000000" pitchFamily="18" charset="-120"/>
                </a:rPr>
                <a:t>70</a:t>
              </a:r>
            </a:p>
          </p:txBody>
        </p:sp>
        <p:sp>
          <p:nvSpPr>
            <p:cNvPr id="61" name="Rectangle 53">
              <a:extLst>
                <a:ext uri="{FF2B5EF4-FFF2-40B4-BE49-F238E27FC236}">
                  <a16:creationId xmlns:a16="http://schemas.microsoft.com/office/drawing/2014/main" id="{96818DA4-88FD-4A78-830C-29C942C321D6}"/>
                </a:ext>
              </a:extLst>
            </p:cNvPr>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2" name="TextBox 31"/>
          <p:cNvSpPr txBox="1"/>
          <p:nvPr/>
        </p:nvSpPr>
        <p:spPr>
          <a:xfrm>
            <a:off x="2571932" y="6488668"/>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3.24: </a:t>
            </a:r>
            <a:r>
              <a:rPr lang="en-US" dirty="0" smtClean="0">
                <a:latin typeface="Times New Roman" pitchFamily="18" charset="0"/>
                <a:cs typeface="Times New Roman" pitchFamily="18" charset="0"/>
              </a:rPr>
              <a:t>Deletion from Circular Linked List at the end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567520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
        <p:nvSpPr>
          <p:cNvPr id="6" name="Rectangle 5"/>
          <p:cNvSpPr/>
          <p:nvPr/>
        </p:nvSpPr>
        <p:spPr>
          <a:xfrm>
            <a:off x="207034" y="1121184"/>
            <a:ext cx="11601338" cy="5269199"/>
          </a:xfrm>
          <a:prstGeom prst="rect">
            <a:avLst/>
          </a:prstGeom>
        </p:spPr>
        <p:txBody>
          <a:bodyPr wrap="square">
            <a:spAutoFit/>
          </a:bodyPr>
          <a:lstStyle/>
          <a:p>
            <a:pPr marL="720000" lvl="6">
              <a:lnSpc>
                <a:spcPct val="150000"/>
              </a:lnSpc>
            </a:pPr>
            <a:endParaRPr lang="en-US" sz="2000" dirty="0" smtClean="0">
              <a:latin typeface="Times New Roman" panose="02020603050405020304" pitchFamily="18" charset="0"/>
              <a:cs typeface="Times New Roman" panose="02020603050405020304" pitchFamily="18" charset="0"/>
            </a:endParaRPr>
          </a:p>
          <a:p>
            <a:pPr marL="720000" lvl="6">
              <a:lnSpc>
                <a:spcPct val="110000"/>
              </a:lnSpc>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deleteNode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&amp; Rear,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item){</a:t>
            </a:r>
          </a:p>
          <a:p>
            <a:pPr marL="720000" lvl="6">
              <a:lnSpc>
                <a:spcPct val="11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 Cur,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a:t>
            </a:r>
          </a:p>
          <a:p>
            <a:pPr marL="720000" lvl="6">
              <a:lnSpc>
                <a:spcPct val="110000"/>
              </a:lnSpc>
            </a:pPr>
            <a:r>
              <a:rPr lang="en-US" sz="2000" dirty="0">
                <a:latin typeface="Times New Roman" panose="02020603050405020304" pitchFamily="18" charset="0"/>
                <a:cs typeface="Times New Roman" panose="02020603050405020304" pitchFamily="18" charset="0"/>
              </a:rPr>
              <a:t>	if(Rear == NULL){       </a:t>
            </a:r>
          </a:p>
          <a:p>
            <a:pPr marL="720000" lvl="6">
              <a:lnSpc>
                <a:spcPct val="11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"Trying to delete empty list"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720000" lvl="6">
              <a:lnSpc>
                <a:spcPct val="110000"/>
              </a:lnSpc>
            </a:pPr>
            <a:r>
              <a:rPr lang="en-US" sz="2000" dirty="0">
                <a:latin typeface="Times New Roman" panose="02020603050405020304" pitchFamily="18" charset="0"/>
                <a:cs typeface="Times New Roman" panose="02020603050405020304" pitchFamily="18" charset="0"/>
              </a:rPr>
              <a:t>		return;</a:t>
            </a:r>
          </a:p>
          <a:p>
            <a:pPr marL="720000" lvl="6">
              <a:lnSpc>
                <a:spcPct val="110000"/>
              </a:lnSpc>
            </a:pPr>
            <a:r>
              <a:rPr lang="en-US" sz="2000" dirty="0">
                <a:latin typeface="Times New Roman" panose="02020603050405020304" pitchFamily="18" charset="0"/>
                <a:cs typeface="Times New Roman" panose="02020603050405020304" pitchFamily="18" charset="0"/>
              </a:rPr>
              <a:t>	}     </a:t>
            </a:r>
          </a:p>
          <a:p>
            <a:pPr marL="720000" lvl="6">
              <a:lnSpc>
                <a:spcPct val="11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 Rear;</a:t>
            </a:r>
          </a:p>
          <a:p>
            <a:pPr marL="720000" lvl="6">
              <a:lnSpc>
                <a:spcPct val="110000"/>
              </a:lnSpc>
            </a:pPr>
            <a:r>
              <a:rPr lang="en-US" sz="2000" dirty="0">
                <a:latin typeface="Times New Roman" panose="02020603050405020304" pitchFamily="18" charset="0"/>
                <a:cs typeface="Times New Roman" panose="02020603050405020304" pitchFamily="18" charset="0"/>
              </a:rPr>
              <a:t>	Cur = Rear-&gt;next;		</a:t>
            </a:r>
          </a:p>
          <a:p>
            <a:pPr marL="720000" lvl="6">
              <a:lnSpc>
                <a:spcPct val="110000"/>
              </a:lnSpc>
            </a:pPr>
            <a:r>
              <a:rPr lang="en-US" sz="2000" dirty="0">
                <a:latin typeface="Times New Roman" panose="02020603050405020304" pitchFamily="18" charset="0"/>
                <a:cs typeface="Times New Roman" panose="02020603050405020304" pitchFamily="18" charset="0"/>
              </a:rPr>
              <a:t>	do{				// find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and Cur</a:t>
            </a:r>
          </a:p>
          <a:p>
            <a:pPr marL="720000" lvl="6">
              <a:lnSpc>
                <a:spcPct val="110000"/>
              </a:lnSpc>
            </a:pPr>
            <a:r>
              <a:rPr lang="en-US" sz="2000" dirty="0">
                <a:latin typeface="Times New Roman" panose="02020603050405020304" pitchFamily="18" charset="0"/>
                <a:cs typeface="Times New Roman" panose="02020603050405020304" pitchFamily="18" charset="0"/>
              </a:rPr>
              <a:t>		if(item &lt;= Cur-&gt;data)  break;</a:t>
            </a:r>
          </a:p>
          <a:p>
            <a:pPr marL="720000" lvl="6">
              <a:lnSpc>
                <a:spcPct val="11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 Cur;</a:t>
            </a:r>
          </a:p>
          <a:p>
            <a:pPr marL="720000" lvl="6">
              <a:lnSpc>
                <a:spcPct val="110000"/>
              </a:lnSpc>
            </a:pPr>
            <a:r>
              <a:rPr lang="en-US" sz="2000" dirty="0">
                <a:latin typeface="Times New Roman" panose="02020603050405020304" pitchFamily="18" charset="0"/>
                <a:cs typeface="Times New Roman" panose="02020603050405020304" pitchFamily="18" charset="0"/>
              </a:rPr>
              <a:t>		Cur = Cur-&gt;next;</a:t>
            </a:r>
          </a:p>
          <a:p>
            <a:pPr marL="720000" lvl="6">
              <a:lnSpc>
                <a:spcPct val="110000"/>
              </a:lnSpc>
            </a:pPr>
            <a:r>
              <a:rPr lang="en-US" sz="2000" dirty="0">
                <a:latin typeface="Times New Roman" panose="02020603050405020304" pitchFamily="18" charset="0"/>
                <a:cs typeface="Times New Roman" panose="02020603050405020304" pitchFamily="18" charset="0"/>
              </a:rPr>
              <a:t>	}while(Cur != Rear-&gt;next);</a:t>
            </a:r>
          </a:p>
          <a:p>
            <a:pPr marL="720000" lvl="6">
              <a:lnSpc>
                <a:spcPct val="110000"/>
              </a:lnSpc>
            </a:pPr>
            <a:r>
              <a:rPr lang="en-US" sz="2000" dirty="0">
                <a:latin typeface="Times New Roman" panose="02020603050405020304" pitchFamily="18" charset="0"/>
                <a:cs typeface="Times New Roman" panose="02020603050405020304" pitchFamily="18" charset="0"/>
              </a:rPr>
              <a: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1538978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6" name="Rectangle 5"/>
          <p:cNvSpPr/>
          <p:nvPr/>
        </p:nvSpPr>
        <p:spPr>
          <a:xfrm>
            <a:off x="207034" y="1121184"/>
            <a:ext cx="11601338" cy="513986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Disadvantages of </a:t>
            </a:r>
            <a:r>
              <a:rPr lang="en-US" sz="2400" b="1" dirty="0" smtClean="0">
                <a:latin typeface="Times New Roman" panose="02020603050405020304" pitchFamily="18" charset="0"/>
                <a:cs typeface="Times New Roman" panose="02020603050405020304" pitchFamily="18" charset="0"/>
              </a:rPr>
              <a:t>Arrays</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mj-lt"/>
              <a:buAutoNum type="arabicPeriod"/>
            </a:pPr>
            <a:r>
              <a:rPr lang="en-US" sz="2000" b="1" dirty="0">
                <a:latin typeface="Times New Roman" panose="02020603050405020304" pitchFamily="18" charset="0"/>
                <a:cs typeface="Times New Roman" panose="02020603050405020304" pitchFamily="18" charset="0"/>
              </a:rPr>
              <a:t>The size of the array is fixed</a:t>
            </a:r>
            <a:r>
              <a:rPr lang="en-US" sz="2000" b="1" dirty="0" smtClean="0">
                <a:latin typeface="Times New Roman" panose="02020603050405020304" pitchFamily="18" charset="0"/>
                <a:cs typeface="Times New Roman" panose="02020603050405020304" pitchFamily="18" charset="0"/>
              </a:rPr>
              <a:t>.</a:t>
            </a:r>
          </a:p>
          <a:p>
            <a:pPr marL="1234350" lvl="6"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1691550" lvl="7" indent="-36576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case of </a:t>
            </a:r>
            <a:r>
              <a:rPr lang="en-US" sz="2000" b="1" dirty="0">
                <a:latin typeface="Times New Roman" panose="02020603050405020304" pitchFamily="18" charset="0"/>
                <a:cs typeface="Times New Roman" panose="02020603050405020304" pitchFamily="18" charset="0"/>
              </a:rPr>
              <a:t>dynamically resizing</a:t>
            </a:r>
            <a:r>
              <a:rPr lang="en-US" sz="2000" dirty="0">
                <a:latin typeface="Times New Roman" panose="02020603050405020304" pitchFamily="18" charset="0"/>
                <a:cs typeface="Times New Roman" panose="02020603050405020304" pitchFamily="18" charset="0"/>
              </a:rPr>
              <a:t> the array from size S to 2S, we need 3S units of available memory</a:t>
            </a:r>
            <a:r>
              <a:rPr lang="en-US" sz="2000" dirty="0" smtClean="0">
                <a:latin typeface="Times New Roman" panose="02020603050405020304" pitchFamily="18" charset="0"/>
                <a:cs typeface="Times New Roman" panose="02020603050405020304" pitchFamily="18" charset="0"/>
              </a:rPr>
              <a:t>.</a:t>
            </a:r>
          </a:p>
          <a:p>
            <a:pPr marL="1691550" lvl="7" indent="-36576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691550" lvl="7" indent="-36576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Programmers allocate arrays which seem </a:t>
            </a:r>
            <a:r>
              <a:rPr lang="en-US" sz="2000" b="1" dirty="0">
                <a:latin typeface="Times New Roman" panose="02020603050405020304" pitchFamily="18" charset="0"/>
                <a:cs typeface="Times New Roman" panose="02020603050405020304" pitchFamily="18" charset="0"/>
              </a:rPr>
              <a:t>"large enough” </a:t>
            </a:r>
            <a:r>
              <a:rPr lang="en-US" sz="2000" dirty="0">
                <a:latin typeface="Times New Roman" panose="02020603050405020304" pitchFamily="18" charset="0"/>
                <a:cs typeface="Times New Roman" panose="02020603050405020304" pitchFamily="18" charset="0"/>
              </a:rPr>
              <a:t>This strategy has two disadvantages: </a:t>
            </a:r>
            <a:endParaRPr lang="en-US" sz="2000" dirty="0" smtClean="0">
              <a:latin typeface="Times New Roman" panose="02020603050405020304" pitchFamily="18" charset="0"/>
              <a:cs typeface="Times New Roman" panose="02020603050405020304" pitchFamily="18" charset="0"/>
            </a:endParaRPr>
          </a:p>
          <a:p>
            <a:pPr marL="1691550" lvl="7" indent="-36576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8750" lvl="8" indent="-365760">
              <a:buFont typeface="+mj-lt"/>
              <a:buAutoNum type="alphaLcParenR"/>
            </a:pPr>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of the time there are just 20% or 30% elements in the array and 70% of the </a:t>
            </a:r>
            <a:r>
              <a:rPr lang="en-US" sz="2000" dirty="0" smtClean="0">
                <a:latin typeface="Times New Roman" panose="02020603050405020304" pitchFamily="18" charset="0"/>
                <a:cs typeface="Times New Roman" panose="02020603050405020304" pitchFamily="18" charset="0"/>
              </a:rPr>
              <a:t>space </a:t>
            </a:r>
            <a:r>
              <a:rPr lang="en-US" sz="2000" dirty="0">
                <a:latin typeface="Times New Roman" panose="02020603050405020304" pitchFamily="18" charset="0"/>
                <a:cs typeface="Times New Roman" panose="02020603050405020304" pitchFamily="18" charset="0"/>
              </a:rPr>
              <a:t>in the array really is wasted. </a:t>
            </a:r>
            <a:endParaRPr lang="en-US" sz="2000" dirty="0" smtClean="0">
              <a:latin typeface="Times New Roman" panose="02020603050405020304" pitchFamily="18" charset="0"/>
              <a:cs typeface="Times New Roman" panose="02020603050405020304" pitchFamily="18" charset="0"/>
            </a:endParaRPr>
          </a:p>
          <a:p>
            <a:pPr marL="2148750" lvl="8" indent="-365760">
              <a:buFont typeface="+mj-lt"/>
              <a:buAutoNum type="alphaLcParenR"/>
            </a:pPr>
            <a:endParaRPr lang="en-US" sz="2000" dirty="0">
              <a:latin typeface="Times New Roman" panose="02020603050405020304" pitchFamily="18" charset="0"/>
              <a:cs typeface="Times New Roman" panose="02020603050405020304" pitchFamily="18" charset="0"/>
            </a:endParaRPr>
          </a:p>
          <a:p>
            <a:pPr marL="2148750" lvl="8" indent="-365760">
              <a:buFont typeface="+mj-lt"/>
              <a:buAutoNum type="alphaLcParenR"/>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program ever needs to process more than the declared size, the code breaks</a:t>
            </a:r>
            <a:r>
              <a:rPr lang="en-US" sz="2000" dirty="0" smtClean="0">
                <a:latin typeface="Times New Roman" panose="02020603050405020304" pitchFamily="18" charset="0"/>
                <a:cs typeface="Times New Roman" panose="02020603050405020304" pitchFamily="18" charset="0"/>
              </a:rPr>
              <a:t>.</a:t>
            </a:r>
          </a:p>
          <a:p>
            <a:pPr marL="2148750" lvl="8" indent="-514350">
              <a:buFont typeface="+mj-lt"/>
              <a:buAutoNum type="alphaLcParenR"/>
            </a:pPr>
            <a:endParaRPr lang="en-US" sz="2000" dirty="0">
              <a:latin typeface="Times New Roman" panose="02020603050405020304" pitchFamily="18" charset="0"/>
              <a:cs typeface="Times New Roman" panose="02020603050405020304" pitchFamily="18" charset="0"/>
            </a:endParaRPr>
          </a:p>
          <a:p>
            <a:pPr marL="1234350" lvl="6" indent="-514350">
              <a:buFont typeface="+mj-lt"/>
              <a:buAutoNum type="arabicPeriod"/>
            </a:pPr>
            <a:r>
              <a:rPr lang="en-US" sz="2000" b="1" dirty="0">
                <a:latin typeface="Times New Roman" panose="02020603050405020304" pitchFamily="18" charset="0"/>
                <a:cs typeface="Times New Roman" panose="02020603050405020304" pitchFamily="18" charset="0"/>
              </a:rPr>
              <a:t>Inserting (and deleting) </a:t>
            </a:r>
            <a:r>
              <a:rPr lang="en-US" sz="2000" dirty="0">
                <a:latin typeface="Times New Roman" panose="02020603050405020304" pitchFamily="18" charset="0"/>
                <a:cs typeface="Times New Roman" panose="02020603050405020304" pitchFamily="18" charset="0"/>
              </a:rPr>
              <a:t>elements into the middle of the array  is potentially expensive because existing elements need to be shifted over to make room</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8774198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6" name="Rectangle 5"/>
          <p:cNvSpPr/>
          <p:nvPr/>
        </p:nvSpPr>
        <p:spPr>
          <a:xfrm>
            <a:off x="207034" y="1121184"/>
            <a:ext cx="11601338" cy="5632311"/>
          </a:xfrm>
          <a:prstGeom prst="rect">
            <a:avLst/>
          </a:prstGeom>
        </p:spPr>
        <p:txBody>
          <a:bodyPr wrap="square">
            <a:spAutoFit/>
          </a:bodyPr>
          <a:lstStyle/>
          <a:p>
            <a:pPr marL="720000" lvl="6">
              <a:lnSpc>
                <a:spcPct val="150000"/>
              </a:lnSpc>
            </a:pPr>
            <a:endParaRPr lang="en-US" sz="2000" dirty="0" smtClean="0">
              <a:latin typeface="Times New Roman" panose="02020603050405020304" pitchFamily="18" charset="0"/>
              <a:cs typeface="Times New Roman" panose="02020603050405020304" pitchFamily="18" charset="0"/>
            </a:endParaRPr>
          </a:p>
          <a:p>
            <a:pPr marL="720000" lvl="6">
              <a:lnSpc>
                <a:spcPct val="110000"/>
              </a:lnSpc>
            </a:pPr>
            <a:r>
              <a:rPr lang="en-US" sz="2000" dirty="0">
                <a:latin typeface="Times New Roman" panose="02020603050405020304" pitchFamily="18" charset="0"/>
                <a:cs typeface="Times New Roman" panose="02020603050405020304" pitchFamily="18" charset="0"/>
              </a:rPr>
              <a:t>if(Cur-&gt;data != item){	// data does not exist</a:t>
            </a:r>
          </a:p>
          <a:p>
            <a:pPr marL="720000" lvl="6">
              <a:lnSpc>
                <a:spcPct val="11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"Data Not Found"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720000" lvl="6">
              <a:lnSpc>
                <a:spcPct val="110000"/>
              </a:lnSpc>
            </a:pPr>
            <a:r>
              <a:rPr lang="en-US" sz="2000" dirty="0">
                <a:latin typeface="Times New Roman" panose="02020603050405020304" pitchFamily="18" charset="0"/>
                <a:cs typeface="Times New Roman" panose="02020603050405020304" pitchFamily="18" charset="0"/>
              </a:rPr>
              <a:t>		return;</a:t>
            </a:r>
          </a:p>
          <a:p>
            <a:pPr marL="720000" lvl="6">
              <a:lnSpc>
                <a:spcPct val="110000"/>
              </a:lnSpc>
            </a:pPr>
            <a:r>
              <a:rPr lang="en-US" sz="2000" dirty="0">
                <a:latin typeface="Times New Roman" panose="02020603050405020304" pitchFamily="18" charset="0"/>
                <a:cs typeface="Times New Roman" panose="02020603050405020304" pitchFamily="18" charset="0"/>
              </a:rPr>
              <a:t>	}</a:t>
            </a:r>
          </a:p>
          <a:p>
            <a:pPr marL="720000" lvl="6">
              <a:lnSpc>
                <a:spcPct val="110000"/>
              </a:lnSpc>
            </a:pPr>
            <a:r>
              <a:rPr lang="en-US" sz="2000" dirty="0">
                <a:latin typeface="Times New Roman" panose="02020603050405020304" pitchFamily="18" charset="0"/>
                <a:cs typeface="Times New Roman" panose="02020603050405020304" pitchFamily="18" charset="0"/>
              </a:rPr>
              <a:t>if(Cur ==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		// delete single-node list</a:t>
            </a:r>
          </a:p>
          <a:p>
            <a:pPr marL="720000" lvl="6">
              <a:lnSpc>
                <a:spcPct val="110000"/>
              </a:lnSpc>
            </a:pPr>
            <a:r>
              <a:rPr lang="en-US" sz="2000" dirty="0">
                <a:latin typeface="Times New Roman" panose="02020603050405020304" pitchFamily="18" charset="0"/>
                <a:cs typeface="Times New Roman" panose="02020603050405020304" pitchFamily="18" charset="0"/>
              </a:rPr>
              <a:t>		Rear = NULL;</a:t>
            </a:r>
          </a:p>
          <a:p>
            <a:pPr marL="720000" lvl="6">
              <a:lnSpc>
                <a:spcPct val="110000"/>
              </a:lnSpc>
            </a:pPr>
            <a:r>
              <a:rPr lang="en-US" sz="2000" dirty="0">
                <a:latin typeface="Times New Roman" panose="02020603050405020304" pitchFamily="18" charset="0"/>
                <a:cs typeface="Times New Roman" panose="02020603050405020304" pitchFamily="18" charset="0"/>
              </a:rPr>
              <a:t>		delete Cur;</a:t>
            </a:r>
          </a:p>
          <a:p>
            <a:pPr marL="720000" lvl="6">
              <a:lnSpc>
                <a:spcPct val="110000"/>
              </a:lnSpc>
            </a:pPr>
            <a:r>
              <a:rPr lang="en-US" sz="2000" dirty="0">
                <a:latin typeface="Times New Roman" panose="02020603050405020304" pitchFamily="18" charset="0"/>
                <a:cs typeface="Times New Roman" panose="02020603050405020304" pitchFamily="18" charset="0"/>
              </a:rPr>
              <a:t>		return;</a:t>
            </a:r>
          </a:p>
          <a:p>
            <a:pPr marL="720000" lvl="6">
              <a:lnSpc>
                <a:spcPct val="110000"/>
              </a:lnSpc>
            </a:pPr>
            <a:r>
              <a:rPr lang="en-US" sz="2000" dirty="0">
                <a:latin typeface="Times New Roman" panose="02020603050405020304" pitchFamily="18" charset="0"/>
                <a:cs typeface="Times New Roman" panose="02020603050405020304" pitchFamily="18" charset="0"/>
              </a:rPr>
              <a:t>	}</a:t>
            </a:r>
          </a:p>
          <a:p>
            <a:pPr marL="720000" lvl="6">
              <a:lnSpc>
                <a:spcPct val="110000"/>
              </a:lnSpc>
            </a:pPr>
            <a:r>
              <a:rPr lang="en-US" sz="2000" dirty="0">
                <a:latin typeface="Times New Roman" panose="02020603050405020304" pitchFamily="18" charset="0"/>
                <a:cs typeface="Times New Roman" panose="02020603050405020304" pitchFamily="18" charset="0"/>
              </a:rPr>
              <a:t>	if(Cur == Rear)		// revise Rear pointer if deleting end</a:t>
            </a:r>
          </a:p>
          <a:p>
            <a:pPr marL="720000" lvl="6">
              <a:lnSpc>
                <a:spcPct val="110000"/>
              </a:lnSpc>
            </a:pPr>
            <a:r>
              <a:rPr lang="en-US" sz="2000" dirty="0">
                <a:latin typeface="Times New Roman" panose="02020603050405020304" pitchFamily="18" charset="0"/>
                <a:cs typeface="Times New Roman" panose="02020603050405020304" pitchFamily="18" charset="0"/>
              </a:rPr>
              <a:t>		Rear =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a:t>
            </a:r>
          </a:p>
          <a:p>
            <a:pPr marL="720000" lvl="6">
              <a:lnSpc>
                <a:spcPct val="11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Prev</a:t>
            </a:r>
            <a:r>
              <a:rPr lang="en-US" sz="2000" dirty="0">
                <a:latin typeface="Times New Roman" panose="02020603050405020304" pitchFamily="18" charset="0"/>
                <a:cs typeface="Times New Roman" panose="02020603050405020304" pitchFamily="18" charset="0"/>
              </a:rPr>
              <a:t>-&gt;next = Cur-&gt;next;	// revise pointers</a:t>
            </a:r>
          </a:p>
          <a:p>
            <a:pPr marL="720000" lvl="6">
              <a:lnSpc>
                <a:spcPct val="110000"/>
              </a:lnSpc>
            </a:pPr>
            <a:r>
              <a:rPr lang="en-US" sz="2000" dirty="0">
                <a:latin typeface="Times New Roman" panose="02020603050405020304" pitchFamily="18" charset="0"/>
                <a:cs typeface="Times New Roman" panose="02020603050405020304" pitchFamily="18" charset="0"/>
              </a:rPr>
              <a:t>	delete Cur;</a:t>
            </a:r>
          </a:p>
          <a:p>
            <a:pPr marL="720000" lvl="6">
              <a:lnSpc>
                <a:spcPct val="110000"/>
              </a:lnSpc>
            </a:pPr>
            <a:r>
              <a:rPr lang="en-US" sz="2000" dirty="0">
                <a:latin typeface="Times New Roman" panose="02020603050405020304" pitchFamily="18" charset="0"/>
                <a:cs typeface="Times New Roman" panose="02020603050405020304" pitchFamily="18" charset="0"/>
              </a:rPr>
              <a:t>}</a:t>
            </a:r>
          </a:p>
          <a:p>
            <a:pPr marL="720000" lvl="6">
              <a:lnSpc>
                <a:spcPct val="110000"/>
              </a:lnSpc>
            </a:pPr>
            <a:r>
              <a:rPr lang="en-US" sz="2000" dirty="0">
                <a:latin typeface="Times New Roman" panose="02020603050405020304" pitchFamily="18" charset="0"/>
                <a:cs typeface="Times New Roman" panose="02020603050405020304" pitchFamily="18" charset="0"/>
              </a:rPr>
              <a: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7170239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sp>
        <p:nvSpPr>
          <p:cNvPr id="6" name="Rectangle 5"/>
          <p:cNvSpPr/>
          <p:nvPr/>
        </p:nvSpPr>
        <p:spPr>
          <a:xfrm>
            <a:off x="207034" y="1121184"/>
            <a:ext cx="11601338" cy="5576976"/>
          </a:xfrm>
          <a:prstGeom prst="rect">
            <a:avLst/>
          </a:prstGeom>
        </p:spPr>
        <p:txBody>
          <a:bodyPr wrap="square">
            <a:spAutoFit/>
          </a:bodyPr>
          <a:lstStyle/>
          <a:p>
            <a:pPr marL="720000" lvl="6">
              <a:lnSpc>
                <a:spcPct val="150000"/>
              </a:lnSpc>
            </a:pPr>
            <a:endParaRPr lang="en-US" sz="2000"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void main(){</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NodePtr</a:t>
            </a:r>
            <a:r>
              <a:rPr lang="en-US" sz="2000" dirty="0">
                <a:latin typeface="Times New Roman" panose="02020603050405020304" pitchFamily="18" charset="0"/>
                <a:cs typeface="Times New Roman" panose="02020603050405020304" pitchFamily="18" charset="0"/>
              </a:rPr>
              <a:t> Rear = NULL;</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(Rear, 3);</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(Rear, 1);</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(Rear, 7);</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(Rear, 5);</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(Rear, 8);</a:t>
            </a:r>
          </a:p>
          <a:p>
            <a:pPr marL="720000" lvl="6">
              <a:lnSpc>
                <a:spcPct val="150000"/>
              </a:lnSpc>
            </a:pPr>
            <a:r>
              <a:rPr lang="en-US" sz="2000" dirty="0">
                <a:latin typeface="Times New Roman" panose="02020603050405020304" pitchFamily="18" charset="0"/>
                <a:cs typeface="Times New Roman" panose="02020603050405020304" pitchFamily="18" charset="0"/>
              </a:rPr>
              <a:t>        print(Rear);</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deleteNode</a:t>
            </a:r>
            <a:r>
              <a:rPr lang="en-US" sz="2000" dirty="0">
                <a:latin typeface="Times New Roman" panose="02020603050405020304" pitchFamily="18" charset="0"/>
                <a:cs typeface="Times New Roman" panose="02020603050405020304" pitchFamily="18" charset="0"/>
              </a:rPr>
              <a:t>(Rear, 1);</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deleteNode</a:t>
            </a:r>
            <a:r>
              <a:rPr lang="en-US" sz="2000" dirty="0">
                <a:latin typeface="Times New Roman" panose="02020603050405020304" pitchFamily="18" charset="0"/>
                <a:cs typeface="Times New Roman" panose="02020603050405020304" pitchFamily="18" charset="0"/>
              </a:rPr>
              <a:t>(Rear, 3);</a:t>
            </a:r>
          </a:p>
          <a:p>
            <a:pPr marL="720000" lvl="6">
              <a:lnSpc>
                <a:spcPct val="150000"/>
              </a:lnSpc>
            </a:pPr>
            <a:r>
              <a:rPr lang="en-US" sz="2000" dirty="0">
                <a:latin typeface="Times New Roman" panose="02020603050405020304" pitchFamily="18" charset="0"/>
                <a:cs typeface="Times New Roman" panose="02020603050405020304" pitchFamily="18" charset="0"/>
              </a:rPr>
              <a:t>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732039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sp>
        <p:nvSpPr>
          <p:cNvPr id="6" name="Rectangle 5"/>
          <p:cNvSpPr/>
          <p:nvPr/>
        </p:nvSpPr>
        <p:spPr>
          <a:xfrm>
            <a:off x="207034" y="1121184"/>
            <a:ext cx="11601338" cy="5816977"/>
          </a:xfrm>
          <a:prstGeom prst="rect">
            <a:avLst/>
          </a:prstGeom>
        </p:spPr>
        <p:txBody>
          <a:bodyPr wrap="square">
            <a:spAutoFit/>
          </a:bodyPr>
          <a:lstStyle/>
          <a:p>
            <a:pPr marL="720000" lvl="6">
              <a:lnSpc>
                <a:spcPct val="150000"/>
              </a:lnSpc>
            </a:pPr>
            <a:endParaRPr lang="en-US" sz="2000"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deleteNode</a:t>
            </a:r>
            <a:r>
              <a:rPr lang="en-US" sz="2000" dirty="0">
                <a:latin typeface="Times New Roman" panose="02020603050405020304" pitchFamily="18" charset="0"/>
                <a:cs typeface="Times New Roman" panose="02020603050405020304" pitchFamily="18" charset="0"/>
              </a:rPr>
              <a:t>(Rear, 8);</a:t>
            </a:r>
          </a:p>
          <a:p>
            <a:pPr marL="720000" lvl="6">
              <a:lnSpc>
                <a:spcPct val="150000"/>
              </a:lnSpc>
            </a:pPr>
            <a:r>
              <a:rPr lang="en-US" sz="2000" dirty="0">
                <a:latin typeface="Times New Roman" panose="02020603050405020304" pitchFamily="18" charset="0"/>
                <a:cs typeface="Times New Roman" panose="02020603050405020304" pitchFamily="18" charset="0"/>
              </a:rPr>
              <a:t>        print(Rear);</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(Rear, 1);</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insertNode</a:t>
            </a:r>
            <a:r>
              <a:rPr lang="en-US" sz="2000" dirty="0">
                <a:latin typeface="Times New Roman" panose="02020603050405020304" pitchFamily="18" charset="0"/>
                <a:cs typeface="Times New Roman" panose="02020603050405020304" pitchFamily="18" charset="0"/>
              </a:rPr>
              <a:t>(Rear, 8);                </a:t>
            </a:r>
          </a:p>
          <a:p>
            <a:pPr marL="720000" lvl="6">
              <a:lnSpc>
                <a:spcPct val="150000"/>
              </a:lnSpc>
            </a:pPr>
            <a:r>
              <a:rPr lang="en-US" sz="2000" dirty="0">
                <a:latin typeface="Times New Roman" panose="02020603050405020304" pitchFamily="18" charset="0"/>
                <a:cs typeface="Times New Roman" panose="02020603050405020304" pitchFamily="18" charset="0"/>
              </a:rPr>
              <a:t>        print(Rear);</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177200" lvl="7">
              <a:lnSpc>
                <a:spcPct val="150000"/>
              </a:lnSpc>
            </a:pPr>
            <a:r>
              <a:rPr lang="en-US" sz="2000" dirty="0">
                <a:latin typeface="Times New Roman" panose="02020603050405020304" pitchFamily="18" charset="0"/>
                <a:cs typeface="Times New Roman" panose="02020603050405020304" pitchFamily="18" charset="0"/>
              </a:rPr>
              <a:t>Result is:</a:t>
            </a:r>
          </a:p>
          <a:p>
            <a:pPr marL="1177200" lvl="7">
              <a:lnSpc>
                <a:spcPct val="150000"/>
              </a:lnSpc>
            </a:pPr>
            <a:r>
              <a:rPr lang="en-US" sz="2000" dirty="0">
                <a:latin typeface="Times New Roman" panose="02020603050405020304" pitchFamily="18" charset="0"/>
                <a:cs typeface="Times New Roman" panose="02020603050405020304" pitchFamily="18" charset="0"/>
              </a:rPr>
              <a:t>1 3 5 7 8</a:t>
            </a:r>
          </a:p>
          <a:p>
            <a:pPr marL="1177200" lvl="7">
              <a:lnSpc>
                <a:spcPct val="150000"/>
              </a:lnSpc>
            </a:pPr>
            <a:r>
              <a:rPr lang="en-US" sz="2000" dirty="0">
                <a:latin typeface="Times New Roman" panose="02020603050405020304" pitchFamily="18" charset="0"/>
                <a:cs typeface="Times New Roman" panose="02020603050405020304" pitchFamily="18" charset="0"/>
              </a:rPr>
              <a:t>5 7</a:t>
            </a:r>
          </a:p>
          <a:p>
            <a:pPr marL="1177200" lvl="7">
              <a:lnSpc>
                <a:spcPct val="150000"/>
              </a:lnSpc>
            </a:pPr>
            <a:r>
              <a:rPr lang="en-US" sz="2000" dirty="0">
                <a:latin typeface="Times New Roman" panose="02020603050405020304" pitchFamily="18" charset="0"/>
                <a:cs typeface="Times New Roman" panose="02020603050405020304" pitchFamily="18" charset="0"/>
              </a:rPr>
              <a:t>1 5 7 8</a:t>
            </a:r>
          </a:p>
          <a:p>
            <a:pPr marL="1177200" lvl="7">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8410165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sp>
        <p:nvSpPr>
          <p:cNvPr id="6" name="Rectangle 5"/>
          <p:cNvSpPr/>
          <p:nvPr/>
        </p:nvSpPr>
        <p:spPr>
          <a:xfrm>
            <a:off x="207034" y="1121184"/>
            <a:ext cx="11601338" cy="1154162"/>
          </a:xfrm>
          <a:prstGeom prst="rect">
            <a:avLst/>
          </a:prstGeom>
        </p:spPr>
        <p:txBody>
          <a:bodyPr wrap="square">
            <a:spAutoFit/>
          </a:bodyPr>
          <a:lstStyle/>
          <a:p>
            <a:pPr marL="817200" lvl="4" indent="-457200">
              <a:buAutoNum type="arabicPeriod" startAt="4"/>
            </a:pPr>
            <a:r>
              <a:rPr lang="en-US" sz="2400" b="1" dirty="0" smtClean="0">
                <a:latin typeface="Times New Roman" panose="02020603050405020304" pitchFamily="18" charset="0"/>
                <a:cs typeface="Times New Roman" panose="02020603050405020304" pitchFamily="18" charset="0"/>
              </a:rPr>
              <a:t>Circular Doubly </a:t>
            </a:r>
            <a:r>
              <a:rPr lang="en-US" sz="2400" b="1" dirty="0">
                <a:latin typeface="Times New Roman" panose="02020603050405020304" pitchFamily="18" charset="0"/>
                <a:cs typeface="Times New Roman" panose="02020603050405020304" pitchFamily="18" charset="0"/>
              </a:rPr>
              <a:t>Linked List</a:t>
            </a:r>
          </a:p>
          <a:p>
            <a:pPr marL="702900" lvl="4" indent="-342900"/>
            <a:endParaRPr lang="en-US" sz="1500" b="1" dirty="0" smtClean="0">
              <a:latin typeface="Times New Roman" panose="02020603050405020304" pitchFamily="18" charset="0"/>
              <a:cs typeface="Times New Roman" panose="02020603050405020304" pitchFamily="18" charset="0"/>
            </a:endParaRPr>
          </a:p>
          <a:p>
            <a:pPr marL="702900" lvl="4" indent="-342900"/>
            <a:endParaRPr lang="en-US" sz="1500" b="1" dirty="0" smtClean="0">
              <a:latin typeface="Times New Roman" panose="02020603050405020304" pitchFamily="18" charset="0"/>
              <a:cs typeface="Times New Roman" panose="02020603050405020304" pitchFamily="18" charset="0"/>
            </a:endParaRPr>
          </a:p>
          <a:p>
            <a:pPr marL="702900" lvl="4" indent="-342900"/>
            <a:endParaRPr lang="en-US" sz="15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pic>
        <p:nvPicPr>
          <p:cNvPr id="104" name="Picture 103" descr="index1.jpg"/>
          <p:cNvPicPr>
            <a:picLocks noChangeAspect="1"/>
          </p:cNvPicPr>
          <p:nvPr/>
        </p:nvPicPr>
        <p:blipFill>
          <a:blip r:embed="rId3"/>
          <a:stretch>
            <a:fillRect/>
          </a:stretch>
        </p:blipFill>
        <p:spPr>
          <a:xfrm>
            <a:off x="448694" y="2559125"/>
            <a:ext cx="2149363" cy="1330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5" name="Picture 104" descr="index2.jpg"/>
          <p:cNvPicPr>
            <a:picLocks noChangeAspect="1"/>
          </p:cNvPicPr>
          <p:nvPr/>
        </p:nvPicPr>
        <p:blipFill>
          <a:blip r:embed="rId4"/>
          <a:stretch>
            <a:fillRect/>
          </a:stretch>
        </p:blipFill>
        <p:spPr>
          <a:xfrm>
            <a:off x="8824686" y="2554513"/>
            <a:ext cx="2802509" cy="1393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6" name="Picture 105" descr="nature-poems-57a2fb41dfd3f.jpg"/>
          <p:cNvPicPr>
            <a:picLocks noChangeAspect="1"/>
          </p:cNvPicPr>
          <p:nvPr/>
        </p:nvPicPr>
        <p:blipFill>
          <a:blip r:embed="rId5"/>
          <a:stretch>
            <a:fillRect/>
          </a:stretch>
        </p:blipFill>
        <p:spPr>
          <a:xfrm>
            <a:off x="4568435" y="2554514"/>
            <a:ext cx="2630649" cy="1378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655320" y="6198215"/>
            <a:ext cx="1086612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3.25: </a:t>
            </a:r>
            <a:r>
              <a:rPr lang="en-US" dirty="0" smtClean="0">
                <a:latin typeface="Times New Roman" pitchFamily="18" charset="0"/>
                <a:cs typeface="Times New Roman" pitchFamily="18" charset="0"/>
              </a:rPr>
              <a:t>Viewing images in Windows Photo Viewer as an analogy to traversing in Circular Double Linked List</a:t>
            </a:r>
          </a:p>
          <a:p>
            <a:pPr algn="ctr"/>
            <a:r>
              <a:rPr lang="en-US" b="1" dirty="0" smtClean="0">
                <a:latin typeface="Times New Roman" pitchFamily="18" charset="0"/>
                <a:cs typeface="Times New Roman" pitchFamily="18" charset="0"/>
              </a:rPr>
              <a:t>Source: </a:t>
            </a:r>
            <a:r>
              <a:rPr lang="en-US" i="1" dirty="0" smtClean="0">
                <a:latin typeface="Times New Roman" pitchFamily="18" charset="0"/>
                <a:cs typeface="Times New Roman" pitchFamily="18" charset="0"/>
              </a:rPr>
              <a:t>Images used are from Internet</a:t>
            </a:r>
            <a:endParaRPr lang="en-US" i="1" dirty="0">
              <a:latin typeface="Times New Roman" pitchFamily="18" charset="0"/>
              <a:cs typeface="Times New Roman" pitchFamily="18" charset="0"/>
            </a:endParaRPr>
          </a:p>
        </p:txBody>
      </p:sp>
      <p:sp>
        <p:nvSpPr>
          <p:cNvPr id="16" name="Rectangle 15"/>
          <p:cNvSpPr/>
          <p:nvPr/>
        </p:nvSpPr>
        <p:spPr>
          <a:xfrm>
            <a:off x="2722155" y="2553063"/>
            <a:ext cx="1661159"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Next  </a:t>
            </a:r>
            <a:endParaRPr lang="en-US" b="1" dirty="0">
              <a:solidFill>
                <a:schemeClr val="tx1"/>
              </a:solidFill>
            </a:endParaRPr>
          </a:p>
        </p:txBody>
      </p:sp>
      <p:sp>
        <p:nvSpPr>
          <p:cNvPr id="17" name="TextBox 16"/>
          <p:cNvSpPr txBox="1"/>
          <p:nvPr/>
        </p:nvSpPr>
        <p:spPr>
          <a:xfrm>
            <a:off x="264160" y="4016103"/>
            <a:ext cx="1112520" cy="369332"/>
          </a:xfrm>
          <a:prstGeom prst="rect">
            <a:avLst/>
          </a:prstGeom>
          <a:noFill/>
        </p:spPr>
        <p:txBody>
          <a:bodyPr wrap="square" rtlCol="0">
            <a:spAutoFit/>
          </a:bodyPr>
          <a:lstStyle/>
          <a:p>
            <a:r>
              <a:rPr lang="en-US" dirty="0" smtClean="0"/>
              <a:t>Image 1</a:t>
            </a:r>
            <a:endParaRPr lang="en-US" dirty="0"/>
          </a:p>
        </p:txBody>
      </p:sp>
      <p:sp>
        <p:nvSpPr>
          <p:cNvPr id="18" name="TextBox 17"/>
          <p:cNvSpPr txBox="1"/>
          <p:nvPr/>
        </p:nvSpPr>
        <p:spPr>
          <a:xfrm>
            <a:off x="8927012" y="4060372"/>
            <a:ext cx="1112520" cy="369332"/>
          </a:xfrm>
          <a:prstGeom prst="rect">
            <a:avLst/>
          </a:prstGeom>
          <a:noFill/>
        </p:spPr>
        <p:txBody>
          <a:bodyPr wrap="square" rtlCol="0">
            <a:spAutoFit/>
          </a:bodyPr>
          <a:lstStyle/>
          <a:p>
            <a:r>
              <a:rPr lang="en-US" dirty="0" smtClean="0"/>
              <a:t>Image 3</a:t>
            </a:r>
            <a:endParaRPr lang="en-US" dirty="0"/>
          </a:p>
        </p:txBody>
      </p:sp>
      <p:sp>
        <p:nvSpPr>
          <p:cNvPr id="19" name="TextBox 18"/>
          <p:cNvSpPr txBox="1"/>
          <p:nvPr/>
        </p:nvSpPr>
        <p:spPr>
          <a:xfrm>
            <a:off x="5348514" y="4092303"/>
            <a:ext cx="1112520" cy="369332"/>
          </a:xfrm>
          <a:prstGeom prst="rect">
            <a:avLst/>
          </a:prstGeom>
          <a:noFill/>
        </p:spPr>
        <p:txBody>
          <a:bodyPr wrap="square" rtlCol="0">
            <a:spAutoFit/>
          </a:bodyPr>
          <a:lstStyle/>
          <a:p>
            <a:r>
              <a:rPr lang="en-US" dirty="0" smtClean="0"/>
              <a:t>Image 2</a:t>
            </a:r>
            <a:endParaRPr lang="en-US" dirty="0"/>
          </a:p>
        </p:txBody>
      </p:sp>
      <p:cxnSp>
        <p:nvCxnSpPr>
          <p:cNvPr id="21" name="Straight Arrow Connector 20"/>
          <p:cNvCxnSpPr>
            <a:stCxn id="104" idx="3"/>
            <a:endCxn id="106" idx="1"/>
          </p:cNvCxnSpPr>
          <p:nvPr/>
        </p:nvCxnSpPr>
        <p:spPr>
          <a:xfrm>
            <a:off x="2598057" y="3224477"/>
            <a:ext cx="1970378" cy="194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2629263" y="3529876"/>
            <a:ext cx="1913708" cy="2612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898503" y="3694612"/>
            <a:ext cx="1434011" cy="645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Previous</a:t>
            </a:r>
            <a:endParaRPr lang="en-US" b="1" dirty="0">
              <a:solidFill>
                <a:schemeClr val="tx1"/>
              </a:solidFill>
            </a:endParaRPr>
          </a:p>
        </p:txBody>
      </p:sp>
      <p:cxnSp>
        <p:nvCxnSpPr>
          <p:cNvPr id="78" name="Straight Arrow Connector 77"/>
          <p:cNvCxnSpPr>
            <a:stCxn id="106" idx="3"/>
          </p:cNvCxnSpPr>
          <p:nvPr/>
        </p:nvCxnSpPr>
        <p:spPr>
          <a:xfrm>
            <a:off x="7199084" y="3243943"/>
            <a:ext cx="1643808" cy="725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359471" y="2618377"/>
            <a:ext cx="129104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Next  </a:t>
            </a:r>
            <a:endParaRPr lang="en-US" b="1" dirty="0">
              <a:solidFill>
                <a:schemeClr val="tx1"/>
              </a:solidFill>
            </a:endParaRPr>
          </a:p>
        </p:txBody>
      </p:sp>
      <p:cxnSp>
        <p:nvCxnSpPr>
          <p:cNvPr id="82" name="Straight Arrow Connector 81"/>
          <p:cNvCxnSpPr/>
          <p:nvPr/>
        </p:nvCxnSpPr>
        <p:spPr>
          <a:xfrm rot="10800000" flipV="1">
            <a:off x="7242630" y="3606801"/>
            <a:ext cx="1589313" cy="725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303589" y="3832497"/>
            <a:ext cx="1434011" cy="645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Previous</a:t>
            </a:r>
            <a:endParaRPr lang="en-US" b="1" dirty="0">
              <a:solidFill>
                <a:schemeClr val="tx1"/>
              </a:solidFill>
            </a:endParaRPr>
          </a:p>
        </p:txBody>
      </p:sp>
      <p:sp>
        <p:nvSpPr>
          <p:cNvPr id="88" name="Rectangle 87"/>
          <p:cNvSpPr/>
          <p:nvPr/>
        </p:nvSpPr>
        <p:spPr>
          <a:xfrm>
            <a:off x="6089472" y="1377406"/>
            <a:ext cx="1291044"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Next  </a:t>
            </a:r>
            <a:endParaRPr lang="en-US" b="1" dirty="0">
              <a:solidFill>
                <a:schemeClr val="tx1"/>
              </a:solidFill>
            </a:endParaRPr>
          </a:p>
        </p:txBody>
      </p:sp>
      <p:cxnSp>
        <p:nvCxnSpPr>
          <p:cNvPr id="97" name="Shape 96"/>
          <p:cNvCxnSpPr>
            <a:stCxn id="105" idx="3"/>
            <a:endCxn id="104" idx="1"/>
          </p:cNvCxnSpPr>
          <p:nvPr/>
        </p:nvCxnSpPr>
        <p:spPr>
          <a:xfrm flipH="1" flipV="1">
            <a:off x="448694" y="3224477"/>
            <a:ext cx="11178501" cy="26723"/>
          </a:xfrm>
          <a:prstGeom prst="bentConnector5">
            <a:avLst>
              <a:gd name="adj1" fmla="val -2045"/>
              <a:gd name="adj2" fmla="val 4766046"/>
              <a:gd name="adj3" fmla="val 102045"/>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104" idx="2"/>
            <a:endCxn id="105" idx="2"/>
          </p:cNvCxnSpPr>
          <p:nvPr/>
        </p:nvCxnSpPr>
        <p:spPr>
          <a:xfrm rot="16200000" flipH="1">
            <a:off x="5845629" y="-432426"/>
            <a:ext cx="58058" cy="8702565"/>
          </a:xfrm>
          <a:prstGeom prst="bentConnector3">
            <a:avLst>
              <a:gd name="adj1" fmla="val 1993722"/>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5496560" y="5131525"/>
            <a:ext cx="1434011" cy="645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Previous</a:t>
            </a:r>
            <a:endParaRPr lang="en-US" b="1" dirty="0">
              <a:solidFill>
                <a:schemeClr val="tx1"/>
              </a:solidFill>
            </a:endParaRPr>
          </a:p>
        </p:txBody>
      </p:sp>
    </p:spTree>
    <p:extLst>
      <p:ext uri="{BB962C8B-B14F-4D97-AF65-F5344CB8AC3E}">
        <p14:creationId xmlns:p14="http://schemas.microsoft.com/office/powerpoint/2010/main" val="40213687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sp>
        <p:nvSpPr>
          <p:cNvPr id="6" name="Rectangle 5"/>
          <p:cNvSpPr/>
          <p:nvPr/>
        </p:nvSpPr>
        <p:spPr>
          <a:xfrm>
            <a:off x="207034" y="1121184"/>
            <a:ext cx="11601338" cy="2385268"/>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4.  Circular </a:t>
            </a:r>
            <a:r>
              <a:rPr lang="en-US" sz="2400" b="1" dirty="0">
                <a:latin typeface="Times New Roman" panose="02020603050405020304" pitchFamily="18" charset="0"/>
                <a:cs typeface="Times New Roman" panose="02020603050405020304" pitchFamily="18" charset="0"/>
              </a:rPr>
              <a:t>Double Linked List</a:t>
            </a:r>
          </a:p>
          <a:p>
            <a:pPr marL="360000" lvl="4"/>
            <a:endParaRPr lang="en-US" sz="15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head node is also used in a doubly linked list to allow us to implement our operations more easily</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Doubly Circular linked list has both the properties of doubly linked list and circular linked list</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Two consecutive elements are linked by previous and next pointer and the last node points to first node by next pointer and also the previous pointer of the head node points to the tail node.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2" name="Group 4">
            <a:extLst>
              <a:ext uri="{FF2B5EF4-FFF2-40B4-BE49-F238E27FC236}">
                <a16:creationId xmlns:a16="http://schemas.microsoft.com/office/drawing/2014/main" id="{AF697A4B-EA42-4A3E-B00F-5DC7F7EA37D7}"/>
              </a:ext>
            </a:extLst>
          </p:cNvPr>
          <p:cNvGrpSpPr/>
          <p:nvPr/>
        </p:nvGrpSpPr>
        <p:grpSpPr>
          <a:xfrm>
            <a:off x="2173777" y="3683245"/>
            <a:ext cx="7104063" cy="2703042"/>
            <a:chOff x="2446338" y="3419475"/>
            <a:chExt cx="7104063" cy="2908301"/>
          </a:xfrm>
        </p:grpSpPr>
        <p:sp>
          <p:nvSpPr>
            <p:cNvPr id="8" name="Rectangle 4">
              <a:extLst>
                <a:ext uri="{FF2B5EF4-FFF2-40B4-BE49-F238E27FC236}">
                  <a16:creationId xmlns:a16="http://schemas.microsoft.com/office/drawing/2014/main" id="{05E43F43-6A0A-491D-B91B-B8E8169B5C7B}"/>
                </a:ext>
              </a:extLst>
            </p:cNvPr>
            <p:cNvSpPr>
              <a:spLocks noChangeArrowheads="1"/>
            </p:cNvSpPr>
            <p:nvPr/>
          </p:nvSpPr>
          <p:spPr bwMode="auto">
            <a:xfrm>
              <a:off x="5195889" y="3773489"/>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9" name="Rectangle 5">
              <a:extLst>
                <a:ext uri="{FF2B5EF4-FFF2-40B4-BE49-F238E27FC236}">
                  <a16:creationId xmlns:a16="http://schemas.microsoft.com/office/drawing/2014/main" id="{CD3526B9-B5BE-45BF-9437-A770A686CD41}"/>
                </a:ext>
              </a:extLst>
            </p:cNvPr>
            <p:cNvSpPr>
              <a:spLocks noChangeArrowheads="1"/>
            </p:cNvSpPr>
            <p:nvPr/>
          </p:nvSpPr>
          <p:spPr bwMode="auto">
            <a:xfrm>
              <a:off x="6035675" y="3773489"/>
              <a:ext cx="420688"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0" name="Rectangle 6">
              <a:extLst>
                <a:ext uri="{FF2B5EF4-FFF2-40B4-BE49-F238E27FC236}">
                  <a16:creationId xmlns:a16="http://schemas.microsoft.com/office/drawing/2014/main" id="{52952373-4E60-4301-8A86-F9A75849D607}"/>
                </a:ext>
              </a:extLst>
            </p:cNvPr>
            <p:cNvSpPr>
              <a:spLocks noChangeArrowheads="1"/>
            </p:cNvSpPr>
            <p:nvPr/>
          </p:nvSpPr>
          <p:spPr bwMode="auto">
            <a:xfrm>
              <a:off x="3076575" y="45561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1" name="Rectangle 7">
              <a:extLst>
                <a:ext uri="{FF2B5EF4-FFF2-40B4-BE49-F238E27FC236}">
                  <a16:creationId xmlns:a16="http://schemas.microsoft.com/office/drawing/2014/main" id="{A31F4D83-0C64-47EE-815D-CBCD224AE4A1}"/>
                </a:ext>
              </a:extLst>
            </p:cNvPr>
            <p:cNvSpPr>
              <a:spLocks noChangeArrowheads="1"/>
            </p:cNvSpPr>
            <p:nvPr/>
          </p:nvSpPr>
          <p:spPr bwMode="auto">
            <a:xfrm>
              <a:off x="3495675" y="45561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2" name="Rectangle 8">
              <a:extLst>
                <a:ext uri="{FF2B5EF4-FFF2-40B4-BE49-F238E27FC236}">
                  <a16:creationId xmlns:a16="http://schemas.microsoft.com/office/drawing/2014/main" id="{FE45FF6F-6A44-4ACF-A26F-0C443AF7E608}"/>
                </a:ext>
              </a:extLst>
            </p:cNvPr>
            <p:cNvSpPr>
              <a:spLocks noChangeArrowheads="1"/>
            </p:cNvSpPr>
            <p:nvPr/>
          </p:nvSpPr>
          <p:spPr bwMode="auto">
            <a:xfrm>
              <a:off x="3916364" y="4556126"/>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3" name="Rectangle 9">
              <a:extLst>
                <a:ext uri="{FF2B5EF4-FFF2-40B4-BE49-F238E27FC236}">
                  <a16:creationId xmlns:a16="http://schemas.microsoft.com/office/drawing/2014/main" id="{ECBBE903-8793-4028-A695-9F39DF875FEE}"/>
                </a:ext>
              </a:extLst>
            </p:cNvPr>
            <p:cNvSpPr>
              <a:spLocks noChangeArrowheads="1"/>
            </p:cNvSpPr>
            <p:nvPr/>
          </p:nvSpPr>
          <p:spPr bwMode="auto">
            <a:xfrm>
              <a:off x="5195889" y="4556126"/>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4" name="Rectangle 10">
              <a:extLst>
                <a:ext uri="{FF2B5EF4-FFF2-40B4-BE49-F238E27FC236}">
                  <a16:creationId xmlns:a16="http://schemas.microsoft.com/office/drawing/2014/main" id="{D6494EE9-8851-4C53-AB2D-7BFEC8030A08}"/>
                </a:ext>
              </a:extLst>
            </p:cNvPr>
            <p:cNvSpPr>
              <a:spLocks noChangeArrowheads="1"/>
            </p:cNvSpPr>
            <p:nvPr/>
          </p:nvSpPr>
          <p:spPr bwMode="auto">
            <a:xfrm>
              <a:off x="5614989" y="4556126"/>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5" name="Rectangle 11">
              <a:extLst>
                <a:ext uri="{FF2B5EF4-FFF2-40B4-BE49-F238E27FC236}">
                  <a16:creationId xmlns:a16="http://schemas.microsoft.com/office/drawing/2014/main" id="{23B37E95-C19A-44B3-B6DE-C451BFC77D10}"/>
                </a:ext>
              </a:extLst>
            </p:cNvPr>
            <p:cNvSpPr>
              <a:spLocks noChangeArrowheads="1"/>
            </p:cNvSpPr>
            <p:nvPr/>
          </p:nvSpPr>
          <p:spPr bwMode="auto">
            <a:xfrm>
              <a:off x="6035675" y="45561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6" name="Rectangle 12">
              <a:extLst>
                <a:ext uri="{FF2B5EF4-FFF2-40B4-BE49-F238E27FC236}">
                  <a16:creationId xmlns:a16="http://schemas.microsoft.com/office/drawing/2014/main" id="{E5D3A7E7-FBE5-49E8-98EE-76B85616827F}"/>
                </a:ext>
              </a:extLst>
            </p:cNvPr>
            <p:cNvSpPr>
              <a:spLocks noChangeArrowheads="1"/>
            </p:cNvSpPr>
            <p:nvPr/>
          </p:nvSpPr>
          <p:spPr bwMode="auto">
            <a:xfrm>
              <a:off x="7327900" y="45561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7" name="Rectangle 13">
              <a:extLst>
                <a:ext uri="{FF2B5EF4-FFF2-40B4-BE49-F238E27FC236}">
                  <a16:creationId xmlns:a16="http://schemas.microsoft.com/office/drawing/2014/main" id="{28F550C7-B9D7-45C8-82D8-B1DB90F0F43C}"/>
                </a:ext>
              </a:extLst>
            </p:cNvPr>
            <p:cNvSpPr>
              <a:spLocks noChangeArrowheads="1"/>
            </p:cNvSpPr>
            <p:nvPr/>
          </p:nvSpPr>
          <p:spPr bwMode="auto">
            <a:xfrm>
              <a:off x="7747000" y="45561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8" name="Rectangle 14">
              <a:extLst>
                <a:ext uri="{FF2B5EF4-FFF2-40B4-BE49-F238E27FC236}">
                  <a16:creationId xmlns:a16="http://schemas.microsoft.com/office/drawing/2014/main" id="{4E42CB4C-128E-431F-B667-468D029E6E18}"/>
                </a:ext>
              </a:extLst>
            </p:cNvPr>
            <p:cNvSpPr>
              <a:spLocks noChangeArrowheads="1"/>
            </p:cNvSpPr>
            <p:nvPr/>
          </p:nvSpPr>
          <p:spPr bwMode="auto">
            <a:xfrm>
              <a:off x="8167689" y="4556126"/>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19" name="Line 15">
              <a:extLst>
                <a:ext uri="{FF2B5EF4-FFF2-40B4-BE49-F238E27FC236}">
                  <a16:creationId xmlns:a16="http://schemas.microsoft.com/office/drawing/2014/main" id="{67462C7A-B7A2-4C4C-9DDE-8BBE0A28B5C2}"/>
                </a:ext>
              </a:extLst>
            </p:cNvPr>
            <p:cNvSpPr>
              <a:spLocks noChangeShapeType="1"/>
            </p:cNvSpPr>
            <p:nvPr/>
          </p:nvSpPr>
          <p:spPr bwMode="auto">
            <a:xfrm>
              <a:off x="4195764" y="4840288"/>
              <a:ext cx="993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16">
              <a:extLst>
                <a:ext uri="{FF2B5EF4-FFF2-40B4-BE49-F238E27FC236}">
                  <a16:creationId xmlns:a16="http://schemas.microsoft.com/office/drawing/2014/main" id="{A52CA847-F922-4095-9E2F-FBC73BBDEF0F}"/>
                </a:ext>
              </a:extLst>
            </p:cNvPr>
            <p:cNvSpPr>
              <a:spLocks noChangeShapeType="1"/>
            </p:cNvSpPr>
            <p:nvPr/>
          </p:nvSpPr>
          <p:spPr bwMode="auto">
            <a:xfrm>
              <a:off x="6329364" y="4822825"/>
              <a:ext cx="993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17">
              <a:extLst>
                <a:ext uri="{FF2B5EF4-FFF2-40B4-BE49-F238E27FC236}">
                  <a16:creationId xmlns:a16="http://schemas.microsoft.com/office/drawing/2014/main" id="{AFA30C19-C39A-4867-A848-E56BE2C8AD17}"/>
                </a:ext>
              </a:extLst>
            </p:cNvPr>
            <p:cNvSpPr>
              <a:spLocks noChangeShapeType="1"/>
            </p:cNvSpPr>
            <p:nvPr/>
          </p:nvSpPr>
          <p:spPr bwMode="auto">
            <a:xfrm flipH="1">
              <a:off x="4352926" y="4678363"/>
              <a:ext cx="99377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18">
              <a:extLst>
                <a:ext uri="{FF2B5EF4-FFF2-40B4-BE49-F238E27FC236}">
                  <a16:creationId xmlns:a16="http://schemas.microsoft.com/office/drawing/2014/main" id="{4FF5B6BD-50C7-4922-B30B-AA7394C35797}"/>
                </a:ext>
              </a:extLst>
            </p:cNvPr>
            <p:cNvSpPr>
              <a:spLocks noChangeShapeType="1"/>
            </p:cNvSpPr>
            <p:nvPr/>
          </p:nvSpPr>
          <p:spPr bwMode="auto">
            <a:xfrm flipH="1">
              <a:off x="6469064" y="4662488"/>
              <a:ext cx="99377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19">
              <a:extLst>
                <a:ext uri="{FF2B5EF4-FFF2-40B4-BE49-F238E27FC236}">
                  <a16:creationId xmlns:a16="http://schemas.microsoft.com/office/drawing/2014/main" id="{93D590F2-85C5-4D3E-A5A6-C773AA528FE1}"/>
                </a:ext>
              </a:extLst>
            </p:cNvPr>
            <p:cNvSpPr>
              <a:spLocks noChangeShapeType="1"/>
            </p:cNvSpPr>
            <p:nvPr/>
          </p:nvSpPr>
          <p:spPr bwMode="auto">
            <a:xfrm flipH="1">
              <a:off x="2743201" y="4659313"/>
              <a:ext cx="449263"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0">
              <a:extLst>
                <a:ext uri="{FF2B5EF4-FFF2-40B4-BE49-F238E27FC236}">
                  <a16:creationId xmlns:a16="http://schemas.microsoft.com/office/drawing/2014/main" id="{479BFF6D-9D89-4270-94FD-70358B697B37}"/>
                </a:ext>
              </a:extLst>
            </p:cNvPr>
            <p:cNvSpPr>
              <a:spLocks noChangeShapeType="1"/>
            </p:cNvSpPr>
            <p:nvPr/>
          </p:nvSpPr>
          <p:spPr bwMode="auto">
            <a:xfrm flipV="1">
              <a:off x="2728913" y="4078289"/>
              <a:ext cx="0" cy="5810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1">
              <a:extLst>
                <a:ext uri="{FF2B5EF4-FFF2-40B4-BE49-F238E27FC236}">
                  <a16:creationId xmlns:a16="http://schemas.microsoft.com/office/drawing/2014/main" id="{3CCD2D69-F17C-4E8B-A1C1-31755478473A}"/>
                </a:ext>
              </a:extLst>
            </p:cNvPr>
            <p:cNvSpPr>
              <a:spLocks noChangeShapeType="1"/>
            </p:cNvSpPr>
            <p:nvPr/>
          </p:nvSpPr>
          <p:spPr bwMode="auto">
            <a:xfrm>
              <a:off x="2743200" y="4078288"/>
              <a:ext cx="2452688"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 name="Group 22">
              <a:extLst>
                <a:ext uri="{FF2B5EF4-FFF2-40B4-BE49-F238E27FC236}">
                  <a16:creationId xmlns:a16="http://schemas.microsoft.com/office/drawing/2014/main" id="{98FA052C-20BE-48EE-9B89-08534C043D4C}"/>
                </a:ext>
              </a:extLst>
            </p:cNvPr>
            <p:cNvGrpSpPr>
              <a:grpSpLocks/>
            </p:cNvGrpSpPr>
            <p:nvPr/>
          </p:nvGrpSpPr>
          <p:grpSpPr bwMode="auto">
            <a:xfrm flipH="1">
              <a:off x="6486526" y="3917951"/>
              <a:ext cx="2466975" cy="885825"/>
              <a:chOff x="2038" y="3519"/>
              <a:chExt cx="1554" cy="366"/>
            </a:xfrm>
          </p:grpSpPr>
          <p:sp>
            <p:nvSpPr>
              <p:cNvPr id="101" name="Line 23">
                <a:extLst>
                  <a:ext uri="{FF2B5EF4-FFF2-40B4-BE49-F238E27FC236}">
                    <a16:creationId xmlns:a16="http://schemas.microsoft.com/office/drawing/2014/main" id="{3FBE89D1-811E-44F4-AFFA-A7C6E414AE6C}"/>
                  </a:ext>
                </a:extLst>
              </p:cNvPr>
              <p:cNvSpPr>
                <a:spLocks noChangeShapeType="1"/>
              </p:cNvSpPr>
              <p:nvPr/>
            </p:nvSpPr>
            <p:spPr bwMode="auto">
              <a:xfrm flipH="1">
                <a:off x="2047" y="3885"/>
                <a:ext cx="28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 name="Line 24">
                <a:extLst>
                  <a:ext uri="{FF2B5EF4-FFF2-40B4-BE49-F238E27FC236}">
                    <a16:creationId xmlns:a16="http://schemas.microsoft.com/office/drawing/2014/main" id="{D9D040E5-364B-4ABD-A614-7BF94D0C32DE}"/>
                  </a:ext>
                </a:extLst>
              </p:cNvPr>
              <p:cNvSpPr>
                <a:spLocks noChangeShapeType="1"/>
              </p:cNvSpPr>
              <p:nvPr/>
            </p:nvSpPr>
            <p:spPr bwMode="auto">
              <a:xfrm flipV="1">
                <a:off x="2038" y="3519"/>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 name="Line 25">
                <a:extLst>
                  <a:ext uri="{FF2B5EF4-FFF2-40B4-BE49-F238E27FC236}">
                    <a16:creationId xmlns:a16="http://schemas.microsoft.com/office/drawing/2014/main" id="{5F356413-7FB9-4A45-BB1A-926E1B3F0C12}"/>
                  </a:ext>
                </a:extLst>
              </p:cNvPr>
              <p:cNvSpPr>
                <a:spLocks noChangeShapeType="1"/>
              </p:cNvSpPr>
              <p:nvPr/>
            </p:nvSpPr>
            <p:spPr bwMode="auto">
              <a:xfrm>
                <a:off x="2047" y="3519"/>
                <a:ext cx="15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7" name="Line 26">
              <a:extLst>
                <a:ext uri="{FF2B5EF4-FFF2-40B4-BE49-F238E27FC236}">
                  <a16:creationId xmlns:a16="http://schemas.microsoft.com/office/drawing/2014/main" id="{D5CE8A4E-4B6F-4745-92F3-47A1A6059D88}"/>
                </a:ext>
              </a:extLst>
            </p:cNvPr>
            <p:cNvSpPr>
              <a:spLocks noChangeShapeType="1"/>
            </p:cNvSpPr>
            <p:nvPr/>
          </p:nvSpPr>
          <p:spPr bwMode="auto">
            <a:xfrm>
              <a:off x="5384800" y="3962401"/>
              <a:ext cx="0" cy="3333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7">
              <a:extLst>
                <a:ext uri="{FF2B5EF4-FFF2-40B4-BE49-F238E27FC236}">
                  <a16:creationId xmlns:a16="http://schemas.microsoft.com/office/drawing/2014/main" id="{CF2B7F32-D733-4C9D-AEFC-6B46F730CCD0}"/>
                </a:ext>
              </a:extLst>
            </p:cNvPr>
            <p:cNvSpPr>
              <a:spLocks noChangeShapeType="1"/>
            </p:cNvSpPr>
            <p:nvPr/>
          </p:nvSpPr>
          <p:spPr bwMode="auto">
            <a:xfrm>
              <a:off x="5384801" y="4310063"/>
              <a:ext cx="25685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8">
              <a:extLst>
                <a:ext uri="{FF2B5EF4-FFF2-40B4-BE49-F238E27FC236}">
                  <a16:creationId xmlns:a16="http://schemas.microsoft.com/office/drawing/2014/main" id="{A063A82A-F3B6-40E2-87CD-DB746089D5DF}"/>
                </a:ext>
              </a:extLst>
            </p:cNvPr>
            <p:cNvSpPr>
              <a:spLocks noChangeShapeType="1"/>
            </p:cNvSpPr>
            <p:nvPr/>
          </p:nvSpPr>
          <p:spPr bwMode="auto">
            <a:xfrm>
              <a:off x="7967663" y="4310063"/>
              <a:ext cx="0" cy="24765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9">
              <a:extLst>
                <a:ext uri="{FF2B5EF4-FFF2-40B4-BE49-F238E27FC236}">
                  <a16:creationId xmlns:a16="http://schemas.microsoft.com/office/drawing/2014/main" id="{9248ED16-F4B4-4080-A85A-542DA62CEB5B}"/>
                </a:ext>
              </a:extLst>
            </p:cNvPr>
            <p:cNvSpPr>
              <a:spLocks noChangeShapeType="1"/>
            </p:cNvSpPr>
            <p:nvPr/>
          </p:nvSpPr>
          <p:spPr bwMode="auto">
            <a:xfrm>
              <a:off x="6240463" y="3932238"/>
              <a:ext cx="0" cy="450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30">
              <a:extLst>
                <a:ext uri="{FF2B5EF4-FFF2-40B4-BE49-F238E27FC236}">
                  <a16:creationId xmlns:a16="http://schemas.microsoft.com/office/drawing/2014/main" id="{ACF77492-B544-4734-9CCC-508686889C1D}"/>
                </a:ext>
              </a:extLst>
            </p:cNvPr>
            <p:cNvSpPr>
              <a:spLocks noChangeShapeType="1"/>
            </p:cNvSpPr>
            <p:nvPr/>
          </p:nvSpPr>
          <p:spPr bwMode="auto">
            <a:xfrm flipH="1">
              <a:off x="3716339" y="4383088"/>
              <a:ext cx="2524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1">
              <a:extLst>
                <a:ext uri="{FF2B5EF4-FFF2-40B4-BE49-F238E27FC236}">
                  <a16:creationId xmlns:a16="http://schemas.microsoft.com/office/drawing/2014/main" id="{066551F9-9E8E-4BD0-AA49-66EC5B81C78C}"/>
                </a:ext>
              </a:extLst>
            </p:cNvPr>
            <p:cNvSpPr>
              <a:spLocks noChangeShapeType="1"/>
            </p:cNvSpPr>
            <p:nvPr/>
          </p:nvSpPr>
          <p:spPr bwMode="auto">
            <a:xfrm>
              <a:off x="3716338" y="4368801"/>
              <a:ext cx="0" cy="188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Text Box 32">
              <a:extLst>
                <a:ext uri="{FF2B5EF4-FFF2-40B4-BE49-F238E27FC236}">
                  <a16:creationId xmlns:a16="http://schemas.microsoft.com/office/drawing/2014/main" id="{20E316AD-FCD2-4512-A232-F211DE7A0F37}"/>
                </a:ext>
              </a:extLst>
            </p:cNvPr>
            <p:cNvSpPr txBox="1">
              <a:spLocks noChangeArrowheads="1"/>
            </p:cNvSpPr>
            <p:nvPr/>
          </p:nvSpPr>
          <p:spPr bwMode="auto">
            <a:xfrm>
              <a:off x="4989513" y="3424238"/>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llink</a:t>
              </a:r>
            </a:p>
          </p:txBody>
        </p:sp>
        <p:sp>
          <p:nvSpPr>
            <p:cNvPr id="34" name="Text Box 33">
              <a:extLst>
                <a:ext uri="{FF2B5EF4-FFF2-40B4-BE49-F238E27FC236}">
                  <a16:creationId xmlns:a16="http://schemas.microsoft.com/office/drawing/2014/main" id="{A1545482-CE0E-4D50-A495-36171982F578}"/>
                </a:ext>
              </a:extLst>
            </p:cNvPr>
            <p:cNvSpPr txBox="1">
              <a:spLocks noChangeArrowheads="1"/>
            </p:cNvSpPr>
            <p:nvPr/>
          </p:nvSpPr>
          <p:spPr bwMode="auto">
            <a:xfrm>
              <a:off x="5527675" y="3422650"/>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item</a:t>
              </a:r>
            </a:p>
          </p:txBody>
        </p:sp>
        <p:sp>
          <p:nvSpPr>
            <p:cNvPr id="35" name="Text Box 34">
              <a:extLst>
                <a:ext uri="{FF2B5EF4-FFF2-40B4-BE49-F238E27FC236}">
                  <a16:creationId xmlns:a16="http://schemas.microsoft.com/office/drawing/2014/main" id="{073686F9-BB68-4722-A83B-417029C23F19}"/>
                </a:ext>
              </a:extLst>
            </p:cNvPr>
            <p:cNvSpPr txBox="1">
              <a:spLocks noChangeArrowheads="1"/>
            </p:cNvSpPr>
            <p:nvPr/>
          </p:nvSpPr>
          <p:spPr bwMode="auto">
            <a:xfrm>
              <a:off x="6061076" y="3419475"/>
              <a:ext cx="677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rlink</a:t>
              </a:r>
            </a:p>
          </p:txBody>
        </p:sp>
        <p:sp>
          <p:nvSpPr>
            <p:cNvPr id="36" name="Line 35">
              <a:extLst>
                <a:ext uri="{FF2B5EF4-FFF2-40B4-BE49-F238E27FC236}">
                  <a16:creationId xmlns:a16="http://schemas.microsoft.com/office/drawing/2014/main" id="{85DF9540-9738-4562-A328-E15B174D9434}"/>
                </a:ext>
              </a:extLst>
            </p:cNvPr>
            <p:cNvSpPr>
              <a:spLocks noChangeShapeType="1"/>
            </p:cNvSpPr>
            <p:nvPr/>
          </p:nvSpPr>
          <p:spPr bwMode="auto">
            <a:xfrm>
              <a:off x="3700464" y="3832225"/>
              <a:ext cx="1481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Text Box 36">
              <a:extLst>
                <a:ext uri="{FF2B5EF4-FFF2-40B4-BE49-F238E27FC236}">
                  <a16:creationId xmlns:a16="http://schemas.microsoft.com/office/drawing/2014/main" id="{B148D020-B918-420D-A892-6B5476A488C6}"/>
                </a:ext>
              </a:extLst>
            </p:cNvPr>
            <p:cNvSpPr txBox="1">
              <a:spLocks noChangeArrowheads="1"/>
            </p:cNvSpPr>
            <p:nvPr/>
          </p:nvSpPr>
          <p:spPr bwMode="auto">
            <a:xfrm>
              <a:off x="2446338" y="3656013"/>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dirty="0"/>
                <a:t>Head Node</a:t>
              </a:r>
            </a:p>
          </p:txBody>
        </p:sp>
        <p:sp>
          <p:nvSpPr>
            <p:cNvPr id="38" name="Rectangle 37">
              <a:extLst>
                <a:ext uri="{FF2B5EF4-FFF2-40B4-BE49-F238E27FC236}">
                  <a16:creationId xmlns:a16="http://schemas.microsoft.com/office/drawing/2014/main" id="{8E9238B4-23A1-4083-B6B8-622CCE1A4BEA}"/>
                </a:ext>
              </a:extLst>
            </p:cNvPr>
            <p:cNvSpPr>
              <a:spLocks noChangeArrowheads="1"/>
            </p:cNvSpPr>
            <p:nvPr/>
          </p:nvSpPr>
          <p:spPr bwMode="auto">
            <a:xfrm>
              <a:off x="5688014" y="5949951"/>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39" name="Rectangle 38">
              <a:extLst>
                <a:ext uri="{FF2B5EF4-FFF2-40B4-BE49-F238E27FC236}">
                  <a16:creationId xmlns:a16="http://schemas.microsoft.com/office/drawing/2014/main" id="{A32705F3-2F59-4360-90DF-7A04B788A21B}"/>
                </a:ext>
              </a:extLst>
            </p:cNvPr>
            <p:cNvSpPr>
              <a:spLocks noChangeArrowheads="1"/>
            </p:cNvSpPr>
            <p:nvPr/>
          </p:nvSpPr>
          <p:spPr bwMode="auto">
            <a:xfrm>
              <a:off x="6107114" y="5949951"/>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40" name="Rectangle 39">
              <a:extLst>
                <a:ext uri="{FF2B5EF4-FFF2-40B4-BE49-F238E27FC236}">
                  <a16:creationId xmlns:a16="http://schemas.microsoft.com/office/drawing/2014/main" id="{1583106B-AE8B-491F-B9E1-226F8FC22EFB}"/>
                </a:ext>
              </a:extLst>
            </p:cNvPr>
            <p:cNvSpPr>
              <a:spLocks noChangeArrowheads="1"/>
            </p:cNvSpPr>
            <p:nvPr/>
          </p:nvSpPr>
          <p:spPr bwMode="auto">
            <a:xfrm>
              <a:off x="6527800" y="5949951"/>
              <a:ext cx="420688"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41" name="Text Box 40">
              <a:extLst>
                <a:ext uri="{FF2B5EF4-FFF2-40B4-BE49-F238E27FC236}">
                  <a16:creationId xmlns:a16="http://schemas.microsoft.com/office/drawing/2014/main" id="{2133E241-A9AE-4345-8654-63137BA62BA8}"/>
                </a:ext>
              </a:extLst>
            </p:cNvPr>
            <p:cNvSpPr txBox="1">
              <a:spLocks noChangeArrowheads="1"/>
            </p:cNvSpPr>
            <p:nvPr/>
          </p:nvSpPr>
          <p:spPr bwMode="auto">
            <a:xfrm>
              <a:off x="5481638" y="5600700"/>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llink</a:t>
              </a:r>
            </a:p>
          </p:txBody>
        </p:sp>
        <p:sp>
          <p:nvSpPr>
            <p:cNvPr id="42" name="Text Box 41">
              <a:extLst>
                <a:ext uri="{FF2B5EF4-FFF2-40B4-BE49-F238E27FC236}">
                  <a16:creationId xmlns:a16="http://schemas.microsoft.com/office/drawing/2014/main" id="{BBABE450-16DE-4EAA-A3F7-4BD21625FE80}"/>
                </a:ext>
              </a:extLst>
            </p:cNvPr>
            <p:cNvSpPr txBox="1">
              <a:spLocks noChangeArrowheads="1"/>
            </p:cNvSpPr>
            <p:nvPr/>
          </p:nvSpPr>
          <p:spPr bwMode="auto">
            <a:xfrm>
              <a:off x="6019800" y="5599113"/>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item</a:t>
              </a:r>
            </a:p>
          </p:txBody>
        </p:sp>
        <p:sp>
          <p:nvSpPr>
            <p:cNvPr id="43" name="Text Box 42">
              <a:extLst>
                <a:ext uri="{FF2B5EF4-FFF2-40B4-BE49-F238E27FC236}">
                  <a16:creationId xmlns:a16="http://schemas.microsoft.com/office/drawing/2014/main" id="{AD667726-15BB-46F3-BF5C-4FD16AD9B02A}"/>
                </a:ext>
              </a:extLst>
            </p:cNvPr>
            <p:cNvSpPr txBox="1">
              <a:spLocks noChangeArrowheads="1"/>
            </p:cNvSpPr>
            <p:nvPr/>
          </p:nvSpPr>
          <p:spPr bwMode="auto">
            <a:xfrm>
              <a:off x="6553201" y="5595938"/>
              <a:ext cx="677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rlink</a:t>
              </a:r>
            </a:p>
          </p:txBody>
        </p:sp>
        <p:sp>
          <p:nvSpPr>
            <p:cNvPr id="44" name="Line 43">
              <a:extLst>
                <a:ext uri="{FF2B5EF4-FFF2-40B4-BE49-F238E27FC236}">
                  <a16:creationId xmlns:a16="http://schemas.microsoft.com/office/drawing/2014/main" id="{994E1A52-DF6A-49E8-8AC3-8C94E0DEB07D}"/>
                </a:ext>
              </a:extLst>
            </p:cNvPr>
            <p:cNvSpPr>
              <a:spLocks noChangeShapeType="1"/>
            </p:cNvSpPr>
            <p:nvPr/>
          </p:nvSpPr>
          <p:spPr bwMode="auto">
            <a:xfrm>
              <a:off x="4191000" y="6313489"/>
              <a:ext cx="1481138"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44">
              <a:extLst>
                <a:ext uri="{FF2B5EF4-FFF2-40B4-BE49-F238E27FC236}">
                  <a16:creationId xmlns:a16="http://schemas.microsoft.com/office/drawing/2014/main" id="{520DE4EC-221C-4913-BE65-6F8273AA3CEE}"/>
                </a:ext>
              </a:extLst>
            </p:cNvPr>
            <p:cNvSpPr>
              <a:spLocks noChangeShapeType="1"/>
            </p:cNvSpPr>
            <p:nvPr/>
          </p:nvSpPr>
          <p:spPr bwMode="auto">
            <a:xfrm>
              <a:off x="6735764" y="6213475"/>
              <a:ext cx="42068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Line 45">
              <a:extLst>
                <a:ext uri="{FF2B5EF4-FFF2-40B4-BE49-F238E27FC236}">
                  <a16:creationId xmlns:a16="http://schemas.microsoft.com/office/drawing/2014/main" id="{AFEA94C2-9BF6-4920-9150-CC8349FBC141}"/>
                </a:ext>
              </a:extLst>
            </p:cNvPr>
            <p:cNvSpPr>
              <a:spLocks noChangeShapeType="1"/>
            </p:cNvSpPr>
            <p:nvPr/>
          </p:nvSpPr>
          <p:spPr bwMode="auto">
            <a:xfrm flipV="1">
              <a:off x="7156450" y="6010275"/>
              <a:ext cx="1588"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Line 46">
              <a:extLst>
                <a:ext uri="{FF2B5EF4-FFF2-40B4-BE49-F238E27FC236}">
                  <a16:creationId xmlns:a16="http://schemas.microsoft.com/office/drawing/2014/main" id="{D56AC670-8E9B-407D-A27E-ED3D105DD9C7}"/>
                </a:ext>
              </a:extLst>
            </p:cNvPr>
            <p:cNvSpPr>
              <a:spLocks noChangeShapeType="1"/>
            </p:cNvSpPr>
            <p:nvPr/>
          </p:nvSpPr>
          <p:spPr bwMode="auto">
            <a:xfrm flipH="1">
              <a:off x="6910389" y="6010275"/>
              <a:ext cx="23177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 name="Group 47">
              <a:extLst>
                <a:ext uri="{FF2B5EF4-FFF2-40B4-BE49-F238E27FC236}">
                  <a16:creationId xmlns:a16="http://schemas.microsoft.com/office/drawing/2014/main" id="{9C035904-E1D1-4B49-9EAB-61CF271B1B60}"/>
                </a:ext>
              </a:extLst>
            </p:cNvPr>
            <p:cNvGrpSpPr>
              <a:grpSpLocks/>
            </p:cNvGrpSpPr>
            <p:nvPr/>
          </p:nvGrpSpPr>
          <p:grpSpPr bwMode="auto">
            <a:xfrm flipH="1">
              <a:off x="5472114" y="6008688"/>
              <a:ext cx="420687" cy="203200"/>
              <a:chOff x="3977" y="3684"/>
              <a:chExt cx="265" cy="128"/>
            </a:xfrm>
          </p:grpSpPr>
          <p:sp>
            <p:nvSpPr>
              <p:cNvPr id="98" name="Line 48">
                <a:extLst>
                  <a:ext uri="{FF2B5EF4-FFF2-40B4-BE49-F238E27FC236}">
                    <a16:creationId xmlns:a16="http://schemas.microsoft.com/office/drawing/2014/main" id="{2223656E-408D-40CE-9D56-1A6B9FF45D45}"/>
                  </a:ext>
                </a:extLst>
              </p:cNvPr>
              <p:cNvSpPr>
                <a:spLocks noChangeShapeType="1"/>
              </p:cNvSpPr>
              <p:nvPr/>
            </p:nvSpPr>
            <p:spPr bwMode="auto">
              <a:xfrm>
                <a:off x="3977" y="3812"/>
                <a:ext cx="26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 name="Line 49">
                <a:extLst>
                  <a:ext uri="{FF2B5EF4-FFF2-40B4-BE49-F238E27FC236}">
                    <a16:creationId xmlns:a16="http://schemas.microsoft.com/office/drawing/2014/main" id="{39AA4456-DDD0-4710-9467-D44A43ADD78C}"/>
                  </a:ext>
                </a:extLst>
              </p:cNvPr>
              <p:cNvSpPr>
                <a:spLocks noChangeShapeType="1"/>
              </p:cNvSpPr>
              <p:nvPr/>
            </p:nvSpPr>
            <p:spPr bwMode="auto">
              <a:xfrm flipV="1">
                <a:off x="4242" y="3684"/>
                <a:ext cx="0" cy="12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0" name="Line 50">
                <a:extLst>
                  <a:ext uri="{FF2B5EF4-FFF2-40B4-BE49-F238E27FC236}">
                    <a16:creationId xmlns:a16="http://schemas.microsoft.com/office/drawing/2014/main" id="{CD8FB1E1-7899-4473-9B47-2FBB47AD7173}"/>
                  </a:ext>
                </a:extLst>
              </p:cNvPr>
              <p:cNvSpPr>
                <a:spLocks noChangeShapeType="1"/>
              </p:cNvSpPr>
              <p:nvPr/>
            </p:nvSpPr>
            <p:spPr bwMode="auto">
              <a:xfrm flipH="1">
                <a:off x="4087" y="3684"/>
                <a:ext cx="146"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9" name="Rectangle 52">
              <a:extLst>
                <a:ext uri="{FF2B5EF4-FFF2-40B4-BE49-F238E27FC236}">
                  <a16:creationId xmlns:a16="http://schemas.microsoft.com/office/drawing/2014/main" id="{8A35B009-74A9-4EF5-A78C-7376F8B8F2F7}"/>
                </a:ext>
              </a:extLst>
            </p:cNvPr>
            <p:cNvSpPr>
              <a:spLocks noChangeArrowheads="1"/>
            </p:cNvSpPr>
            <p:nvPr/>
          </p:nvSpPr>
          <p:spPr bwMode="auto">
            <a:xfrm>
              <a:off x="5614989" y="3773489"/>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0" name="Line 53">
              <a:extLst>
                <a:ext uri="{FF2B5EF4-FFF2-40B4-BE49-F238E27FC236}">
                  <a16:creationId xmlns:a16="http://schemas.microsoft.com/office/drawing/2014/main" id="{6DB680B7-B648-40D3-BA7B-A517AAEB886D}"/>
                </a:ext>
              </a:extLst>
            </p:cNvPr>
            <p:cNvSpPr>
              <a:spLocks noChangeShapeType="1"/>
            </p:cNvSpPr>
            <p:nvPr/>
          </p:nvSpPr>
          <p:spPr bwMode="auto">
            <a:xfrm>
              <a:off x="5675314" y="3962400"/>
              <a:ext cx="276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Rectangle 4">
              <a:extLst>
                <a:ext uri="{FF2B5EF4-FFF2-40B4-BE49-F238E27FC236}">
                  <a16:creationId xmlns:a16="http://schemas.microsoft.com/office/drawing/2014/main" id="{D1925625-FA43-44ED-A6EC-C0D3C16E6A9F}"/>
                </a:ext>
              </a:extLst>
            </p:cNvPr>
            <p:cNvSpPr>
              <a:spLocks noChangeArrowheads="1"/>
            </p:cNvSpPr>
            <p:nvPr/>
          </p:nvSpPr>
          <p:spPr bwMode="auto">
            <a:xfrm>
              <a:off x="5195889" y="3760789"/>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2" name="Rectangle 5">
              <a:extLst>
                <a:ext uri="{FF2B5EF4-FFF2-40B4-BE49-F238E27FC236}">
                  <a16:creationId xmlns:a16="http://schemas.microsoft.com/office/drawing/2014/main" id="{BD0E2AE3-AC14-4557-9695-93B87991A647}"/>
                </a:ext>
              </a:extLst>
            </p:cNvPr>
            <p:cNvSpPr>
              <a:spLocks noChangeArrowheads="1"/>
            </p:cNvSpPr>
            <p:nvPr/>
          </p:nvSpPr>
          <p:spPr bwMode="auto">
            <a:xfrm>
              <a:off x="6035675" y="3760789"/>
              <a:ext cx="420688"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3" name="Rectangle 6">
              <a:extLst>
                <a:ext uri="{FF2B5EF4-FFF2-40B4-BE49-F238E27FC236}">
                  <a16:creationId xmlns:a16="http://schemas.microsoft.com/office/drawing/2014/main" id="{BDA93A3C-D09D-4A08-BB7B-254485F8EE0B}"/>
                </a:ext>
              </a:extLst>
            </p:cNvPr>
            <p:cNvSpPr>
              <a:spLocks noChangeArrowheads="1"/>
            </p:cNvSpPr>
            <p:nvPr/>
          </p:nvSpPr>
          <p:spPr bwMode="auto">
            <a:xfrm>
              <a:off x="3076575" y="45434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4" name="Rectangle 7">
              <a:extLst>
                <a:ext uri="{FF2B5EF4-FFF2-40B4-BE49-F238E27FC236}">
                  <a16:creationId xmlns:a16="http://schemas.microsoft.com/office/drawing/2014/main" id="{D7E6B75F-FBCC-4D5D-BF42-1AA9F61DE4B6}"/>
                </a:ext>
              </a:extLst>
            </p:cNvPr>
            <p:cNvSpPr>
              <a:spLocks noChangeArrowheads="1"/>
            </p:cNvSpPr>
            <p:nvPr/>
          </p:nvSpPr>
          <p:spPr bwMode="auto">
            <a:xfrm>
              <a:off x="3495675" y="45434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5" name="Rectangle 8">
              <a:extLst>
                <a:ext uri="{FF2B5EF4-FFF2-40B4-BE49-F238E27FC236}">
                  <a16:creationId xmlns:a16="http://schemas.microsoft.com/office/drawing/2014/main" id="{4BF10F35-DA2E-416C-A4DF-3DE34C275D39}"/>
                </a:ext>
              </a:extLst>
            </p:cNvPr>
            <p:cNvSpPr>
              <a:spLocks noChangeArrowheads="1"/>
            </p:cNvSpPr>
            <p:nvPr/>
          </p:nvSpPr>
          <p:spPr bwMode="auto">
            <a:xfrm>
              <a:off x="3916364" y="4543426"/>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6" name="Rectangle 9">
              <a:extLst>
                <a:ext uri="{FF2B5EF4-FFF2-40B4-BE49-F238E27FC236}">
                  <a16:creationId xmlns:a16="http://schemas.microsoft.com/office/drawing/2014/main" id="{24533DEA-23F9-42E3-81CC-B04C43601CDC}"/>
                </a:ext>
              </a:extLst>
            </p:cNvPr>
            <p:cNvSpPr>
              <a:spLocks noChangeArrowheads="1"/>
            </p:cNvSpPr>
            <p:nvPr/>
          </p:nvSpPr>
          <p:spPr bwMode="auto">
            <a:xfrm>
              <a:off x="5195889" y="4543426"/>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7" name="Rectangle 10">
              <a:extLst>
                <a:ext uri="{FF2B5EF4-FFF2-40B4-BE49-F238E27FC236}">
                  <a16:creationId xmlns:a16="http://schemas.microsoft.com/office/drawing/2014/main" id="{C69BFF32-E624-4A8D-A94A-0DBE5DB011B1}"/>
                </a:ext>
              </a:extLst>
            </p:cNvPr>
            <p:cNvSpPr>
              <a:spLocks noChangeArrowheads="1"/>
            </p:cNvSpPr>
            <p:nvPr/>
          </p:nvSpPr>
          <p:spPr bwMode="auto">
            <a:xfrm>
              <a:off x="5614989" y="4543426"/>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8" name="Rectangle 11">
              <a:extLst>
                <a:ext uri="{FF2B5EF4-FFF2-40B4-BE49-F238E27FC236}">
                  <a16:creationId xmlns:a16="http://schemas.microsoft.com/office/drawing/2014/main" id="{8AD60199-8E84-409E-84B1-7834DC25CD0C}"/>
                </a:ext>
              </a:extLst>
            </p:cNvPr>
            <p:cNvSpPr>
              <a:spLocks noChangeArrowheads="1"/>
            </p:cNvSpPr>
            <p:nvPr/>
          </p:nvSpPr>
          <p:spPr bwMode="auto">
            <a:xfrm>
              <a:off x="6035675" y="45434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59" name="Rectangle 12">
              <a:extLst>
                <a:ext uri="{FF2B5EF4-FFF2-40B4-BE49-F238E27FC236}">
                  <a16:creationId xmlns:a16="http://schemas.microsoft.com/office/drawing/2014/main" id="{754FC1A0-D6DE-4886-A3E8-018D4D7EB6EF}"/>
                </a:ext>
              </a:extLst>
            </p:cNvPr>
            <p:cNvSpPr>
              <a:spLocks noChangeArrowheads="1"/>
            </p:cNvSpPr>
            <p:nvPr/>
          </p:nvSpPr>
          <p:spPr bwMode="auto">
            <a:xfrm>
              <a:off x="7327900" y="45434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60" name="Rectangle 13">
              <a:extLst>
                <a:ext uri="{FF2B5EF4-FFF2-40B4-BE49-F238E27FC236}">
                  <a16:creationId xmlns:a16="http://schemas.microsoft.com/office/drawing/2014/main" id="{3472BB47-4B94-4381-8CE2-A41D0D9246B1}"/>
                </a:ext>
              </a:extLst>
            </p:cNvPr>
            <p:cNvSpPr>
              <a:spLocks noChangeArrowheads="1"/>
            </p:cNvSpPr>
            <p:nvPr/>
          </p:nvSpPr>
          <p:spPr bwMode="auto">
            <a:xfrm>
              <a:off x="7747000" y="4543426"/>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61" name="Rectangle 14">
              <a:extLst>
                <a:ext uri="{FF2B5EF4-FFF2-40B4-BE49-F238E27FC236}">
                  <a16:creationId xmlns:a16="http://schemas.microsoft.com/office/drawing/2014/main" id="{3C0ADB88-606B-4DA0-AB43-23277FC67329}"/>
                </a:ext>
              </a:extLst>
            </p:cNvPr>
            <p:cNvSpPr>
              <a:spLocks noChangeArrowheads="1"/>
            </p:cNvSpPr>
            <p:nvPr/>
          </p:nvSpPr>
          <p:spPr bwMode="auto">
            <a:xfrm>
              <a:off x="8167689" y="4543426"/>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62" name="Line 15">
              <a:extLst>
                <a:ext uri="{FF2B5EF4-FFF2-40B4-BE49-F238E27FC236}">
                  <a16:creationId xmlns:a16="http://schemas.microsoft.com/office/drawing/2014/main" id="{627F8293-E521-4D56-BDC2-B03E2B2776A2}"/>
                </a:ext>
              </a:extLst>
            </p:cNvPr>
            <p:cNvSpPr>
              <a:spLocks noChangeShapeType="1"/>
            </p:cNvSpPr>
            <p:nvPr/>
          </p:nvSpPr>
          <p:spPr bwMode="auto">
            <a:xfrm>
              <a:off x="4195764" y="4827588"/>
              <a:ext cx="993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16">
              <a:extLst>
                <a:ext uri="{FF2B5EF4-FFF2-40B4-BE49-F238E27FC236}">
                  <a16:creationId xmlns:a16="http://schemas.microsoft.com/office/drawing/2014/main" id="{8B02F24A-973A-4E58-B339-A74E7B924A3E}"/>
                </a:ext>
              </a:extLst>
            </p:cNvPr>
            <p:cNvSpPr>
              <a:spLocks noChangeShapeType="1"/>
            </p:cNvSpPr>
            <p:nvPr/>
          </p:nvSpPr>
          <p:spPr bwMode="auto">
            <a:xfrm>
              <a:off x="6329364" y="4810125"/>
              <a:ext cx="993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Line 17">
              <a:extLst>
                <a:ext uri="{FF2B5EF4-FFF2-40B4-BE49-F238E27FC236}">
                  <a16:creationId xmlns:a16="http://schemas.microsoft.com/office/drawing/2014/main" id="{26F7CE09-A806-4C15-830B-D20FCF383348}"/>
                </a:ext>
              </a:extLst>
            </p:cNvPr>
            <p:cNvSpPr>
              <a:spLocks noChangeShapeType="1"/>
            </p:cNvSpPr>
            <p:nvPr/>
          </p:nvSpPr>
          <p:spPr bwMode="auto">
            <a:xfrm flipH="1">
              <a:off x="4352926" y="4665663"/>
              <a:ext cx="99377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 name="Line 18">
              <a:extLst>
                <a:ext uri="{FF2B5EF4-FFF2-40B4-BE49-F238E27FC236}">
                  <a16:creationId xmlns:a16="http://schemas.microsoft.com/office/drawing/2014/main" id="{BB3914C1-57CC-47EC-A2CE-032E262D6F83}"/>
                </a:ext>
              </a:extLst>
            </p:cNvPr>
            <p:cNvSpPr>
              <a:spLocks noChangeShapeType="1"/>
            </p:cNvSpPr>
            <p:nvPr/>
          </p:nvSpPr>
          <p:spPr bwMode="auto">
            <a:xfrm flipH="1">
              <a:off x="6469064" y="4649788"/>
              <a:ext cx="99377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 name="Line 19">
              <a:extLst>
                <a:ext uri="{FF2B5EF4-FFF2-40B4-BE49-F238E27FC236}">
                  <a16:creationId xmlns:a16="http://schemas.microsoft.com/office/drawing/2014/main" id="{63572464-2A0A-4BB6-A7E1-E1A04F4E4498}"/>
                </a:ext>
              </a:extLst>
            </p:cNvPr>
            <p:cNvSpPr>
              <a:spLocks noChangeShapeType="1"/>
            </p:cNvSpPr>
            <p:nvPr/>
          </p:nvSpPr>
          <p:spPr bwMode="auto">
            <a:xfrm flipH="1">
              <a:off x="2743201" y="4646613"/>
              <a:ext cx="449263"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 name="Line 20">
              <a:extLst>
                <a:ext uri="{FF2B5EF4-FFF2-40B4-BE49-F238E27FC236}">
                  <a16:creationId xmlns:a16="http://schemas.microsoft.com/office/drawing/2014/main" id="{70323FE5-74B3-46F8-8F85-90AF59DE0603}"/>
                </a:ext>
              </a:extLst>
            </p:cNvPr>
            <p:cNvSpPr>
              <a:spLocks noChangeShapeType="1"/>
            </p:cNvSpPr>
            <p:nvPr/>
          </p:nvSpPr>
          <p:spPr bwMode="auto">
            <a:xfrm flipV="1">
              <a:off x="2728913" y="4065589"/>
              <a:ext cx="0" cy="5810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Line 21">
              <a:extLst>
                <a:ext uri="{FF2B5EF4-FFF2-40B4-BE49-F238E27FC236}">
                  <a16:creationId xmlns:a16="http://schemas.microsoft.com/office/drawing/2014/main" id="{F25675CC-1E62-473D-A15B-7AF0CB15AAE2}"/>
                </a:ext>
              </a:extLst>
            </p:cNvPr>
            <p:cNvSpPr>
              <a:spLocks noChangeShapeType="1"/>
            </p:cNvSpPr>
            <p:nvPr/>
          </p:nvSpPr>
          <p:spPr bwMode="auto">
            <a:xfrm>
              <a:off x="2743200" y="4065588"/>
              <a:ext cx="2452688"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6" name="Group 22">
              <a:extLst>
                <a:ext uri="{FF2B5EF4-FFF2-40B4-BE49-F238E27FC236}">
                  <a16:creationId xmlns:a16="http://schemas.microsoft.com/office/drawing/2014/main" id="{6D06E00B-DA51-4F87-A8EA-062745C77C45}"/>
                </a:ext>
              </a:extLst>
            </p:cNvPr>
            <p:cNvGrpSpPr>
              <a:grpSpLocks/>
            </p:cNvGrpSpPr>
            <p:nvPr/>
          </p:nvGrpSpPr>
          <p:grpSpPr bwMode="auto">
            <a:xfrm flipH="1">
              <a:off x="6486526" y="3905251"/>
              <a:ext cx="2466975" cy="885825"/>
              <a:chOff x="2038" y="3519"/>
              <a:chExt cx="1554" cy="366"/>
            </a:xfrm>
          </p:grpSpPr>
          <p:sp>
            <p:nvSpPr>
              <p:cNvPr id="95" name="Line 23">
                <a:extLst>
                  <a:ext uri="{FF2B5EF4-FFF2-40B4-BE49-F238E27FC236}">
                    <a16:creationId xmlns:a16="http://schemas.microsoft.com/office/drawing/2014/main" id="{7CCE6C7E-C70C-43DE-9234-E7333E72372C}"/>
                  </a:ext>
                </a:extLst>
              </p:cNvPr>
              <p:cNvSpPr>
                <a:spLocks noChangeShapeType="1"/>
              </p:cNvSpPr>
              <p:nvPr/>
            </p:nvSpPr>
            <p:spPr bwMode="auto">
              <a:xfrm flipH="1">
                <a:off x="2047" y="3885"/>
                <a:ext cx="28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6" name="Line 24">
                <a:extLst>
                  <a:ext uri="{FF2B5EF4-FFF2-40B4-BE49-F238E27FC236}">
                    <a16:creationId xmlns:a16="http://schemas.microsoft.com/office/drawing/2014/main" id="{DE170F6E-00F6-44DB-BB93-B9FAB84199E8}"/>
                  </a:ext>
                </a:extLst>
              </p:cNvPr>
              <p:cNvSpPr>
                <a:spLocks noChangeShapeType="1"/>
              </p:cNvSpPr>
              <p:nvPr/>
            </p:nvSpPr>
            <p:spPr bwMode="auto">
              <a:xfrm flipV="1">
                <a:off x="2038" y="3519"/>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 name="Line 25">
                <a:extLst>
                  <a:ext uri="{FF2B5EF4-FFF2-40B4-BE49-F238E27FC236}">
                    <a16:creationId xmlns:a16="http://schemas.microsoft.com/office/drawing/2014/main" id="{3EE8882F-5002-4CBD-A223-5F65BE1D9331}"/>
                  </a:ext>
                </a:extLst>
              </p:cNvPr>
              <p:cNvSpPr>
                <a:spLocks noChangeShapeType="1"/>
              </p:cNvSpPr>
              <p:nvPr/>
            </p:nvSpPr>
            <p:spPr bwMode="auto">
              <a:xfrm>
                <a:off x="2047" y="3519"/>
                <a:ext cx="15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0" name="Line 26">
              <a:extLst>
                <a:ext uri="{FF2B5EF4-FFF2-40B4-BE49-F238E27FC236}">
                  <a16:creationId xmlns:a16="http://schemas.microsoft.com/office/drawing/2014/main" id="{F2911353-499B-4A57-9B9E-D5CBB3FD9FBF}"/>
                </a:ext>
              </a:extLst>
            </p:cNvPr>
            <p:cNvSpPr>
              <a:spLocks noChangeShapeType="1"/>
            </p:cNvSpPr>
            <p:nvPr/>
          </p:nvSpPr>
          <p:spPr bwMode="auto">
            <a:xfrm>
              <a:off x="5384800" y="3949701"/>
              <a:ext cx="0" cy="3333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 name="Line 27">
              <a:extLst>
                <a:ext uri="{FF2B5EF4-FFF2-40B4-BE49-F238E27FC236}">
                  <a16:creationId xmlns:a16="http://schemas.microsoft.com/office/drawing/2014/main" id="{80152813-09DF-4023-97C6-D46754205A48}"/>
                </a:ext>
              </a:extLst>
            </p:cNvPr>
            <p:cNvSpPr>
              <a:spLocks noChangeShapeType="1"/>
            </p:cNvSpPr>
            <p:nvPr/>
          </p:nvSpPr>
          <p:spPr bwMode="auto">
            <a:xfrm>
              <a:off x="5384801" y="4297363"/>
              <a:ext cx="25685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Line 28">
              <a:extLst>
                <a:ext uri="{FF2B5EF4-FFF2-40B4-BE49-F238E27FC236}">
                  <a16:creationId xmlns:a16="http://schemas.microsoft.com/office/drawing/2014/main" id="{6EABFE90-039D-44C5-8A7C-266EF67DA70C}"/>
                </a:ext>
              </a:extLst>
            </p:cNvPr>
            <p:cNvSpPr>
              <a:spLocks noChangeShapeType="1"/>
            </p:cNvSpPr>
            <p:nvPr/>
          </p:nvSpPr>
          <p:spPr bwMode="auto">
            <a:xfrm>
              <a:off x="7967663" y="4297363"/>
              <a:ext cx="0" cy="24765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3" name="Line 29">
              <a:extLst>
                <a:ext uri="{FF2B5EF4-FFF2-40B4-BE49-F238E27FC236}">
                  <a16:creationId xmlns:a16="http://schemas.microsoft.com/office/drawing/2014/main" id="{5880AD5E-C2D5-4E59-90BB-0DB4C1C33EB2}"/>
                </a:ext>
              </a:extLst>
            </p:cNvPr>
            <p:cNvSpPr>
              <a:spLocks noChangeShapeType="1"/>
            </p:cNvSpPr>
            <p:nvPr/>
          </p:nvSpPr>
          <p:spPr bwMode="auto">
            <a:xfrm>
              <a:off x="6240463" y="3919538"/>
              <a:ext cx="0" cy="450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 name="Line 30">
              <a:extLst>
                <a:ext uri="{FF2B5EF4-FFF2-40B4-BE49-F238E27FC236}">
                  <a16:creationId xmlns:a16="http://schemas.microsoft.com/office/drawing/2014/main" id="{F2ADC984-DAA1-4C51-A083-5376C941C120}"/>
                </a:ext>
              </a:extLst>
            </p:cNvPr>
            <p:cNvSpPr>
              <a:spLocks noChangeShapeType="1"/>
            </p:cNvSpPr>
            <p:nvPr/>
          </p:nvSpPr>
          <p:spPr bwMode="auto">
            <a:xfrm flipH="1">
              <a:off x="3716339" y="4370388"/>
              <a:ext cx="2524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31">
              <a:extLst>
                <a:ext uri="{FF2B5EF4-FFF2-40B4-BE49-F238E27FC236}">
                  <a16:creationId xmlns:a16="http://schemas.microsoft.com/office/drawing/2014/main" id="{B64608EA-5E7F-4F8C-A2C1-2C9741F1837A}"/>
                </a:ext>
              </a:extLst>
            </p:cNvPr>
            <p:cNvSpPr>
              <a:spLocks noChangeShapeType="1"/>
            </p:cNvSpPr>
            <p:nvPr/>
          </p:nvSpPr>
          <p:spPr bwMode="auto">
            <a:xfrm>
              <a:off x="3716338" y="4356101"/>
              <a:ext cx="0" cy="188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 name="Line 35">
              <a:extLst>
                <a:ext uri="{FF2B5EF4-FFF2-40B4-BE49-F238E27FC236}">
                  <a16:creationId xmlns:a16="http://schemas.microsoft.com/office/drawing/2014/main" id="{BE025C06-31C4-4662-8910-4E83BC699FC5}"/>
                </a:ext>
              </a:extLst>
            </p:cNvPr>
            <p:cNvSpPr>
              <a:spLocks noChangeShapeType="1"/>
            </p:cNvSpPr>
            <p:nvPr/>
          </p:nvSpPr>
          <p:spPr bwMode="auto">
            <a:xfrm>
              <a:off x="3700464" y="3819525"/>
              <a:ext cx="1481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7" name="Text Box 36">
              <a:extLst>
                <a:ext uri="{FF2B5EF4-FFF2-40B4-BE49-F238E27FC236}">
                  <a16:creationId xmlns:a16="http://schemas.microsoft.com/office/drawing/2014/main" id="{3186ADAC-F5E4-4604-9733-D0A5C0D3E201}"/>
                </a:ext>
              </a:extLst>
            </p:cNvPr>
            <p:cNvSpPr txBox="1">
              <a:spLocks noChangeArrowheads="1"/>
            </p:cNvSpPr>
            <p:nvPr/>
          </p:nvSpPr>
          <p:spPr bwMode="auto">
            <a:xfrm>
              <a:off x="2446338" y="3643313"/>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dirty="0"/>
                <a:t>Head Node</a:t>
              </a:r>
            </a:p>
          </p:txBody>
        </p:sp>
        <p:sp>
          <p:nvSpPr>
            <p:cNvPr id="78" name="Rectangle 37">
              <a:extLst>
                <a:ext uri="{FF2B5EF4-FFF2-40B4-BE49-F238E27FC236}">
                  <a16:creationId xmlns:a16="http://schemas.microsoft.com/office/drawing/2014/main" id="{E73D2A11-26EC-4EA2-9472-E6512E9793BE}"/>
                </a:ext>
              </a:extLst>
            </p:cNvPr>
            <p:cNvSpPr>
              <a:spLocks noChangeArrowheads="1"/>
            </p:cNvSpPr>
            <p:nvPr/>
          </p:nvSpPr>
          <p:spPr bwMode="auto">
            <a:xfrm>
              <a:off x="5688014" y="5937251"/>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79" name="Rectangle 38">
              <a:extLst>
                <a:ext uri="{FF2B5EF4-FFF2-40B4-BE49-F238E27FC236}">
                  <a16:creationId xmlns:a16="http://schemas.microsoft.com/office/drawing/2014/main" id="{83E11222-E48C-4799-ACFE-90A313FF02A5}"/>
                </a:ext>
              </a:extLst>
            </p:cNvPr>
            <p:cNvSpPr>
              <a:spLocks noChangeArrowheads="1"/>
            </p:cNvSpPr>
            <p:nvPr/>
          </p:nvSpPr>
          <p:spPr bwMode="auto">
            <a:xfrm>
              <a:off x="6107114" y="5937251"/>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80" name="Rectangle 39">
              <a:extLst>
                <a:ext uri="{FF2B5EF4-FFF2-40B4-BE49-F238E27FC236}">
                  <a16:creationId xmlns:a16="http://schemas.microsoft.com/office/drawing/2014/main" id="{4F303289-43DD-4DB9-9A13-8F1A971CB16F}"/>
                </a:ext>
              </a:extLst>
            </p:cNvPr>
            <p:cNvSpPr>
              <a:spLocks noChangeArrowheads="1"/>
            </p:cNvSpPr>
            <p:nvPr/>
          </p:nvSpPr>
          <p:spPr bwMode="auto">
            <a:xfrm>
              <a:off x="6527800" y="5937251"/>
              <a:ext cx="420688"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81" name="Text Box 40">
              <a:extLst>
                <a:ext uri="{FF2B5EF4-FFF2-40B4-BE49-F238E27FC236}">
                  <a16:creationId xmlns:a16="http://schemas.microsoft.com/office/drawing/2014/main" id="{C820D049-E1F5-45F7-9102-BE7DADED7A3D}"/>
                </a:ext>
              </a:extLst>
            </p:cNvPr>
            <p:cNvSpPr txBox="1">
              <a:spLocks noChangeArrowheads="1"/>
            </p:cNvSpPr>
            <p:nvPr/>
          </p:nvSpPr>
          <p:spPr bwMode="auto">
            <a:xfrm>
              <a:off x="5481638" y="5588000"/>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llink</a:t>
              </a:r>
            </a:p>
          </p:txBody>
        </p:sp>
        <p:sp>
          <p:nvSpPr>
            <p:cNvPr id="82" name="Text Box 41">
              <a:extLst>
                <a:ext uri="{FF2B5EF4-FFF2-40B4-BE49-F238E27FC236}">
                  <a16:creationId xmlns:a16="http://schemas.microsoft.com/office/drawing/2014/main" id="{DE869E4D-42C3-407F-A812-F14100877D0C}"/>
                </a:ext>
              </a:extLst>
            </p:cNvPr>
            <p:cNvSpPr txBox="1">
              <a:spLocks noChangeArrowheads="1"/>
            </p:cNvSpPr>
            <p:nvPr/>
          </p:nvSpPr>
          <p:spPr bwMode="auto">
            <a:xfrm>
              <a:off x="6019800" y="5586413"/>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item</a:t>
              </a:r>
            </a:p>
          </p:txBody>
        </p:sp>
        <p:sp>
          <p:nvSpPr>
            <p:cNvPr id="83" name="Text Box 42">
              <a:extLst>
                <a:ext uri="{FF2B5EF4-FFF2-40B4-BE49-F238E27FC236}">
                  <a16:creationId xmlns:a16="http://schemas.microsoft.com/office/drawing/2014/main" id="{02B4AB08-F3FF-449D-9395-59437B235811}"/>
                </a:ext>
              </a:extLst>
            </p:cNvPr>
            <p:cNvSpPr txBox="1">
              <a:spLocks noChangeArrowheads="1"/>
            </p:cNvSpPr>
            <p:nvPr/>
          </p:nvSpPr>
          <p:spPr bwMode="auto">
            <a:xfrm>
              <a:off x="6553201" y="5583238"/>
              <a:ext cx="677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a:t>rlink</a:t>
              </a:r>
            </a:p>
          </p:txBody>
        </p:sp>
        <p:sp>
          <p:nvSpPr>
            <p:cNvPr id="84" name="Line 43">
              <a:extLst>
                <a:ext uri="{FF2B5EF4-FFF2-40B4-BE49-F238E27FC236}">
                  <a16:creationId xmlns:a16="http://schemas.microsoft.com/office/drawing/2014/main" id="{9A0252BD-E52F-4CA6-8EEC-0D449EDCD5FC}"/>
                </a:ext>
              </a:extLst>
            </p:cNvPr>
            <p:cNvSpPr>
              <a:spLocks noChangeShapeType="1"/>
            </p:cNvSpPr>
            <p:nvPr/>
          </p:nvSpPr>
          <p:spPr bwMode="auto">
            <a:xfrm>
              <a:off x="4191000" y="6300789"/>
              <a:ext cx="1481138"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5" name="Line 44">
              <a:extLst>
                <a:ext uri="{FF2B5EF4-FFF2-40B4-BE49-F238E27FC236}">
                  <a16:creationId xmlns:a16="http://schemas.microsoft.com/office/drawing/2014/main" id="{9DA23709-5B1E-4A2D-92A6-D0311DB27925}"/>
                </a:ext>
              </a:extLst>
            </p:cNvPr>
            <p:cNvSpPr>
              <a:spLocks noChangeShapeType="1"/>
            </p:cNvSpPr>
            <p:nvPr/>
          </p:nvSpPr>
          <p:spPr bwMode="auto">
            <a:xfrm>
              <a:off x="6735764" y="6200775"/>
              <a:ext cx="42068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 name="Line 45">
              <a:extLst>
                <a:ext uri="{FF2B5EF4-FFF2-40B4-BE49-F238E27FC236}">
                  <a16:creationId xmlns:a16="http://schemas.microsoft.com/office/drawing/2014/main" id="{F354162B-54D8-4671-AF75-AC9D96E5029F}"/>
                </a:ext>
              </a:extLst>
            </p:cNvPr>
            <p:cNvSpPr>
              <a:spLocks noChangeShapeType="1"/>
            </p:cNvSpPr>
            <p:nvPr/>
          </p:nvSpPr>
          <p:spPr bwMode="auto">
            <a:xfrm flipV="1">
              <a:off x="7156450" y="5997575"/>
              <a:ext cx="1588"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Line 46">
              <a:extLst>
                <a:ext uri="{FF2B5EF4-FFF2-40B4-BE49-F238E27FC236}">
                  <a16:creationId xmlns:a16="http://schemas.microsoft.com/office/drawing/2014/main" id="{B0762624-3073-40AF-A38E-0041149F18E0}"/>
                </a:ext>
              </a:extLst>
            </p:cNvPr>
            <p:cNvSpPr>
              <a:spLocks noChangeShapeType="1"/>
            </p:cNvSpPr>
            <p:nvPr/>
          </p:nvSpPr>
          <p:spPr bwMode="auto">
            <a:xfrm flipH="1">
              <a:off x="6910389" y="5997575"/>
              <a:ext cx="23177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8" name="Group 47">
              <a:extLst>
                <a:ext uri="{FF2B5EF4-FFF2-40B4-BE49-F238E27FC236}">
                  <a16:creationId xmlns:a16="http://schemas.microsoft.com/office/drawing/2014/main" id="{1BEF7C15-64D2-4B04-8972-E28C42C48F74}"/>
                </a:ext>
              </a:extLst>
            </p:cNvPr>
            <p:cNvGrpSpPr>
              <a:grpSpLocks/>
            </p:cNvGrpSpPr>
            <p:nvPr/>
          </p:nvGrpSpPr>
          <p:grpSpPr bwMode="auto">
            <a:xfrm flipH="1">
              <a:off x="5472114" y="5995988"/>
              <a:ext cx="420687" cy="203200"/>
              <a:chOff x="3977" y="3684"/>
              <a:chExt cx="265" cy="128"/>
            </a:xfrm>
          </p:grpSpPr>
          <p:sp>
            <p:nvSpPr>
              <p:cNvPr id="92" name="Line 48">
                <a:extLst>
                  <a:ext uri="{FF2B5EF4-FFF2-40B4-BE49-F238E27FC236}">
                    <a16:creationId xmlns:a16="http://schemas.microsoft.com/office/drawing/2014/main" id="{B1A279EB-46BD-4EAE-A022-987660A2AA7F}"/>
                  </a:ext>
                </a:extLst>
              </p:cNvPr>
              <p:cNvSpPr>
                <a:spLocks noChangeShapeType="1"/>
              </p:cNvSpPr>
              <p:nvPr/>
            </p:nvSpPr>
            <p:spPr bwMode="auto">
              <a:xfrm>
                <a:off x="3977" y="3812"/>
                <a:ext cx="26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3" name="Line 49">
                <a:extLst>
                  <a:ext uri="{FF2B5EF4-FFF2-40B4-BE49-F238E27FC236}">
                    <a16:creationId xmlns:a16="http://schemas.microsoft.com/office/drawing/2014/main" id="{DFA21E05-28D6-4615-91AE-01E697B837FA}"/>
                  </a:ext>
                </a:extLst>
              </p:cNvPr>
              <p:cNvSpPr>
                <a:spLocks noChangeShapeType="1"/>
              </p:cNvSpPr>
              <p:nvPr/>
            </p:nvSpPr>
            <p:spPr bwMode="auto">
              <a:xfrm flipV="1">
                <a:off x="4242" y="3684"/>
                <a:ext cx="0" cy="12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4" name="Line 50">
                <a:extLst>
                  <a:ext uri="{FF2B5EF4-FFF2-40B4-BE49-F238E27FC236}">
                    <a16:creationId xmlns:a16="http://schemas.microsoft.com/office/drawing/2014/main" id="{25DAA45B-9773-4905-9691-E6E168B46A5C}"/>
                  </a:ext>
                </a:extLst>
              </p:cNvPr>
              <p:cNvSpPr>
                <a:spLocks noChangeShapeType="1"/>
              </p:cNvSpPr>
              <p:nvPr/>
            </p:nvSpPr>
            <p:spPr bwMode="auto">
              <a:xfrm flipH="1">
                <a:off x="4087" y="3684"/>
                <a:ext cx="146"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89" name="Text Box 51">
              <a:extLst>
                <a:ext uri="{FF2B5EF4-FFF2-40B4-BE49-F238E27FC236}">
                  <a16:creationId xmlns:a16="http://schemas.microsoft.com/office/drawing/2014/main" id="{0CA15D17-9FDA-4A7B-8F9B-C38BEBA89DD6}"/>
                </a:ext>
              </a:extLst>
            </p:cNvPr>
            <p:cNvSpPr txBox="1">
              <a:spLocks noChangeArrowheads="1"/>
            </p:cNvSpPr>
            <p:nvPr/>
          </p:nvSpPr>
          <p:spPr bwMode="auto">
            <a:xfrm>
              <a:off x="7896226" y="5865813"/>
              <a:ext cx="1654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a:t>Empty List</a:t>
              </a:r>
            </a:p>
          </p:txBody>
        </p:sp>
        <p:sp>
          <p:nvSpPr>
            <p:cNvPr id="90" name="Rectangle 52">
              <a:extLst>
                <a:ext uri="{FF2B5EF4-FFF2-40B4-BE49-F238E27FC236}">
                  <a16:creationId xmlns:a16="http://schemas.microsoft.com/office/drawing/2014/main" id="{DAAF1EAA-3E33-4CBF-9FA7-8396A6AAFAED}"/>
                </a:ext>
              </a:extLst>
            </p:cNvPr>
            <p:cNvSpPr>
              <a:spLocks noChangeArrowheads="1"/>
            </p:cNvSpPr>
            <p:nvPr/>
          </p:nvSpPr>
          <p:spPr bwMode="auto">
            <a:xfrm>
              <a:off x="5614989" y="3760789"/>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a:p>
          </p:txBody>
        </p:sp>
        <p:sp>
          <p:nvSpPr>
            <p:cNvPr id="91" name="Line 53">
              <a:extLst>
                <a:ext uri="{FF2B5EF4-FFF2-40B4-BE49-F238E27FC236}">
                  <a16:creationId xmlns:a16="http://schemas.microsoft.com/office/drawing/2014/main" id="{B3214187-D70B-4EF8-A4AE-44843E7033B4}"/>
                </a:ext>
              </a:extLst>
            </p:cNvPr>
            <p:cNvSpPr>
              <a:spLocks noChangeShapeType="1"/>
            </p:cNvSpPr>
            <p:nvPr/>
          </p:nvSpPr>
          <p:spPr bwMode="auto">
            <a:xfrm>
              <a:off x="5675314" y="3949700"/>
              <a:ext cx="276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4" name="TextBox 103"/>
          <p:cNvSpPr txBox="1"/>
          <p:nvPr/>
        </p:nvSpPr>
        <p:spPr>
          <a:xfrm>
            <a:off x="1683656" y="6488668"/>
            <a:ext cx="788125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3.26: </a:t>
            </a:r>
            <a:r>
              <a:rPr lang="en-US" dirty="0" smtClean="0">
                <a:latin typeface="Times New Roman" pitchFamily="18" charset="0"/>
                <a:cs typeface="Times New Roman" pitchFamily="18" charset="0"/>
              </a:rPr>
              <a:t>Schematic representation of Circular Doubly Linked List</a:t>
            </a:r>
          </a:p>
        </p:txBody>
      </p:sp>
    </p:spTree>
    <p:extLst>
      <p:ext uri="{BB962C8B-B14F-4D97-AF65-F5344CB8AC3E}">
        <p14:creationId xmlns:p14="http://schemas.microsoft.com/office/powerpoint/2010/main" val="40213687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sp>
        <p:nvSpPr>
          <p:cNvPr id="6" name="Rectangle 5"/>
          <p:cNvSpPr/>
          <p:nvPr/>
        </p:nvSpPr>
        <p:spPr>
          <a:xfrm>
            <a:off x="207034" y="1121184"/>
            <a:ext cx="11601338"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Deletion From A Doubly Linked Circular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104" name="Group 103"/>
          <p:cNvGrpSpPr/>
          <p:nvPr/>
        </p:nvGrpSpPr>
        <p:grpSpPr>
          <a:xfrm>
            <a:off x="1853050" y="2562773"/>
            <a:ext cx="7856379" cy="2518269"/>
            <a:chOff x="2471738" y="2781300"/>
            <a:chExt cx="6492875" cy="2081214"/>
          </a:xfrm>
        </p:grpSpPr>
        <p:sp>
          <p:nvSpPr>
            <p:cNvPr id="105" name="Rectangle 3">
              <a:extLst>
                <a:ext uri="{FF2B5EF4-FFF2-40B4-BE49-F238E27FC236}">
                  <a16:creationId xmlns:a16="http://schemas.microsoft.com/office/drawing/2014/main" id="{1312ACE0-8F11-4E19-9C81-7885B1FB4B7A}"/>
                </a:ext>
              </a:extLst>
            </p:cNvPr>
            <p:cNvSpPr>
              <a:spLocks noChangeArrowheads="1"/>
            </p:cNvSpPr>
            <p:nvPr/>
          </p:nvSpPr>
          <p:spPr bwMode="auto">
            <a:xfrm>
              <a:off x="5221289" y="3135314"/>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06" name="Rectangle 4">
              <a:extLst>
                <a:ext uri="{FF2B5EF4-FFF2-40B4-BE49-F238E27FC236}">
                  <a16:creationId xmlns:a16="http://schemas.microsoft.com/office/drawing/2014/main" id="{74FC79D6-92C7-4B61-A117-DAB855E7C426}"/>
                </a:ext>
              </a:extLst>
            </p:cNvPr>
            <p:cNvSpPr>
              <a:spLocks noChangeArrowheads="1"/>
            </p:cNvSpPr>
            <p:nvPr/>
          </p:nvSpPr>
          <p:spPr bwMode="auto">
            <a:xfrm>
              <a:off x="6061075" y="3135314"/>
              <a:ext cx="420688"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07" name="Rectangle 5">
              <a:extLst>
                <a:ext uri="{FF2B5EF4-FFF2-40B4-BE49-F238E27FC236}">
                  <a16:creationId xmlns:a16="http://schemas.microsoft.com/office/drawing/2014/main" id="{CA66DA71-4998-4D82-B2D8-9D5BB77FD074}"/>
                </a:ext>
              </a:extLst>
            </p:cNvPr>
            <p:cNvSpPr>
              <a:spLocks noChangeArrowheads="1"/>
            </p:cNvSpPr>
            <p:nvPr/>
          </p:nvSpPr>
          <p:spPr bwMode="auto">
            <a:xfrm>
              <a:off x="3101975" y="4208464"/>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08" name="Rectangle 6">
              <a:extLst>
                <a:ext uri="{FF2B5EF4-FFF2-40B4-BE49-F238E27FC236}">
                  <a16:creationId xmlns:a16="http://schemas.microsoft.com/office/drawing/2014/main" id="{D196509E-5FD7-4E56-902F-C003FE180B8B}"/>
                </a:ext>
              </a:extLst>
            </p:cNvPr>
            <p:cNvSpPr>
              <a:spLocks noChangeArrowheads="1"/>
            </p:cNvSpPr>
            <p:nvPr/>
          </p:nvSpPr>
          <p:spPr bwMode="auto">
            <a:xfrm>
              <a:off x="3521075" y="4208464"/>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09" name="Rectangle 7">
              <a:extLst>
                <a:ext uri="{FF2B5EF4-FFF2-40B4-BE49-F238E27FC236}">
                  <a16:creationId xmlns:a16="http://schemas.microsoft.com/office/drawing/2014/main" id="{26FF57AC-5F39-4AFE-B0A0-42FC9BF320B6}"/>
                </a:ext>
              </a:extLst>
            </p:cNvPr>
            <p:cNvSpPr>
              <a:spLocks noChangeArrowheads="1"/>
            </p:cNvSpPr>
            <p:nvPr/>
          </p:nvSpPr>
          <p:spPr bwMode="auto">
            <a:xfrm>
              <a:off x="3941764" y="4208464"/>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10" name="Rectangle 8">
              <a:extLst>
                <a:ext uri="{FF2B5EF4-FFF2-40B4-BE49-F238E27FC236}">
                  <a16:creationId xmlns:a16="http://schemas.microsoft.com/office/drawing/2014/main" id="{FA89BB6F-C740-4049-870C-DE6242B5BEFB}"/>
                </a:ext>
              </a:extLst>
            </p:cNvPr>
            <p:cNvSpPr>
              <a:spLocks noChangeArrowheads="1"/>
            </p:cNvSpPr>
            <p:nvPr/>
          </p:nvSpPr>
          <p:spPr bwMode="auto">
            <a:xfrm>
              <a:off x="5221289" y="4208464"/>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11" name="Rectangle 9">
              <a:extLst>
                <a:ext uri="{FF2B5EF4-FFF2-40B4-BE49-F238E27FC236}">
                  <a16:creationId xmlns:a16="http://schemas.microsoft.com/office/drawing/2014/main" id="{1A172FB3-97D7-4096-8AE5-B28C63785662}"/>
                </a:ext>
              </a:extLst>
            </p:cNvPr>
            <p:cNvSpPr>
              <a:spLocks noChangeArrowheads="1"/>
            </p:cNvSpPr>
            <p:nvPr/>
          </p:nvSpPr>
          <p:spPr bwMode="auto">
            <a:xfrm>
              <a:off x="5640389" y="4208464"/>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12" name="Rectangle 10">
              <a:extLst>
                <a:ext uri="{FF2B5EF4-FFF2-40B4-BE49-F238E27FC236}">
                  <a16:creationId xmlns:a16="http://schemas.microsoft.com/office/drawing/2014/main" id="{179B02A3-0A89-4AFD-A018-B7BFF5AA49F6}"/>
                </a:ext>
              </a:extLst>
            </p:cNvPr>
            <p:cNvSpPr>
              <a:spLocks noChangeArrowheads="1"/>
            </p:cNvSpPr>
            <p:nvPr/>
          </p:nvSpPr>
          <p:spPr bwMode="auto">
            <a:xfrm>
              <a:off x="6061075" y="4208464"/>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13" name="Rectangle 11">
              <a:extLst>
                <a:ext uri="{FF2B5EF4-FFF2-40B4-BE49-F238E27FC236}">
                  <a16:creationId xmlns:a16="http://schemas.microsoft.com/office/drawing/2014/main" id="{660C7EFF-F78E-4379-A440-579B5CE0341C}"/>
                </a:ext>
              </a:extLst>
            </p:cNvPr>
            <p:cNvSpPr>
              <a:spLocks noChangeArrowheads="1"/>
            </p:cNvSpPr>
            <p:nvPr/>
          </p:nvSpPr>
          <p:spPr bwMode="auto">
            <a:xfrm>
              <a:off x="7353300" y="4208464"/>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14" name="Rectangle 12">
              <a:extLst>
                <a:ext uri="{FF2B5EF4-FFF2-40B4-BE49-F238E27FC236}">
                  <a16:creationId xmlns:a16="http://schemas.microsoft.com/office/drawing/2014/main" id="{9ACE7490-B135-4C61-B6B5-109B9964B5EE}"/>
                </a:ext>
              </a:extLst>
            </p:cNvPr>
            <p:cNvSpPr>
              <a:spLocks noChangeArrowheads="1"/>
            </p:cNvSpPr>
            <p:nvPr/>
          </p:nvSpPr>
          <p:spPr bwMode="auto">
            <a:xfrm>
              <a:off x="7772400" y="4208464"/>
              <a:ext cx="420688"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15" name="Rectangle 13">
              <a:extLst>
                <a:ext uri="{FF2B5EF4-FFF2-40B4-BE49-F238E27FC236}">
                  <a16:creationId xmlns:a16="http://schemas.microsoft.com/office/drawing/2014/main" id="{E24B6564-583B-49AC-9F8C-296CD982BFEB}"/>
                </a:ext>
              </a:extLst>
            </p:cNvPr>
            <p:cNvSpPr>
              <a:spLocks noChangeArrowheads="1"/>
            </p:cNvSpPr>
            <p:nvPr/>
          </p:nvSpPr>
          <p:spPr bwMode="auto">
            <a:xfrm>
              <a:off x="8193089" y="4208464"/>
              <a:ext cx="420687"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16" name="Line 14">
              <a:extLst>
                <a:ext uri="{FF2B5EF4-FFF2-40B4-BE49-F238E27FC236}">
                  <a16:creationId xmlns:a16="http://schemas.microsoft.com/office/drawing/2014/main" id="{1CDAE560-8B06-4BC9-8160-C6978AA85907}"/>
                </a:ext>
              </a:extLst>
            </p:cNvPr>
            <p:cNvSpPr>
              <a:spLocks noChangeShapeType="1"/>
            </p:cNvSpPr>
            <p:nvPr/>
          </p:nvSpPr>
          <p:spPr bwMode="auto">
            <a:xfrm>
              <a:off x="4221164" y="4492625"/>
              <a:ext cx="993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17" name="Line 15">
              <a:extLst>
                <a:ext uri="{FF2B5EF4-FFF2-40B4-BE49-F238E27FC236}">
                  <a16:creationId xmlns:a16="http://schemas.microsoft.com/office/drawing/2014/main" id="{F7F2D1E3-97F1-49DD-B57E-8DF75B230398}"/>
                </a:ext>
              </a:extLst>
            </p:cNvPr>
            <p:cNvSpPr>
              <a:spLocks noChangeShapeType="1"/>
            </p:cNvSpPr>
            <p:nvPr/>
          </p:nvSpPr>
          <p:spPr bwMode="auto">
            <a:xfrm>
              <a:off x="6354764" y="4475163"/>
              <a:ext cx="993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18" name="Line 16">
              <a:extLst>
                <a:ext uri="{FF2B5EF4-FFF2-40B4-BE49-F238E27FC236}">
                  <a16:creationId xmlns:a16="http://schemas.microsoft.com/office/drawing/2014/main" id="{250D89DF-2256-436B-B6BB-BD320081BCE6}"/>
                </a:ext>
              </a:extLst>
            </p:cNvPr>
            <p:cNvSpPr>
              <a:spLocks noChangeShapeType="1"/>
            </p:cNvSpPr>
            <p:nvPr/>
          </p:nvSpPr>
          <p:spPr bwMode="auto">
            <a:xfrm flipH="1">
              <a:off x="4378326" y="4330700"/>
              <a:ext cx="99377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19" name="Line 17">
              <a:extLst>
                <a:ext uri="{FF2B5EF4-FFF2-40B4-BE49-F238E27FC236}">
                  <a16:creationId xmlns:a16="http://schemas.microsoft.com/office/drawing/2014/main" id="{182EF3B0-EC6E-49CB-A5F9-E3CF4A2E5894}"/>
                </a:ext>
              </a:extLst>
            </p:cNvPr>
            <p:cNvSpPr>
              <a:spLocks noChangeShapeType="1"/>
            </p:cNvSpPr>
            <p:nvPr/>
          </p:nvSpPr>
          <p:spPr bwMode="auto">
            <a:xfrm flipH="1">
              <a:off x="6494464" y="4314825"/>
              <a:ext cx="99377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0" name="Line 18">
              <a:extLst>
                <a:ext uri="{FF2B5EF4-FFF2-40B4-BE49-F238E27FC236}">
                  <a16:creationId xmlns:a16="http://schemas.microsoft.com/office/drawing/2014/main" id="{070690DB-A1F7-4642-8F6E-010FB9BD8F77}"/>
                </a:ext>
              </a:extLst>
            </p:cNvPr>
            <p:cNvSpPr>
              <a:spLocks noChangeShapeType="1"/>
            </p:cNvSpPr>
            <p:nvPr/>
          </p:nvSpPr>
          <p:spPr bwMode="auto">
            <a:xfrm flipH="1">
              <a:off x="2754313" y="4332288"/>
              <a:ext cx="44926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1" name="Line 19">
              <a:extLst>
                <a:ext uri="{FF2B5EF4-FFF2-40B4-BE49-F238E27FC236}">
                  <a16:creationId xmlns:a16="http://schemas.microsoft.com/office/drawing/2014/main" id="{9B621DD5-9249-4BC6-9CD0-454A7BEF9F0B}"/>
                </a:ext>
              </a:extLst>
            </p:cNvPr>
            <p:cNvSpPr>
              <a:spLocks noChangeShapeType="1"/>
            </p:cNvSpPr>
            <p:nvPr/>
          </p:nvSpPr>
          <p:spPr bwMode="auto">
            <a:xfrm flipV="1">
              <a:off x="2754313" y="3440114"/>
              <a:ext cx="0" cy="8905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2" name="Line 20">
              <a:extLst>
                <a:ext uri="{FF2B5EF4-FFF2-40B4-BE49-F238E27FC236}">
                  <a16:creationId xmlns:a16="http://schemas.microsoft.com/office/drawing/2014/main" id="{B097DB76-8792-4E45-A264-0905B19FDD81}"/>
                </a:ext>
              </a:extLst>
            </p:cNvPr>
            <p:cNvSpPr>
              <a:spLocks noChangeShapeType="1"/>
            </p:cNvSpPr>
            <p:nvPr/>
          </p:nvSpPr>
          <p:spPr bwMode="auto">
            <a:xfrm>
              <a:off x="2768600" y="3440113"/>
              <a:ext cx="2452688"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grpSp>
          <p:nvGrpSpPr>
            <p:cNvPr id="123" name="Group 21">
              <a:extLst>
                <a:ext uri="{FF2B5EF4-FFF2-40B4-BE49-F238E27FC236}">
                  <a16:creationId xmlns:a16="http://schemas.microsoft.com/office/drawing/2014/main" id="{9DAF6E07-D4E7-4324-B600-C7414EDBB89F}"/>
                </a:ext>
              </a:extLst>
            </p:cNvPr>
            <p:cNvGrpSpPr>
              <a:grpSpLocks/>
            </p:cNvGrpSpPr>
            <p:nvPr/>
          </p:nvGrpSpPr>
          <p:grpSpPr bwMode="auto">
            <a:xfrm flipH="1">
              <a:off x="6511925" y="3279776"/>
              <a:ext cx="2452688" cy="1050925"/>
              <a:chOff x="2038" y="3519"/>
              <a:chExt cx="1554" cy="366"/>
            </a:xfrm>
          </p:grpSpPr>
          <p:sp>
            <p:nvSpPr>
              <p:cNvPr id="143" name="Line 22">
                <a:extLst>
                  <a:ext uri="{FF2B5EF4-FFF2-40B4-BE49-F238E27FC236}">
                    <a16:creationId xmlns:a16="http://schemas.microsoft.com/office/drawing/2014/main" id="{F905FE46-3FEF-420F-B871-E24B7C592629}"/>
                  </a:ext>
                </a:extLst>
              </p:cNvPr>
              <p:cNvSpPr>
                <a:spLocks noChangeShapeType="1"/>
              </p:cNvSpPr>
              <p:nvPr/>
            </p:nvSpPr>
            <p:spPr bwMode="auto">
              <a:xfrm flipH="1">
                <a:off x="2047" y="3885"/>
                <a:ext cx="28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4" name="Line 23">
                <a:extLst>
                  <a:ext uri="{FF2B5EF4-FFF2-40B4-BE49-F238E27FC236}">
                    <a16:creationId xmlns:a16="http://schemas.microsoft.com/office/drawing/2014/main" id="{9BCE0D91-4FD8-4FC9-8B29-5AF283F77F8F}"/>
                  </a:ext>
                </a:extLst>
              </p:cNvPr>
              <p:cNvSpPr>
                <a:spLocks noChangeShapeType="1"/>
              </p:cNvSpPr>
              <p:nvPr/>
            </p:nvSpPr>
            <p:spPr bwMode="auto">
              <a:xfrm flipV="1">
                <a:off x="2038" y="3519"/>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5" name="Line 24">
                <a:extLst>
                  <a:ext uri="{FF2B5EF4-FFF2-40B4-BE49-F238E27FC236}">
                    <a16:creationId xmlns:a16="http://schemas.microsoft.com/office/drawing/2014/main" id="{14AC7773-0E23-44AB-8138-121B68D5D67D}"/>
                  </a:ext>
                </a:extLst>
              </p:cNvPr>
              <p:cNvSpPr>
                <a:spLocks noChangeShapeType="1"/>
              </p:cNvSpPr>
              <p:nvPr/>
            </p:nvSpPr>
            <p:spPr bwMode="auto">
              <a:xfrm>
                <a:off x="2047" y="3519"/>
                <a:ext cx="15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grpSp>
        <p:sp>
          <p:nvSpPr>
            <p:cNvPr id="124" name="Line 25">
              <a:extLst>
                <a:ext uri="{FF2B5EF4-FFF2-40B4-BE49-F238E27FC236}">
                  <a16:creationId xmlns:a16="http://schemas.microsoft.com/office/drawing/2014/main" id="{45851CE0-73BF-49C5-8F04-34F834B75EC7}"/>
                </a:ext>
              </a:extLst>
            </p:cNvPr>
            <p:cNvSpPr>
              <a:spLocks noChangeShapeType="1"/>
            </p:cNvSpPr>
            <p:nvPr/>
          </p:nvSpPr>
          <p:spPr bwMode="auto">
            <a:xfrm>
              <a:off x="5410200" y="3324226"/>
              <a:ext cx="0" cy="3333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5" name="Line 26">
              <a:extLst>
                <a:ext uri="{FF2B5EF4-FFF2-40B4-BE49-F238E27FC236}">
                  <a16:creationId xmlns:a16="http://schemas.microsoft.com/office/drawing/2014/main" id="{2DCA2E33-275D-4369-8628-22B96DF9363E}"/>
                </a:ext>
              </a:extLst>
            </p:cNvPr>
            <p:cNvSpPr>
              <a:spLocks noChangeShapeType="1"/>
            </p:cNvSpPr>
            <p:nvPr/>
          </p:nvSpPr>
          <p:spPr bwMode="auto">
            <a:xfrm>
              <a:off x="5410201" y="3671888"/>
              <a:ext cx="25685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6" name="Line 27">
              <a:extLst>
                <a:ext uri="{FF2B5EF4-FFF2-40B4-BE49-F238E27FC236}">
                  <a16:creationId xmlns:a16="http://schemas.microsoft.com/office/drawing/2014/main" id="{1B2B05E3-B529-41C0-B087-60B8A896AC1E}"/>
                </a:ext>
              </a:extLst>
            </p:cNvPr>
            <p:cNvSpPr>
              <a:spLocks noChangeShapeType="1"/>
            </p:cNvSpPr>
            <p:nvPr/>
          </p:nvSpPr>
          <p:spPr bwMode="auto">
            <a:xfrm>
              <a:off x="7993063" y="3671889"/>
              <a:ext cx="0" cy="536575"/>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7" name="Line 28">
              <a:extLst>
                <a:ext uri="{FF2B5EF4-FFF2-40B4-BE49-F238E27FC236}">
                  <a16:creationId xmlns:a16="http://schemas.microsoft.com/office/drawing/2014/main" id="{DF855D00-C717-41BE-8D96-8FBBD05A0BC5}"/>
                </a:ext>
              </a:extLst>
            </p:cNvPr>
            <p:cNvSpPr>
              <a:spLocks noChangeShapeType="1"/>
            </p:cNvSpPr>
            <p:nvPr/>
          </p:nvSpPr>
          <p:spPr bwMode="auto">
            <a:xfrm>
              <a:off x="6265863" y="3294063"/>
              <a:ext cx="0" cy="450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8" name="Line 29">
              <a:extLst>
                <a:ext uri="{FF2B5EF4-FFF2-40B4-BE49-F238E27FC236}">
                  <a16:creationId xmlns:a16="http://schemas.microsoft.com/office/drawing/2014/main" id="{ED4E22A4-051F-40AE-919D-D1C47CE4A7CB}"/>
                </a:ext>
              </a:extLst>
            </p:cNvPr>
            <p:cNvSpPr>
              <a:spLocks noChangeShapeType="1"/>
            </p:cNvSpPr>
            <p:nvPr/>
          </p:nvSpPr>
          <p:spPr bwMode="auto">
            <a:xfrm flipH="1">
              <a:off x="3741739" y="3744913"/>
              <a:ext cx="2524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9" name="Line 30">
              <a:extLst>
                <a:ext uri="{FF2B5EF4-FFF2-40B4-BE49-F238E27FC236}">
                  <a16:creationId xmlns:a16="http://schemas.microsoft.com/office/drawing/2014/main" id="{BAB85A2E-3E0A-48B1-8C88-F49D0BA9679D}"/>
                </a:ext>
              </a:extLst>
            </p:cNvPr>
            <p:cNvSpPr>
              <a:spLocks noChangeShapeType="1"/>
            </p:cNvSpPr>
            <p:nvPr/>
          </p:nvSpPr>
          <p:spPr bwMode="auto">
            <a:xfrm flipH="1">
              <a:off x="3741738" y="3744913"/>
              <a:ext cx="0" cy="463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0" name="Text Box 31">
              <a:extLst>
                <a:ext uri="{FF2B5EF4-FFF2-40B4-BE49-F238E27FC236}">
                  <a16:creationId xmlns:a16="http://schemas.microsoft.com/office/drawing/2014/main" id="{4A8F91D5-0110-47F6-9FD5-1F0F838D88EA}"/>
                </a:ext>
              </a:extLst>
            </p:cNvPr>
            <p:cNvSpPr txBox="1">
              <a:spLocks noChangeArrowheads="1"/>
            </p:cNvSpPr>
            <p:nvPr/>
          </p:nvSpPr>
          <p:spPr bwMode="auto">
            <a:xfrm>
              <a:off x="5014913" y="2786063"/>
              <a:ext cx="590550" cy="27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b="1">
                  <a:latin typeface="+mn-lt"/>
                </a:rPr>
                <a:t>llink</a:t>
              </a:r>
            </a:p>
          </p:txBody>
        </p:sp>
        <p:sp>
          <p:nvSpPr>
            <p:cNvPr id="131" name="Text Box 32">
              <a:extLst>
                <a:ext uri="{FF2B5EF4-FFF2-40B4-BE49-F238E27FC236}">
                  <a16:creationId xmlns:a16="http://schemas.microsoft.com/office/drawing/2014/main" id="{677C30B4-B231-4FBD-A4E6-A3928E0BB878}"/>
                </a:ext>
              </a:extLst>
            </p:cNvPr>
            <p:cNvSpPr txBox="1">
              <a:spLocks noChangeArrowheads="1"/>
            </p:cNvSpPr>
            <p:nvPr/>
          </p:nvSpPr>
          <p:spPr bwMode="auto">
            <a:xfrm>
              <a:off x="5553075" y="2784475"/>
              <a:ext cx="647700" cy="27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b="1">
                  <a:latin typeface="+mn-lt"/>
                </a:rPr>
                <a:t>item</a:t>
              </a:r>
            </a:p>
          </p:txBody>
        </p:sp>
        <p:sp>
          <p:nvSpPr>
            <p:cNvPr id="132" name="Text Box 33">
              <a:extLst>
                <a:ext uri="{FF2B5EF4-FFF2-40B4-BE49-F238E27FC236}">
                  <a16:creationId xmlns:a16="http://schemas.microsoft.com/office/drawing/2014/main" id="{12D31D39-51B6-4B79-9875-4E55E91AC6E2}"/>
                </a:ext>
              </a:extLst>
            </p:cNvPr>
            <p:cNvSpPr txBox="1">
              <a:spLocks noChangeArrowheads="1"/>
            </p:cNvSpPr>
            <p:nvPr/>
          </p:nvSpPr>
          <p:spPr bwMode="auto">
            <a:xfrm>
              <a:off x="6086476" y="2781300"/>
              <a:ext cx="677863" cy="27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b="1">
                  <a:latin typeface="+mn-lt"/>
                </a:rPr>
                <a:t>rlink</a:t>
              </a:r>
            </a:p>
          </p:txBody>
        </p:sp>
        <p:sp>
          <p:nvSpPr>
            <p:cNvPr id="133" name="Line 34">
              <a:extLst>
                <a:ext uri="{FF2B5EF4-FFF2-40B4-BE49-F238E27FC236}">
                  <a16:creationId xmlns:a16="http://schemas.microsoft.com/office/drawing/2014/main" id="{484183C3-6F37-4636-A3B3-7230A23E5F63}"/>
                </a:ext>
              </a:extLst>
            </p:cNvPr>
            <p:cNvSpPr>
              <a:spLocks noChangeShapeType="1"/>
            </p:cNvSpPr>
            <p:nvPr/>
          </p:nvSpPr>
          <p:spPr bwMode="auto">
            <a:xfrm>
              <a:off x="3725864" y="3194050"/>
              <a:ext cx="1481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4" name="Text Box 35">
              <a:extLst>
                <a:ext uri="{FF2B5EF4-FFF2-40B4-BE49-F238E27FC236}">
                  <a16:creationId xmlns:a16="http://schemas.microsoft.com/office/drawing/2014/main" id="{CFC24D87-38BF-4241-AB51-06A42BBE344E}"/>
                </a:ext>
              </a:extLst>
            </p:cNvPr>
            <p:cNvSpPr txBox="1">
              <a:spLocks noChangeArrowheads="1"/>
            </p:cNvSpPr>
            <p:nvPr/>
          </p:nvSpPr>
          <p:spPr bwMode="auto">
            <a:xfrm>
              <a:off x="2471738" y="3017838"/>
              <a:ext cx="1301750" cy="27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b="1">
                  <a:latin typeface="+mn-lt"/>
                </a:rPr>
                <a:t>Head Node</a:t>
              </a:r>
            </a:p>
          </p:txBody>
        </p:sp>
        <p:sp>
          <p:nvSpPr>
            <p:cNvPr id="135" name="Rectangle 36">
              <a:extLst>
                <a:ext uri="{FF2B5EF4-FFF2-40B4-BE49-F238E27FC236}">
                  <a16:creationId xmlns:a16="http://schemas.microsoft.com/office/drawing/2014/main" id="{735509EB-3697-4F39-AA0B-D8C96D866AA0}"/>
                </a:ext>
              </a:extLst>
            </p:cNvPr>
            <p:cNvSpPr>
              <a:spLocks noChangeArrowheads="1"/>
            </p:cNvSpPr>
            <p:nvPr/>
          </p:nvSpPr>
          <p:spPr bwMode="auto">
            <a:xfrm>
              <a:off x="5640389" y="3135314"/>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36" name="Line 37">
              <a:extLst>
                <a:ext uri="{FF2B5EF4-FFF2-40B4-BE49-F238E27FC236}">
                  <a16:creationId xmlns:a16="http://schemas.microsoft.com/office/drawing/2014/main" id="{C04F52D9-BE42-4EED-A1D7-66A8053FCD72}"/>
                </a:ext>
              </a:extLst>
            </p:cNvPr>
            <p:cNvSpPr>
              <a:spLocks noChangeShapeType="1"/>
            </p:cNvSpPr>
            <p:nvPr/>
          </p:nvSpPr>
          <p:spPr bwMode="auto">
            <a:xfrm>
              <a:off x="5700714" y="3324225"/>
              <a:ext cx="276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7" name="Line 38">
              <a:extLst>
                <a:ext uri="{FF2B5EF4-FFF2-40B4-BE49-F238E27FC236}">
                  <a16:creationId xmlns:a16="http://schemas.microsoft.com/office/drawing/2014/main" id="{D9299E9B-D808-480C-BB5C-6E5604EA8E32}"/>
                </a:ext>
              </a:extLst>
            </p:cNvPr>
            <p:cNvSpPr>
              <a:spLocks noChangeShapeType="1"/>
            </p:cNvSpPr>
            <p:nvPr/>
          </p:nvSpPr>
          <p:spPr bwMode="auto">
            <a:xfrm flipH="1">
              <a:off x="4162425" y="439896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8" name="Line 39">
              <a:extLst>
                <a:ext uri="{FF2B5EF4-FFF2-40B4-BE49-F238E27FC236}">
                  <a16:creationId xmlns:a16="http://schemas.microsoft.com/office/drawing/2014/main" id="{483289C2-7550-490D-8EE8-B1C5B1648531}"/>
                </a:ext>
              </a:extLst>
            </p:cNvPr>
            <p:cNvSpPr>
              <a:spLocks noChangeShapeType="1"/>
            </p:cNvSpPr>
            <p:nvPr/>
          </p:nvSpPr>
          <p:spPr bwMode="auto">
            <a:xfrm>
              <a:off x="4151314" y="4862513"/>
              <a:ext cx="3425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9" name="Line 40">
              <a:extLst>
                <a:ext uri="{FF2B5EF4-FFF2-40B4-BE49-F238E27FC236}">
                  <a16:creationId xmlns:a16="http://schemas.microsoft.com/office/drawing/2014/main" id="{3A6F1B61-4BF3-458B-B14C-544F96E5E14B}"/>
                </a:ext>
              </a:extLst>
            </p:cNvPr>
            <p:cNvSpPr>
              <a:spLocks noChangeShapeType="1"/>
            </p:cNvSpPr>
            <p:nvPr/>
          </p:nvSpPr>
          <p:spPr bwMode="auto">
            <a:xfrm flipV="1">
              <a:off x="7577138" y="4586289"/>
              <a:ext cx="0"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0" name="Line 41">
              <a:extLst>
                <a:ext uri="{FF2B5EF4-FFF2-40B4-BE49-F238E27FC236}">
                  <a16:creationId xmlns:a16="http://schemas.microsoft.com/office/drawing/2014/main" id="{2CF6B472-DA23-4B67-A3C4-A275F709A77B}"/>
                </a:ext>
              </a:extLst>
            </p:cNvPr>
            <p:cNvSpPr>
              <a:spLocks noChangeShapeType="1"/>
            </p:cNvSpPr>
            <p:nvPr/>
          </p:nvSpPr>
          <p:spPr bwMode="auto">
            <a:xfrm flipV="1">
              <a:off x="7577138" y="4005264"/>
              <a:ext cx="0" cy="3270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1" name="Line 42">
              <a:extLst>
                <a:ext uri="{FF2B5EF4-FFF2-40B4-BE49-F238E27FC236}">
                  <a16:creationId xmlns:a16="http://schemas.microsoft.com/office/drawing/2014/main" id="{8B56FE74-FFF8-46E6-8BB0-78CA5418B8D5}"/>
                </a:ext>
              </a:extLst>
            </p:cNvPr>
            <p:cNvSpPr>
              <a:spLocks noChangeShapeType="1"/>
            </p:cNvSpPr>
            <p:nvPr/>
          </p:nvSpPr>
          <p:spPr bwMode="auto">
            <a:xfrm flipH="1">
              <a:off x="4151314" y="4005263"/>
              <a:ext cx="342582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2" name="Line 43">
              <a:extLst>
                <a:ext uri="{FF2B5EF4-FFF2-40B4-BE49-F238E27FC236}">
                  <a16:creationId xmlns:a16="http://schemas.microsoft.com/office/drawing/2014/main" id="{02D718C2-673B-41CD-8E3F-26D2436828B3}"/>
                </a:ext>
              </a:extLst>
            </p:cNvPr>
            <p:cNvSpPr>
              <a:spLocks noChangeShapeType="1"/>
            </p:cNvSpPr>
            <p:nvPr/>
          </p:nvSpPr>
          <p:spPr bwMode="auto">
            <a:xfrm>
              <a:off x="4151313" y="4005263"/>
              <a:ext cx="0" cy="2032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grpSp>
      <p:sp>
        <p:nvSpPr>
          <p:cNvPr id="47" name="TextBox 46"/>
          <p:cNvSpPr txBox="1"/>
          <p:nvPr/>
        </p:nvSpPr>
        <p:spPr>
          <a:xfrm>
            <a:off x="1930398" y="5675868"/>
            <a:ext cx="788125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3.27: </a:t>
            </a:r>
            <a:r>
              <a:rPr lang="en-US" dirty="0" smtClean="0">
                <a:latin typeface="Times New Roman" pitchFamily="18" charset="0"/>
                <a:cs typeface="Times New Roman" pitchFamily="18" charset="0"/>
              </a:rPr>
              <a:t>Deletion operation on Circular Doubly Linked List</a:t>
            </a:r>
          </a:p>
        </p:txBody>
      </p:sp>
    </p:spTree>
    <p:extLst>
      <p:ext uri="{BB962C8B-B14F-4D97-AF65-F5344CB8AC3E}">
        <p14:creationId xmlns:p14="http://schemas.microsoft.com/office/powerpoint/2010/main" val="27693012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66</a:t>
            </a:fld>
            <a:endParaRPr lang="en-IN" dirty="0"/>
          </a:p>
        </p:txBody>
      </p:sp>
      <p:sp>
        <p:nvSpPr>
          <p:cNvPr id="6" name="Rectangle 5"/>
          <p:cNvSpPr/>
          <p:nvPr/>
        </p:nvSpPr>
        <p:spPr>
          <a:xfrm>
            <a:off x="207034" y="1121184"/>
            <a:ext cx="11601338"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Insertion Into An Empty Doubly Linked Circular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47" name="Group 46"/>
          <p:cNvGrpSpPr/>
          <p:nvPr/>
        </p:nvGrpSpPr>
        <p:grpSpPr>
          <a:xfrm>
            <a:off x="2784009" y="2264418"/>
            <a:ext cx="6510019" cy="3796349"/>
            <a:chOff x="2874964" y="2232025"/>
            <a:chExt cx="5918199" cy="3451226"/>
          </a:xfrm>
        </p:grpSpPr>
        <p:sp>
          <p:nvSpPr>
            <p:cNvPr id="48" name="Text Box 24">
              <a:extLst>
                <a:ext uri="{FF2B5EF4-FFF2-40B4-BE49-F238E27FC236}">
                  <a16:creationId xmlns:a16="http://schemas.microsoft.com/office/drawing/2014/main" id="{6F8C839B-1224-4AC6-B4F7-B33B001639C5}"/>
                </a:ext>
              </a:extLst>
            </p:cNvPr>
            <p:cNvSpPr txBox="1">
              <a:spLocks noChangeArrowheads="1"/>
            </p:cNvSpPr>
            <p:nvPr/>
          </p:nvSpPr>
          <p:spPr bwMode="auto">
            <a:xfrm>
              <a:off x="3798888" y="2233613"/>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b="1">
                  <a:latin typeface="+mj-lt"/>
                </a:rPr>
                <a:t>node</a:t>
              </a:r>
            </a:p>
          </p:txBody>
        </p:sp>
        <p:sp>
          <p:nvSpPr>
            <p:cNvPr id="49" name="Text Box 32">
              <a:extLst>
                <a:ext uri="{FF2B5EF4-FFF2-40B4-BE49-F238E27FC236}">
                  <a16:creationId xmlns:a16="http://schemas.microsoft.com/office/drawing/2014/main" id="{BF0F0617-6E28-4E6F-9E65-BF2423927C55}"/>
                </a:ext>
              </a:extLst>
            </p:cNvPr>
            <p:cNvSpPr txBox="1">
              <a:spLocks noChangeArrowheads="1"/>
            </p:cNvSpPr>
            <p:nvPr/>
          </p:nvSpPr>
          <p:spPr bwMode="auto">
            <a:xfrm>
              <a:off x="7918450" y="2232025"/>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b="1">
                  <a:latin typeface="+mj-lt"/>
                </a:rPr>
                <a:t>node</a:t>
              </a:r>
            </a:p>
          </p:txBody>
        </p:sp>
        <p:grpSp>
          <p:nvGrpSpPr>
            <p:cNvPr id="50" name="Group 49"/>
            <p:cNvGrpSpPr/>
            <p:nvPr/>
          </p:nvGrpSpPr>
          <p:grpSpPr>
            <a:xfrm>
              <a:off x="2874964" y="2393951"/>
              <a:ext cx="5918199" cy="3289300"/>
              <a:chOff x="2874964" y="2393951"/>
              <a:chExt cx="5918199" cy="3289300"/>
            </a:xfrm>
          </p:grpSpPr>
          <p:sp>
            <p:nvSpPr>
              <p:cNvPr id="51" name="Rectangle 3">
                <a:extLst>
                  <a:ext uri="{FF2B5EF4-FFF2-40B4-BE49-F238E27FC236}">
                    <a16:creationId xmlns:a16="http://schemas.microsoft.com/office/drawing/2014/main" id="{055676FE-AA37-4265-8A01-230DBA238A8C}"/>
                  </a:ext>
                </a:extLst>
              </p:cNvPr>
              <p:cNvSpPr>
                <a:spLocks noChangeArrowheads="1"/>
              </p:cNvSpPr>
              <p:nvPr/>
            </p:nvSpPr>
            <p:spPr bwMode="auto">
              <a:xfrm>
                <a:off x="3090864" y="2757489"/>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52" name="Rectangle 4">
                <a:extLst>
                  <a:ext uri="{FF2B5EF4-FFF2-40B4-BE49-F238E27FC236}">
                    <a16:creationId xmlns:a16="http://schemas.microsoft.com/office/drawing/2014/main" id="{7913E5A3-AB2C-420E-BED5-A0B8104AE98F}"/>
                  </a:ext>
                </a:extLst>
              </p:cNvPr>
              <p:cNvSpPr>
                <a:spLocks noChangeArrowheads="1"/>
              </p:cNvSpPr>
              <p:nvPr/>
            </p:nvSpPr>
            <p:spPr bwMode="auto">
              <a:xfrm>
                <a:off x="3509964" y="2757489"/>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53" name="Rectangle 5">
                <a:extLst>
                  <a:ext uri="{FF2B5EF4-FFF2-40B4-BE49-F238E27FC236}">
                    <a16:creationId xmlns:a16="http://schemas.microsoft.com/office/drawing/2014/main" id="{7D0D81BB-6798-4718-A6C5-9D62FCDFBDD8}"/>
                  </a:ext>
                </a:extLst>
              </p:cNvPr>
              <p:cNvSpPr>
                <a:spLocks noChangeArrowheads="1"/>
              </p:cNvSpPr>
              <p:nvPr/>
            </p:nvSpPr>
            <p:spPr bwMode="auto">
              <a:xfrm>
                <a:off x="3930650" y="2757489"/>
                <a:ext cx="420688"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54" name="Line 6">
                <a:extLst>
                  <a:ext uri="{FF2B5EF4-FFF2-40B4-BE49-F238E27FC236}">
                    <a16:creationId xmlns:a16="http://schemas.microsoft.com/office/drawing/2014/main" id="{1726960F-37C1-4113-8499-B683E28813F0}"/>
                  </a:ext>
                </a:extLst>
              </p:cNvPr>
              <p:cNvSpPr>
                <a:spLocks noChangeShapeType="1"/>
              </p:cNvSpPr>
              <p:nvPr/>
            </p:nvSpPr>
            <p:spPr bwMode="auto">
              <a:xfrm>
                <a:off x="4138614" y="3021014"/>
                <a:ext cx="420687"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55" name="Line 7">
                <a:extLst>
                  <a:ext uri="{FF2B5EF4-FFF2-40B4-BE49-F238E27FC236}">
                    <a16:creationId xmlns:a16="http://schemas.microsoft.com/office/drawing/2014/main" id="{3CFA1E93-DF4E-40B2-8080-AAB8A7D0FAD5}"/>
                  </a:ext>
                </a:extLst>
              </p:cNvPr>
              <p:cNvSpPr>
                <a:spLocks noChangeShapeType="1"/>
              </p:cNvSpPr>
              <p:nvPr/>
            </p:nvSpPr>
            <p:spPr bwMode="auto">
              <a:xfrm flipV="1">
                <a:off x="4559300" y="2817813"/>
                <a:ext cx="1588"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56" name="Line 8">
                <a:extLst>
                  <a:ext uri="{FF2B5EF4-FFF2-40B4-BE49-F238E27FC236}">
                    <a16:creationId xmlns:a16="http://schemas.microsoft.com/office/drawing/2014/main" id="{E1571E17-C249-4AE0-B460-A31DDE36CE9E}"/>
                  </a:ext>
                </a:extLst>
              </p:cNvPr>
              <p:cNvSpPr>
                <a:spLocks noChangeShapeType="1"/>
              </p:cNvSpPr>
              <p:nvPr/>
            </p:nvSpPr>
            <p:spPr bwMode="auto">
              <a:xfrm flipH="1">
                <a:off x="4313239" y="2817814"/>
                <a:ext cx="2317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nvGrpSpPr>
              <p:cNvPr id="57" name="Group 9">
                <a:extLst>
                  <a:ext uri="{FF2B5EF4-FFF2-40B4-BE49-F238E27FC236}">
                    <a16:creationId xmlns:a16="http://schemas.microsoft.com/office/drawing/2014/main" id="{A65D8CCD-2A98-4144-8944-4144591CEE61}"/>
                  </a:ext>
                </a:extLst>
              </p:cNvPr>
              <p:cNvGrpSpPr>
                <a:grpSpLocks/>
              </p:cNvGrpSpPr>
              <p:nvPr/>
            </p:nvGrpSpPr>
            <p:grpSpPr bwMode="auto">
              <a:xfrm flipH="1">
                <a:off x="2874964" y="2816225"/>
                <a:ext cx="420687" cy="203200"/>
                <a:chOff x="3977" y="3684"/>
                <a:chExt cx="265" cy="128"/>
              </a:xfrm>
            </p:grpSpPr>
            <p:sp>
              <p:nvSpPr>
                <p:cNvPr id="153" name="Line 10">
                  <a:extLst>
                    <a:ext uri="{FF2B5EF4-FFF2-40B4-BE49-F238E27FC236}">
                      <a16:creationId xmlns:a16="http://schemas.microsoft.com/office/drawing/2014/main" id="{7C35DFE6-5FFF-4474-8B6C-ACC65CE9ED7A}"/>
                    </a:ext>
                  </a:extLst>
                </p:cNvPr>
                <p:cNvSpPr>
                  <a:spLocks noChangeShapeType="1"/>
                </p:cNvSpPr>
                <p:nvPr/>
              </p:nvSpPr>
              <p:spPr bwMode="auto">
                <a:xfrm>
                  <a:off x="3977" y="3812"/>
                  <a:ext cx="26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54" name="Line 11">
                  <a:extLst>
                    <a:ext uri="{FF2B5EF4-FFF2-40B4-BE49-F238E27FC236}">
                      <a16:creationId xmlns:a16="http://schemas.microsoft.com/office/drawing/2014/main" id="{0D3FC340-9A2E-48C0-A6CB-BEA991420CBE}"/>
                    </a:ext>
                  </a:extLst>
                </p:cNvPr>
                <p:cNvSpPr>
                  <a:spLocks noChangeShapeType="1"/>
                </p:cNvSpPr>
                <p:nvPr/>
              </p:nvSpPr>
              <p:spPr bwMode="auto">
                <a:xfrm flipV="1">
                  <a:off x="4242" y="3684"/>
                  <a:ext cx="0" cy="12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55" name="Line 12">
                  <a:extLst>
                    <a:ext uri="{FF2B5EF4-FFF2-40B4-BE49-F238E27FC236}">
                      <a16:creationId xmlns:a16="http://schemas.microsoft.com/office/drawing/2014/main" id="{23BACEF5-428C-4FFF-9F7D-F0EDBEC0FA35}"/>
                    </a:ext>
                  </a:extLst>
                </p:cNvPr>
                <p:cNvSpPr>
                  <a:spLocks noChangeShapeType="1"/>
                </p:cNvSpPr>
                <p:nvPr/>
              </p:nvSpPr>
              <p:spPr bwMode="auto">
                <a:xfrm flipH="1">
                  <a:off x="4087" y="3684"/>
                  <a:ext cx="146"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sp>
            <p:nvSpPr>
              <p:cNvPr id="58" name="Rectangle 13">
                <a:extLst>
                  <a:ext uri="{FF2B5EF4-FFF2-40B4-BE49-F238E27FC236}">
                    <a16:creationId xmlns:a16="http://schemas.microsoft.com/office/drawing/2014/main" id="{5E896B68-4562-4873-9927-DF01F094F450}"/>
                  </a:ext>
                </a:extLst>
              </p:cNvPr>
              <p:cNvSpPr>
                <a:spLocks noChangeArrowheads="1"/>
              </p:cNvSpPr>
              <p:nvPr/>
            </p:nvSpPr>
            <p:spPr bwMode="auto">
              <a:xfrm>
                <a:off x="3103564" y="4105276"/>
                <a:ext cx="420687"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59" name="Rectangle 14">
                <a:extLst>
                  <a:ext uri="{FF2B5EF4-FFF2-40B4-BE49-F238E27FC236}">
                    <a16:creationId xmlns:a16="http://schemas.microsoft.com/office/drawing/2014/main" id="{71D67F6E-AA6E-4657-BEBF-B09389C12318}"/>
                  </a:ext>
                </a:extLst>
              </p:cNvPr>
              <p:cNvSpPr>
                <a:spLocks noChangeArrowheads="1"/>
              </p:cNvSpPr>
              <p:nvPr/>
            </p:nvSpPr>
            <p:spPr bwMode="auto">
              <a:xfrm>
                <a:off x="3522664" y="4105276"/>
                <a:ext cx="420687"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60" name="Rectangle 15">
                <a:extLst>
                  <a:ext uri="{FF2B5EF4-FFF2-40B4-BE49-F238E27FC236}">
                    <a16:creationId xmlns:a16="http://schemas.microsoft.com/office/drawing/2014/main" id="{51E2064C-FD38-4686-8DB3-1DB537B150E9}"/>
                  </a:ext>
                </a:extLst>
              </p:cNvPr>
              <p:cNvSpPr>
                <a:spLocks noChangeArrowheads="1"/>
              </p:cNvSpPr>
              <p:nvPr/>
            </p:nvSpPr>
            <p:spPr bwMode="auto">
              <a:xfrm>
                <a:off x="3943350" y="4105276"/>
                <a:ext cx="420688"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61" name="Line 16">
                <a:extLst>
                  <a:ext uri="{FF2B5EF4-FFF2-40B4-BE49-F238E27FC236}">
                    <a16:creationId xmlns:a16="http://schemas.microsoft.com/office/drawing/2014/main" id="{C82397FB-60E2-4C63-900A-B38DBF6B2CC7}"/>
                  </a:ext>
                </a:extLst>
              </p:cNvPr>
              <p:cNvSpPr>
                <a:spLocks noChangeShapeType="1"/>
              </p:cNvSpPr>
              <p:nvPr/>
            </p:nvSpPr>
            <p:spPr bwMode="auto">
              <a:xfrm>
                <a:off x="3571876" y="2946400"/>
                <a:ext cx="276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62" name="Line 17">
                <a:extLst>
                  <a:ext uri="{FF2B5EF4-FFF2-40B4-BE49-F238E27FC236}">
                    <a16:creationId xmlns:a16="http://schemas.microsoft.com/office/drawing/2014/main" id="{859A7016-90F3-4774-836E-72292D60701F}"/>
                  </a:ext>
                </a:extLst>
              </p:cNvPr>
              <p:cNvSpPr>
                <a:spLocks noChangeShapeType="1"/>
              </p:cNvSpPr>
              <p:nvPr/>
            </p:nvSpPr>
            <p:spPr bwMode="auto">
              <a:xfrm>
                <a:off x="3151189" y="4279900"/>
                <a:ext cx="276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63" name="Line 18">
                <a:extLst>
                  <a:ext uri="{FF2B5EF4-FFF2-40B4-BE49-F238E27FC236}">
                    <a16:creationId xmlns:a16="http://schemas.microsoft.com/office/drawing/2014/main" id="{6DD76669-9027-4249-856C-DB90B026EED6}"/>
                  </a:ext>
                </a:extLst>
              </p:cNvPr>
              <p:cNvSpPr>
                <a:spLocks noChangeShapeType="1"/>
              </p:cNvSpPr>
              <p:nvPr/>
            </p:nvSpPr>
            <p:spPr bwMode="auto">
              <a:xfrm>
                <a:off x="3590926" y="4279900"/>
                <a:ext cx="276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64" name="Line 19">
                <a:extLst>
                  <a:ext uri="{FF2B5EF4-FFF2-40B4-BE49-F238E27FC236}">
                    <a16:creationId xmlns:a16="http://schemas.microsoft.com/office/drawing/2014/main" id="{B6E3E074-CC13-4948-945F-FC6D87D355B3}"/>
                  </a:ext>
                </a:extLst>
              </p:cNvPr>
              <p:cNvSpPr>
                <a:spLocks noChangeShapeType="1"/>
              </p:cNvSpPr>
              <p:nvPr/>
            </p:nvSpPr>
            <p:spPr bwMode="auto">
              <a:xfrm>
                <a:off x="4032251" y="4279900"/>
                <a:ext cx="276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65" name="Line 20">
                <a:extLst>
                  <a:ext uri="{FF2B5EF4-FFF2-40B4-BE49-F238E27FC236}">
                    <a16:creationId xmlns:a16="http://schemas.microsoft.com/office/drawing/2014/main" id="{C5AE90AD-CD3F-4ECF-B72E-2EDF482B2CDF}"/>
                  </a:ext>
                </a:extLst>
              </p:cNvPr>
              <p:cNvSpPr>
                <a:spLocks noChangeShapeType="1"/>
              </p:cNvSpPr>
              <p:nvPr/>
            </p:nvSpPr>
            <p:spPr bwMode="auto">
              <a:xfrm>
                <a:off x="3309939" y="4833938"/>
                <a:ext cx="479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66" name="Line 21">
                <a:extLst>
                  <a:ext uri="{FF2B5EF4-FFF2-40B4-BE49-F238E27FC236}">
                    <a16:creationId xmlns:a16="http://schemas.microsoft.com/office/drawing/2014/main" id="{015BEC87-DB77-4ED8-B571-F28089AB2598}"/>
                  </a:ext>
                </a:extLst>
              </p:cNvPr>
              <p:cNvSpPr>
                <a:spLocks noChangeShapeType="1"/>
              </p:cNvSpPr>
              <p:nvPr/>
            </p:nvSpPr>
            <p:spPr bwMode="auto">
              <a:xfrm flipV="1">
                <a:off x="3309938" y="4470401"/>
                <a:ext cx="0" cy="377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67" name="Line 22">
                <a:extLst>
                  <a:ext uri="{FF2B5EF4-FFF2-40B4-BE49-F238E27FC236}">
                    <a16:creationId xmlns:a16="http://schemas.microsoft.com/office/drawing/2014/main" id="{5620F0AB-FC62-4835-8AE5-7C4D06B3CB3B}"/>
                  </a:ext>
                </a:extLst>
              </p:cNvPr>
              <p:cNvSpPr>
                <a:spLocks noChangeShapeType="1"/>
              </p:cNvSpPr>
              <p:nvPr/>
            </p:nvSpPr>
            <p:spPr bwMode="auto">
              <a:xfrm>
                <a:off x="3267075" y="2395538"/>
                <a:ext cx="0" cy="347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68" name="Line 23">
                <a:extLst>
                  <a:ext uri="{FF2B5EF4-FFF2-40B4-BE49-F238E27FC236}">
                    <a16:creationId xmlns:a16="http://schemas.microsoft.com/office/drawing/2014/main" id="{016CE82B-C46D-4A9E-B107-ABD978E8842C}"/>
                  </a:ext>
                </a:extLst>
              </p:cNvPr>
              <p:cNvSpPr>
                <a:spLocks noChangeShapeType="1"/>
              </p:cNvSpPr>
              <p:nvPr/>
            </p:nvSpPr>
            <p:spPr bwMode="auto">
              <a:xfrm>
                <a:off x="3278189" y="2408238"/>
                <a:ext cx="479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69" name="Text Box 25">
                <a:extLst>
                  <a:ext uri="{FF2B5EF4-FFF2-40B4-BE49-F238E27FC236}">
                    <a16:creationId xmlns:a16="http://schemas.microsoft.com/office/drawing/2014/main" id="{BDEA38F1-BD01-420C-8B22-1AEC711DD5FE}"/>
                  </a:ext>
                </a:extLst>
              </p:cNvPr>
              <p:cNvSpPr txBox="1">
                <a:spLocks noChangeArrowheads="1"/>
              </p:cNvSpPr>
              <p:nvPr/>
            </p:nvSpPr>
            <p:spPr bwMode="auto">
              <a:xfrm>
                <a:off x="3870325" y="4656138"/>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600" b="1">
                    <a:latin typeface="+mj-lt"/>
                  </a:rPr>
                  <a:t>newnode</a:t>
                </a:r>
              </a:p>
            </p:txBody>
          </p:sp>
          <p:sp>
            <p:nvSpPr>
              <p:cNvPr id="70" name="Rectangle 26">
                <a:extLst>
                  <a:ext uri="{FF2B5EF4-FFF2-40B4-BE49-F238E27FC236}">
                    <a16:creationId xmlns:a16="http://schemas.microsoft.com/office/drawing/2014/main" id="{A9325FF4-DCE0-4E82-B32E-5926954F8E1B}"/>
                  </a:ext>
                </a:extLst>
              </p:cNvPr>
              <p:cNvSpPr>
                <a:spLocks noChangeArrowheads="1"/>
              </p:cNvSpPr>
              <p:nvPr/>
            </p:nvSpPr>
            <p:spPr bwMode="auto">
              <a:xfrm>
                <a:off x="7210425" y="2755901"/>
                <a:ext cx="420688"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71" name="Rectangle 27">
                <a:extLst>
                  <a:ext uri="{FF2B5EF4-FFF2-40B4-BE49-F238E27FC236}">
                    <a16:creationId xmlns:a16="http://schemas.microsoft.com/office/drawing/2014/main" id="{8C4CF9C6-3763-4519-99A3-21DC1E7D7D85}"/>
                  </a:ext>
                </a:extLst>
              </p:cNvPr>
              <p:cNvSpPr>
                <a:spLocks noChangeArrowheads="1"/>
              </p:cNvSpPr>
              <p:nvPr/>
            </p:nvSpPr>
            <p:spPr bwMode="auto">
              <a:xfrm>
                <a:off x="7629525" y="2755901"/>
                <a:ext cx="420688"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72" name="Rectangle 28">
                <a:extLst>
                  <a:ext uri="{FF2B5EF4-FFF2-40B4-BE49-F238E27FC236}">
                    <a16:creationId xmlns:a16="http://schemas.microsoft.com/office/drawing/2014/main" id="{593C0368-E434-4949-9DB1-03047B632FE3}"/>
                  </a:ext>
                </a:extLst>
              </p:cNvPr>
              <p:cNvSpPr>
                <a:spLocks noChangeArrowheads="1"/>
              </p:cNvSpPr>
              <p:nvPr/>
            </p:nvSpPr>
            <p:spPr bwMode="auto">
              <a:xfrm>
                <a:off x="8050214" y="2755901"/>
                <a:ext cx="420687" cy="377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73" name="Line 29">
                <a:extLst>
                  <a:ext uri="{FF2B5EF4-FFF2-40B4-BE49-F238E27FC236}">
                    <a16:creationId xmlns:a16="http://schemas.microsoft.com/office/drawing/2014/main" id="{01ED11FE-BC84-445C-B52A-ABFC48AE2688}"/>
                  </a:ext>
                </a:extLst>
              </p:cNvPr>
              <p:cNvSpPr>
                <a:spLocks noChangeShapeType="1"/>
              </p:cNvSpPr>
              <p:nvPr/>
            </p:nvSpPr>
            <p:spPr bwMode="auto">
              <a:xfrm>
                <a:off x="7691439" y="2944813"/>
                <a:ext cx="276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74" name="Line 30">
                <a:extLst>
                  <a:ext uri="{FF2B5EF4-FFF2-40B4-BE49-F238E27FC236}">
                    <a16:creationId xmlns:a16="http://schemas.microsoft.com/office/drawing/2014/main" id="{1725640B-FEEC-415D-B865-C96C92F6809E}"/>
                  </a:ext>
                </a:extLst>
              </p:cNvPr>
              <p:cNvSpPr>
                <a:spLocks noChangeShapeType="1"/>
              </p:cNvSpPr>
              <p:nvPr/>
            </p:nvSpPr>
            <p:spPr bwMode="auto">
              <a:xfrm>
                <a:off x="7386638" y="2393951"/>
                <a:ext cx="0" cy="347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75" name="Line 31">
                <a:extLst>
                  <a:ext uri="{FF2B5EF4-FFF2-40B4-BE49-F238E27FC236}">
                    <a16:creationId xmlns:a16="http://schemas.microsoft.com/office/drawing/2014/main" id="{C74B7516-E90D-4C45-9A5F-EB88AEBCC0E7}"/>
                  </a:ext>
                </a:extLst>
              </p:cNvPr>
              <p:cNvSpPr>
                <a:spLocks noChangeShapeType="1"/>
              </p:cNvSpPr>
              <p:nvPr/>
            </p:nvSpPr>
            <p:spPr bwMode="auto">
              <a:xfrm>
                <a:off x="7397751" y="2406650"/>
                <a:ext cx="479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76" name="Rectangle 33">
                <a:extLst>
                  <a:ext uri="{FF2B5EF4-FFF2-40B4-BE49-F238E27FC236}">
                    <a16:creationId xmlns:a16="http://schemas.microsoft.com/office/drawing/2014/main" id="{BC8B63AA-57F5-40D9-B264-F66883159063}"/>
                  </a:ext>
                </a:extLst>
              </p:cNvPr>
              <p:cNvSpPr>
                <a:spLocks noChangeArrowheads="1"/>
              </p:cNvSpPr>
              <p:nvPr/>
            </p:nvSpPr>
            <p:spPr bwMode="auto">
              <a:xfrm>
                <a:off x="7224714" y="4103689"/>
                <a:ext cx="420687"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77" name="Rectangle 34">
                <a:extLst>
                  <a:ext uri="{FF2B5EF4-FFF2-40B4-BE49-F238E27FC236}">
                    <a16:creationId xmlns:a16="http://schemas.microsoft.com/office/drawing/2014/main" id="{FE362436-8E5F-415C-83EF-421BF78A1322}"/>
                  </a:ext>
                </a:extLst>
              </p:cNvPr>
              <p:cNvSpPr>
                <a:spLocks noChangeArrowheads="1"/>
              </p:cNvSpPr>
              <p:nvPr/>
            </p:nvSpPr>
            <p:spPr bwMode="auto">
              <a:xfrm>
                <a:off x="7643814" y="4103689"/>
                <a:ext cx="420687"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78" name="Rectangle 35">
                <a:extLst>
                  <a:ext uri="{FF2B5EF4-FFF2-40B4-BE49-F238E27FC236}">
                    <a16:creationId xmlns:a16="http://schemas.microsoft.com/office/drawing/2014/main" id="{F9E397DE-795F-4938-9036-F5A3E00A3F2B}"/>
                  </a:ext>
                </a:extLst>
              </p:cNvPr>
              <p:cNvSpPr>
                <a:spLocks noChangeArrowheads="1"/>
              </p:cNvSpPr>
              <p:nvPr/>
            </p:nvSpPr>
            <p:spPr bwMode="auto">
              <a:xfrm>
                <a:off x="8064500" y="4103689"/>
                <a:ext cx="420688"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79" name="Line 36">
                <a:extLst>
                  <a:ext uri="{FF2B5EF4-FFF2-40B4-BE49-F238E27FC236}">
                    <a16:creationId xmlns:a16="http://schemas.microsoft.com/office/drawing/2014/main" id="{AE6CB223-0941-4A24-B80A-7402327C1033}"/>
                  </a:ext>
                </a:extLst>
              </p:cNvPr>
              <p:cNvSpPr>
                <a:spLocks noChangeShapeType="1"/>
              </p:cNvSpPr>
              <p:nvPr/>
            </p:nvSpPr>
            <p:spPr bwMode="auto">
              <a:xfrm flipH="1">
                <a:off x="8243888" y="2946400"/>
                <a:ext cx="0" cy="71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80" name="Line 37">
                <a:extLst>
                  <a:ext uri="{FF2B5EF4-FFF2-40B4-BE49-F238E27FC236}">
                    <a16:creationId xmlns:a16="http://schemas.microsoft.com/office/drawing/2014/main" id="{9C781340-707C-44B0-B41C-14128D0B440E}"/>
                  </a:ext>
                </a:extLst>
              </p:cNvPr>
              <p:cNvSpPr>
                <a:spLocks noChangeShapeType="1"/>
              </p:cNvSpPr>
              <p:nvPr/>
            </p:nvSpPr>
            <p:spPr bwMode="auto">
              <a:xfrm flipH="1">
                <a:off x="7397750" y="3657600"/>
                <a:ext cx="846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81" name="Line 38">
                <a:extLst>
                  <a:ext uri="{FF2B5EF4-FFF2-40B4-BE49-F238E27FC236}">
                    <a16:creationId xmlns:a16="http://schemas.microsoft.com/office/drawing/2014/main" id="{A20C647F-F530-4013-A900-860D5DB827C9}"/>
                  </a:ext>
                </a:extLst>
              </p:cNvPr>
              <p:cNvSpPr>
                <a:spLocks noChangeShapeType="1"/>
              </p:cNvSpPr>
              <p:nvPr/>
            </p:nvSpPr>
            <p:spPr bwMode="auto">
              <a:xfrm>
                <a:off x="7388225" y="3671889"/>
                <a:ext cx="0" cy="1639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82" name="Line 39">
                <a:extLst>
                  <a:ext uri="{FF2B5EF4-FFF2-40B4-BE49-F238E27FC236}">
                    <a16:creationId xmlns:a16="http://schemas.microsoft.com/office/drawing/2014/main" id="{0BA9E685-A3EB-441B-A064-6C6590CA3639}"/>
                  </a:ext>
                </a:extLst>
              </p:cNvPr>
              <p:cNvSpPr>
                <a:spLocks noChangeShapeType="1"/>
              </p:cNvSpPr>
              <p:nvPr/>
            </p:nvSpPr>
            <p:spPr bwMode="auto">
              <a:xfrm>
                <a:off x="7388225" y="2974976"/>
                <a:ext cx="0" cy="3921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83" name="Line 40">
                <a:extLst>
                  <a:ext uri="{FF2B5EF4-FFF2-40B4-BE49-F238E27FC236}">
                    <a16:creationId xmlns:a16="http://schemas.microsoft.com/office/drawing/2014/main" id="{C0109960-023C-4132-BDBB-F0E1E9682C5C}"/>
                  </a:ext>
                </a:extLst>
              </p:cNvPr>
              <p:cNvSpPr>
                <a:spLocks noChangeShapeType="1"/>
              </p:cNvSpPr>
              <p:nvPr/>
            </p:nvSpPr>
            <p:spPr bwMode="auto">
              <a:xfrm flipV="1">
                <a:off x="7388226" y="3352800"/>
                <a:ext cx="1190625" cy="1428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84" name="Line 41">
                <a:extLst>
                  <a:ext uri="{FF2B5EF4-FFF2-40B4-BE49-F238E27FC236}">
                    <a16:creationId xmlns:a16="http://schemas.microsoft.com/office/drawing/2014/main" id="{E78FE179-6161-4068-8DC6-23874DC493F6}"/>
                  </a:ext>
                </a:extLst>
              </p:cNvPr>
              <p:cNvSpPr>
                <a:spLocks noChangeShapeType="1"/>
              </p:cNvSpPr>
              <p:nvPr/>
            </p:nvSpPr>
            <p:spPr bwMode="auto">
              <a:xfrm>
                <a:off x="8591550" y="3352800"/>
                <a:ext cx="0" cy="165258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nvGrpSpPr>
              <p:cNvPr id="85" name="Group 42">
                <a:extLst>
                  <a:ext uri="{FF2B5EF4-FFF2-40B4-BE49-F238E27FC236}">
                    <a16:creationId xmlns:a16="http://schemas.microsoft.com/office/drawing/2014/main" id="{2BBB4448-AA64-4C8F-A477-CBC73D6D1A7B}"/>
                  </a:ext>
                </a:extLst>
              </p:cNvPr>
              <p:cNvGrpSpPr>
                <a:grpSpLocks/>
              </p:cNvGrpSpPr>
              <p:nvPr/>
            </p:nvGrpSpPr>
            <p:grpSpPr bwMode="auto">
              <a:xfrm>
                <a:off x="8270875" y="2928939"/>
                <a:ext cx="522288" cy="2554287"/>
                <a:chOff x="4653" y="3007"/>
                <a:chExt cx="329" cy="859"/>
              </a:xfrm>
            </p:grpSpPr>
            <p:sp>
              <p:nvSpPr>
                <p:cNvPr id="150" name="Line 43">
                  <a:extLst>
                    <a:ext uri="{FF2B5EF4-FFF2-40B4-BE49-F238E27FC236}">
                      <a16:creationId xmlns:a16="http://schemas.microsoft.com/office/drawing/2014/main" id="{F6832082-5DE5-4E1A-A907-AC3B447278AD}"/>
                    </a:ext>
                  </a:extLst>
                </p:cNvPr>
                <p:cNvSpPr>
                  <a:spLocks noChangeShapeType="1"/>
                </p:cNvSpPr>
                <p:nvPr/>
              </p:nvSpPr>
              <p:spPr bwMode="auto">
                <a:xfrm>
                  <a:off x="4653" y="3866"/>
                  <a:ext cx="3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51" name="Line 44">
                  <a:extLst>
                    <a:ext uri="{FF2B5EF4-FFF2-40B4-BE49-F238E27FC236}">
                      <a16:creationId xmlns:a16="http://schemas.microsoft.com/office/drawing/2014/main" id="{33BB0E20-2865-4738-BB9B-199B1189C147}"/>
                    </a:ext>
                  </a:extLst>
                </p:cNvPr>
                <p:cNvSpPr>
                  <a:spLocks noChangeShapeType="1"/>
                </p:cNvSpPr>
                <p:nvPr/>
              </p:nvSpPr>
              <p:spPr bwMode="auto">
                <a:xfrm flipH="1" flipV="1">
                  <a:off x="4982" y="3007"/>
                  <a:ext cx="0" cy="8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52" name="Line 45">
                  <a:extLst>
                    <a:ext uri="{FF2B5EF4-FFF2-40B4-BE49-F238E27FC236}">
                      <a16:creationId xmlns:a16="http://schemas.microsoft.com/office/drawing/2014/main" id="{D1FD18C7-60CE-40EE-BBF5-E9D5776ED768}"/>
                    </a:ext>
                  </a:extLst>
                </p:cNvPr>
                <p:cNvSpPr>
                  <a:spLocks noChangeShapeType="1"/>
                </p:cNvSpPr>
                <p:nvPr/>
              </p:nvSpPr>
              <p:spPr bwMode="auto">
                <a:xfrm flipH="1">
                  <a:off x="4781" y="3007"/>
                  <a:ext cx="20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sp>
            <p:nvSpPr>
              <p:cNvPr id="86" name="Rectangle 46">
                <a:extLst>
                  <a:ext uri="{FF2B5EF4-FFF2-40B4-BE49-F238E27FC236}">
                    <a16:creationId xmlns:a16="http://schemas.microsoft.com/office/drawing/2014/main" id="{ED91DFC0-546D-443A-8A01-FC7AF16914DD}"/>
                  </a:ext>
                </a:extLst>
              </p:cNvPr>
              <p:cNvSpPr>
                <a:spLocks noChangeArrowheads="1"/>
              </p:cNvSpPr>
              <p:nvPr/>
            </p:nvSpPr>
            <p:spPr bwMode="auto">
              <a:xfrm>
                <a:off x="7251700" y="5305426"/>
                <a:ext cx="420688"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87" name="Rectangle 47">
                <a:extLst>
                  <a:ext uri="{FF2B5EF4-FFF2-40B4-BE49-F238E27FC236}">
                    <a16:creationId xmlns:a16="http://schemas.microsoft.com/office/drawing/2014/main" id="{3348EE59-EB06-499F-B2B7-57EFD5F46159}"/>
                  </a:ext>
                </a:extLst>
              </p:cNvPr>
              <p:cNvSpPr>
                <a:spLocks noChangeArrowheads="1"/>
              </p:cNvSpPr>
              <p:nvPr/>
            </p:nvSpPr>
            <p:spPr bwMode="auto">
              <a:xfrm>
                <a:off x="7670800" y="5305426"/>
                <a:ext cx="420688"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sp>
            <p:nvSpPr>
              <p:cNvPr id="88" name="Rectangle 48">
                <a:extLst>
                  <a:ext uri="{FF2B5EF4-FFF2-40B4-BE49-F238E27FC236}">
                    <a16:creationId xmlns:a16="http://schemas.microsoft.com/office/drawing/2014/main" id="{DDE00A98-63D5-404C-A17C-C67334F53AED}"/>
                  </a:ext>
                </a:extLst>
              </p:cNvPr>
              <p:cNvSpPr>
                <a:spLocks noChangeArrowheads="1"/>
              </p:cNvSpPr>
              <p:nvPr/>
            </p:nvSpPr>
            <p:spPr bwMode="auto">
              <a:xfrm>
                <a:off x="8091489" y="5305426"/>
                <a:ext cx="420687" cy="37782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j-lt"/>
                </a:endParaRPr>
              </a:p>
            </p:txBody>
          </p:sp>
          <p:grpSp>
            <p:nvGrpSpPr>
              <p:cNvPr id="89" name="Group 49">
                <a:extLst>
                  <a:ext uri="{FF2B5EF4-FFF2-40B4-BE49-F238E27FC236}">
                    <a16:creationId xmlns:a16="http://schemas.microsoft.com/office/drawing/2014/main" id="{1CFD91D5-AC81-4A20-9E85-883F32F9BEF4}"/>
                  </a:ext>
                </a:extLst>
              </p:cNvPr>
              <p:cNvGrpSpPr>
                <a:grpSpLocks/>
              </p:cNvGrpSpPr>
              <p:nvPr/>
            </p:nvGrpSpPr>
            <p:grpSpPr bwMode="auto">
              <a:xfrm flipH="1">
                <a:off x="6978651" y="2984500"/>
                <a:ext cx="434975" cy="1290638"/>
                <a:chOff x="4653" y="3007"/>
                <a:chExt cx="329" cy="859"/>
              </a:xfrm>
            </p:grpSpPr>
            <p:sp>
              <p:nvSpPr>
                <p:cNvPr id="147" name="Line 50">
                  <a:extLst>
                    <a:ext uri="{FF2B5EF4-FFF2-40B4-BE49-F238E27FC236}">
                      <a16:creationId xmlns:a16="http://schemas.microsoft.com/office/drawing/2014/main" id="{1F3000C7-714F-4339-86EE-6CEFE370363C}"/>
                    </a:ext>
                  </a:extLst>
                </p:cNvPr>
                <p:cNvSpPr>
                  <a:spLocks noChangeShapeType="1"/>
                </p:cNvSpPr>
                <p:nvPr/>
              </p:nvSpPr>
              <p:spPr bwMode="auto">
                <a:xfrm>
                  <a:off x="4653" y="3866"/>
                  <a:ext cx="329"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48" name="Line 51">
                  <a:extLst>
                    <a:ext uri="{FF2B5EF4-FFF2-40B4-BE49-F238E27FC236}">
                      <a16:creationId xmlns:a16="http://schemas.microsoft.com/office/drawing/2014/main" id="{6592BD4F-6DA1-4FE4-8B2C-29F85C7D1C6C}"/>
                    </a:ext>
                  </a:extLst>
                </p:cNvPr>
                <p:cNvSpPr>
                  <a:spLocks noChangeShapeType="1"/>
                </p:cNvSpPr>
                <p:nvPr/>
              </p:nvSpPr>
              <p:spPr bwMode="auto">
                <a:xfrm flipV="1">
                  <a:off x="4982" y="3007"/>
                  <a:ext cx="0" cy="859"/>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49" name="Line 52">
                  <a:extLst>
                    <a:ext uri="{FF2B5EF4-FFF2-40B4-BE49-F238E27FC236}">
                      <a16:creationId xmlns:a16="http://schemas.microsoft.com/office/drawing/2014/main" id="{75FB3E4F-BB7A-4BCB-8426-ACDEBA0F671C}"/>
                    </a:ext>
                  </a:extLst>
                </p:cNvPr>
                <p:cNvSpPr>
                  <a:spLocks noChangeShapeType="1"/>
                </p:cNvSpPr>
                <p:nvPr/>
              </p:nvSpPr>
              <p:spPr bwMode="auto">
                <a:xfrm flipH="1">
                  <a:off x="4781" y="3007"/>
                  <a:ext cx="201"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sp>
            <p:nvSpPr>
              <p:cNvPr id="90" name="Line 53">
                <a:extLst>
                  <a:ext uri="{FF2B5EF4-FFF2-40B4-BE49-F238E27FC236}">
                    <a16:creationId xmlns:a16="http://schemas.microsoft.com/office/drawing/2014/main" id="{21EA7A71-63B3-4FB2-96D5-142BD058E666}"/>
                  </a:ext>
                </a:extLst>
              </p:cNvPr>
              <p:cNvSpPr>
                <a:spLocks noChangeShapeType="1"/>
              </p:cNvSpPr>
              <p:nvPr/>
            </p:nvSpPr>
            <p:spPr bwMode="auto">
              <a:xfrm>
                <a:off x="8272463" y="4281489"/>
                <a:ext cx="0" cy="581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91" name="Line 54">
                <a:extLst>
                  <a:ext uri="{FF2B5EF4-FFF2-40B4-BE49-F238E27FC236}">
                    <a16:creationId xmlns:a16="http://schemas.microsoft.com/office/drawing/2014/main" id="{1A605DD6-1BF7-4E95-BB25-C6C2181ECEB2}"/>
                  </a:ext>
                </a:extLst>
              </p:cNvPr>
              <p:cNvSpPr>
                <a:spLocks noChangeShapeType="1"/>
              </p:cNvSpPr>
              <p:nvPr/>
            </p:nvSpPr>
            <p:spPr bwMode="auto">
              <a:xfrm>
                <a:off x="7504113" y="4862513"/>
                <a:ext cx="768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92" name="Line 55">
                <a:extLst>
                  <a:ext uri="{FF2B5EF4-FFF2-40B4-BE49-F238E27FC236}">
                    <a16:creationId xmlns:a16="http://schemas.microsoft.com/office/drawing/2014/main" id="{901A6141-AE07-4C23-A943-9C1B8BAFC9F6}"/>
                  </a:ext>
                </a:extLst>
              </p:cNvPr>
              <p:cNvSpPr>
                <a:spLocks noChangeShapeType="1"/>
              </p:cNvSpPr>
              <p:nvPr/>
            </p:nvSpPr>
            <p:spPr bwMode="auto">
              <a:xfrm>
                <a:off x="7504113" y="4862514"/>
                <a:ext cx="0" cy="43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nvGrpSpPr>
              <p:cNvPr id="93" name="Group 56">
                <a:extLst>
                  <a:ext uri="{FF2B5EF4-FFF2-40B4-BE49-F238E27FC236}">
                    <a16:creationId xmlns:a16="http://schemas.microsoft.com/office/drawing/2014/main" id="{C59534B6-5A6A-4BA5-BD46-9201D1CB7FD8}"/>
                  </a:ext>
                </a:extLst>
              </p:cNvPr>
              <p:cNvGrpSpPr>
                <a:grpSpLocks/>
              </p:cNvGrpSpPr>
              <p:nvPr/>
            </p:nvGrpSpPr>
            <p:grpSpPr bwMode="auto">
              <a:xfrm>
                <a:off x="6657975" y="4349751"/>
                <a:ext cx="782638" cy="1204913"/>
                <a:chOff x="3234" y="2740"/>
                <a:chExt cx="493" cy="759"/>
              </a:xfrm>
            </p:grpSpPr>
            <p:sp>
              <p:nvSpPr>
                <p:cNvPr id="102" name="Line 57">
                  <a:extLst>
                    <a:ext uri="{FF2B5EF4-FFF2-40B4-BE49-F238E27FC236}">
                      <a16:creationId xmlns:a16="http://schemas.microsoft.com/office/drawing/2014/main" id="{A87E0307-4ECE-4CF5-AE84-456CBE1E3831}"/>
                    </a:ext>
                  </a:extLst>
                </p:cNvPr>
                <p:cNvSpPr>
                  <a:spLocks noChangeShapeType="1"/>
                </p:cNvSpPr>
                <p:nvPr/>
              </p:nvSpPr>
              <p:spPr bwMode="auto">
                <a:xfrm flipH="1">
                  <a:off x="3234" y="3499"/>
                  <a:ext cx="493"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03" name="Line 58">
                  <a:extLst>
                    <a:ext uri="{FF2B5EF4-FFF2-40B4-BE49-F238E27FC236}">
                      <a16:creationId xmlns:a16="http://schemas.microsoft.com/office/drawing/2014/main" id="{B41EE372-C057-4723-9AA6-467FA96CE462}"/>
                    </a:ext>
                  </a:extLst>
                </p:cNvPr>
                <p:cNvSpPr>
                  <a:spLocks noChangeShapeType="1"/>
                </p:cNvSpPr>
                <p:nvPr/>
              </p:nvSpPr>
              <p:spPr bwMode="auto">
                <a:xfrm flipH="1" flipV="1">
                  <a:off x="3234" y="2740"/>
                  <a:ext cx="0" cy="759"/>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46" name="Line 59">
                  <a:extLst>
                    <a:ext uri="{FF2B5EF4-FFF2-40B4-BE49-F238E27FC236}">
                      <a16:creationId xmlns:a16="http://schemas.microsoft.com/office/drawing/2014/main" id="{A3A1F6BE-FF8A-430C-B3DA-99416BD9C480}"/>
                    </a:ext>
                  </a:extLst>
                </p:cNvPr>
                <p:cNvSpPr>
                  <a:spLocks noChangeShapeType="1"/>
                </p:cNvSpPr>
                <p:nvPr/>
              </p:nvSpPr>
              <p:spPr bwMode="auto">
                <a:xfrm>
                  <a:off x="3234" y="2740"/>
                  <a:ext cx="35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sp>
            <p:nvSpPr>
              <p:cNvPr id="94" name="Line 60">
                <a:extLst>
                  <a:ext uri="{FF2B5EF4-FFF2-40B4-BE49-F238E27FC236}">
                    <a16:creationId xmlns:a16="http://schemas.microsoft.com/office/drawing/2014/main" id="{26492023-6C96-42F8-8DAB-8158978F7161}"/>
                  </a:ext>
                </a:extLst>
              </p:cNvPr>
              <p:cNvSpPr>
                <a:spLocks noChangeShapeType="1"/>
              </p:cNvSpPr>
              <p:nvPr/>
            </p:nvSpPr>
            <p:spPr bwMode="auto">
              <a:xfrm flipH="1">
                <a:off x="8288338" y="5006975"/>
                <a:ext cx="29051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95" name="Line 61">
                <a:extLst>
                  <a:ext uri="{FF2B5EF4-FFF2-40B4-BE49-F238E27FC236}">
                    <a16:creationId xmlns:a16="http://schemas.microsoft.com/office/drawing/2014/main" id="{987161A1-94E6-42D3-9BAD-98E52F911078}"/>
                  </a:ext>
                </a:extLst>
              </p:cNvPr>
              <p:cNvSpPr>
                <a:spLocks noChangeShapeType="1"/>
              </p:cNvSpPr>
              <p:nvPr/>
            </p:nvSpPr>
            <p:spPr bwMode="auto">
              <a:xfrm>
                <a:off x="8288338" y="5006975"/>
                <a:ext cx="0" cy="304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nvGrpSpPr>
              <p:cNvPr id="96" name="Group 62">
                <a:extLst>
                  <a:ext uri="{FF2B5EF4-FFF2-40B4-BE49-F238E27FC236}">
                    <a16:creationId xmlns:a16="http://schemas.microsoft.com/office/drawing/2014/main" id="{80ECBEAF-B7FD-46E1-8B56-98C10DD66329}"/>
                  </a:ext>
                </a:extLst>
              </p:cNvPr>
              <p:cNvGrpSpPr>
                <a:grpSpLocks/>
              </p:cNvGrpSpPr>
              <p:nvPr/>
            </p:nvGrpSpPr>
            <p:grpSpPr bwMode="auto">
              <a:xfrm flipH="1">
                <a:off x="6892925" y="2914651"/>
                <a:ext cx="522288" cy="2568575"/>
                <a:chOff x="4653" y="3007"/>
                <a:chExt cx="329" cy="859"/>
              </a:xfrm>
            </p:grpSpPr>
            <p:sp>
              <p:nvSpPr>
                <p:cNvPr id="99" name="Line 63">
                  <a:extLst>
                    <a:ext uri="{FF2B5EF4-FFF2-40B4-BE49-F238E27FC236}">
                      <a16:creationId xmlns:a16="http://schemas.microsoft.com/office/drawing/2014/main" id="{E4FE49B2-E7CB-4CA1-81E8-D119FCB0DE50}"/>
                    </a:ext>
                  </a:extLst>
                </p:cNvPr>
                <p:cNvSpPr>
                  <a:spLocks noChangeShapeType="1"/>
                </p:cNvSpPr>
                <p:nvPr/>
              </p:nvSpPr>
              <p:spPr bwMode="auto">
                <a:xfrm>
                  <a:off x="4653" y="3866"/>
                  <a:ext cx="329"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00" name="Line 64">
                  <a:extLst>
                    <a:ext uri="{FF2B5EF4-FFF2-40B4-BE49-F238E27FC236}">
                      <a16:creationId xmlns:a16="http://schemas.microsoft.com/office/drawing/2014/main" id="{E90A9DE9-D4F2-47AF-AD1D-673CBA205C4C}"/>
                    </a:ext>
                  </a:extLst>
                </p:cNvPr>
                <p:cNvSpPr>
                  <a:spLocks noChangeShapeType="1"/>
                </p:cNvSpPr>
                <p:nvPr/>
              </p:nvSpPr>
              <p:spPr bwMode="auto">
                <a:xfrm flipV="1">
                  <a:off x="4982" y="3007"/>
                  <a:ext cx="0" cy="859"/>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101" name="Line 65">
                  <a:extLst>
                    <a:ext uri="{FF2B5EF4-FFF2-40B4-BE49-F238E27FC236}">
                      <a16:creationId xmlns:a16="http://schemas.microsoft.com/office/drawing/2014/main" id="{E9DF10A0-D72E-4B24-AEAD-12993D52C2D5}"/>
                    </a:ext>
                  </a:extLst>
                </p:cNvPr>
                <p:cNvSpPr>
                  <a:spLocks noChangeShapeType="1"/>
                </p:cNvSpPr>
                <p:nvPr/>
              </p:nvSpPr>
              <p:spPr bwMode="auto">
                <a:xfrm flipH="1">
                  <a:off x="4781" y="3007"/>
                  <a:ext cx="201"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sp>
            <p:nvSpPr>
              <p:cNvPr id="97" name="Line 66">
                <a:extLst>
                  <a:ext uri="{FF2B5EF4-FFF2-40B4-BE49-F238E27FC236}">
                    <a16:creationId xmlns:a16="http://schemas.microsoft.com/office/drawing/2014/main" id="{C95D8271-5613-4C47-99C1-67747F66B53E}"/>
                  </a:ext>
                </a:extLst>
              </p:cNvPr>
              <p:cNvSpPr>
                <a:spLocks noChangeShapeType="1"/>
              </p:cNvSpPr>
              <p:nvPr/>
            </p:nvSpPr>
            <p:spPr bwMode="auto">
              <a:xfrm flipH="1">
                <a:off x="7397750" y="3657600"/>
                <a:ext cx="846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sp>
            <p:nvSpPr>
              <p:cNvPr id="98" name="Line 67">
                <a:extLst>
                  <a:ext uri="{FF2B5EF4-FFF2-40B4-BE49-F238E27FC236}">
                    <a16:creationId xmlns:a16="http://schemas.microsoft.com/office/drawing/2014/main" id="{49FF01A0-C6B7-4BDB-9267-09FBFD87BDF9}"/>
                  </a:ext>
                </a:extLst>
              </p:cNvPr>
              <p:cNvSpPr>
                <a:spLocks noChangeShapeType="1"/>
              </p:cNvSpPr>
              <p:nvPr/>
            </p:nvSpPr>
            <p:spPr bwMode="auto">
              <a:xfrm>
                <a:off x="7397750" y="3671888"/>
                <a:ext cx="0" cy="449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latin typeface="+mj-lt"/>
                </a:endParaRPr>
              </a:p>
            </p:txBody>
          </p:sp>
        </p:grpSp>
      </p:grpSp>
      <p:sp>
        <p:nvSpPr>
          <p:cNvPr id="104" name="TextBox 103"/>
          <p:cNvSpPr txBox="1"/>
          <p:nvPr/>
        </p:nvSpPr>
        <p:spPr>
          <a:xfrm>
            <a:off x="1698170" y="6256439"/>
            <a:ext cx="788125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3.28: </a:t>
            </a:r>
            <a:r>
              <a:rPr lang="en-US" dirty="0" smtClean="0">
                <a:latin typeface="Times New Roman" pitchFamily="18" charset="0"/>
                <a:cs typeface="Times New Roman" pitchFamily="18" charset="0"/>
              </a:rPr>
              <a:t>Insertion operation on Circular Doubly Linked List</a:t>
            </a:r>
          </a:p>
        </p:txBody>
      </p:sp>
    </p:spTree>
    <p:extLst>
      <p:ext uri="{BB962C8B-B14F-4D97-AF65-F5344CB8AC3E}">
        <p14:creationId xmlns:p14="http://schemas.microsoft.com/office/powerpoint/2010/main" val="25317259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67</a:t>
            </a:fld>
            <a:endParaRPr lang="en-IN" dirty="0"/>
          </a:p>
        </p:txBody>
      </p:sp>
      <p:sp>
        <p:nvSpPr>
          <p:cNvPr id="6" name="Rectangle 5"/>
          <p:cNvSpPr/>
          <p:nvPr/>
        </p:nvSpPr>
        <p:spPr>
          <a:xfrm>
            <a:off x="207034" y="1121184"/>
            <a:ext cx="11601338" cy="378565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Applications of Linked </a:t>
            </a:r>
            <a:r>
              <a:rPr lang="en-US" sz="2400" b="1" dirty="0" smtClean="0">
                <a:latin typeface="Times New Roman" panose="02020603050405020304" pitchFamily="18" charset="0"/>
                <a:cs typeface="Times New Roman" panose="02020603050405020304" pitchFamily="18" charset="0"/>
              </a:rPr>
              <a:t>List</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Let us take example, suppose a programmer is given a task to store record of students. But he is not given information about the exact no of students in advance. </a:t>
            </a:r>
          </a:p>
          <a:p>
            <a:pPr marL="360000" lvl="4"/>
            <a:endParaRPr lang="en-US" sz="2400"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In this case he cannot use Array of structure as data structure to store the data as the size is not static and may extend on run time as the number of students increases. </a:t>
            </a:r>
          </a:p>
          <a:p>
            <a:pPr marL="360000" lvl="4"/>
            <a:endParaRPr lang="en-US" sz="2400"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In this case correct choice is Linked List. As Linked List uses DMA(Dynamic Memory Allocation)</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40998839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68</a:t>
            </a:fld>
            <a:endParaRPr lang="en-IN" dirty="0"/>
          </a:p>
        </p:txBody>
      </p:sp>
      <p:sp>
        <p:nvSpPr>
          <p:cNvPr id="6" name="Rectangle 5"/>
          <p:cNvSpPr/>
          <p:nvPr/>
        </p:nvSpPr>
        <p:spPr>
          <a:xfrm>
            <a:off x="207034" y="1121184"/>
            <a:ext cx="11601338"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Applications of Linked List</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Applications that have an MRU list (a linked list of file names).</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cache in your browser that allows you to hit the BACK button (a linked list of URLs). </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Undo </a:t>
            </a:r>
            <a:r>
              <a:rPr lang="en-US" sz="2000" dirty="0">
                <a:latin typeface="Times New Roman" panose="02020603050405020304" pitchFamily="18" charset="0"/>
                <a:cs typeface="Times New Roman" panose="02020603050405020304" pitchFamily="18" charset="0"/>
              </a:rPr>
              <a:t>functionality in Photoshop or Word (a linked list of state).</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stack, hash table, and binary tree can be implemented using a doubly linked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40998839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69</a:t>
            </a:fld>
            <a:endParaRPr lang="en-IN" dirty="0"/>
          </a:p>
        </p:txBody>
      </p:sp>
      <p:sp>
        <p:nvSpPr>
          <p:cNvPr id="6" name="Rectangle 5"/>
          <p:cNvSpPr/>
          <p:nvPr/>
        </p:nvSpPr>
        <p:spPr>
          <a:xfrm>
            <a:off x="207034" y="1121184"/>
            <a:ext cx="11601338" cy="513986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Linked List for Sparse Matrix</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Sequential representation of sparse matrix suffered from the same inadequacies as the similar representation of Polynomial.</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Circular linked list representation of a sparse matrix has two types of nodes: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endParaRPr lang="en-US" sz="10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head node: tag, down, right, and next</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entry node: tag, down, row, col, right, value</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Head node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is the head node for both row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and column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Each head node is belonged to three lists: a row list, a column list, and a head node list.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For an </a:t>
            </a:r>
            <a:r>
              <a:rPr lang="en-US" sz="2000" dirty="0" err="1">
                <a:latin typeface="Times New Roman" panose="02020603050405020304" pitchFamily="18" charset="0"/>
                <a:cs typeface="Times New Roman" panose="02020603050405020304" pitchFamily="18" charset="0"/>
              </a:rPr>
              <a:t>nxm</a:t>
            </a:r>
            <a:r>
              <a:rPr lang="en-US" sz="2000" dirty="0">
                <a:latin typeface="Times New Roman" panose="02020603050405020304" pitchFamily="18" charset="0"/>
                <a:cs typeface="Times New Roman" panose="02020603050405020304" pitchFamily="18" charset="0"/>
              </a:rPr>
              <a:t> sparse matrix with r nonzero terms, the number of nodes needed is max{n, m} + r + 1.</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964019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5" name="Rectangle 4">
            <a:extLst>
              <a:ext uri="{FF2B5EF4-FFF2-40B4-BE49-F238E27FC236}">
                <a16:creationId xmlns:a16="http://schemas.microsoft.com/office/drawing/2014/main" id="{76A71C9A-EBD3-41EC-AFE9-461D4F434DD1}"/>
              </a:ext>
            </a:extLst>
          </p:cNvPr>
          <p:cNvSpPr/>
          <p:nvPr/>
        </p:nvSpPr>
        <p:spPr>
          <a:xfrm>
            <a:off x="917944" y="3087787"/>
            <a:ext cx="10248181" cy="1015663"/>
          </a:xfrm>
          <a:prstGeom prst="rect">
            <a:avLst/>
          </a:prstGeom>
        </p:spPr>
        <p:txBody>
          <a:bodyPr wrap="square">
            <a:spAutoFit/>
          </a:bodyPr>
          <a:lstStyle/>
          <a:p>
            <a:pPr marL="12700" algn="ctr" fontAlgn="auto">
              <a:spcBef>
                <a:spcPts val="0"/>
              </a:spcBef>
              <a:spcAft>
                <a:spcPts val="0"/>
              </a:spcAft>
              <a:defRPr/>
            </a:pPr>
            <a:r>
              <a:rPr lang="en-IN" sz="6000" b="1" spc="-20" dirty="0">
                <a:latin typeface="Helvetica" panose="020B0604020202020204" pitchFamily="2" charset="0"/>
                <a:cs typeface="Arial" panose="020B0604020202020204" pitchFamily="34" charset="0"/>
              </a:rPr>
              <a:t>Linked Lists </a:t>
            </a:r>
          </a:p>
        </p:txBody>
      </p:sp>
    </p:spTree>
    <p:extLst>
      <p:ext uri="{BB962C8B-B14F-4D97-AF65-F5344CB8AC3E}">
        <p14:creationId xmlns:p14="http://schemas.microsoft.com/office/powerpoint/2010/main" val="13789984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70</a:t>
            </a:fld>
            <a:endParaRPr lang="en-IN" dirty="0"/>
          </a:p>
        </p:txBody>
      </p:sp>
      <p:sp>
        <p:nvSpPr>
          <p:cNvPr id="6" name="Rectangle 5"/>
          <p:cNvSpPr/>
          <p:nvPr/>
        </p:nvSpPr>
        <p:spPr>
          <a:xfrm>
            <a:off x="207034" y="1121184"/>
            <a:ext cx="11601338"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Node structure used to implement Sparse Matrices as Circular Linked List </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211" name="Group 210"/>
          <p:cNvGrpSpPr/>
          <p:nvPr/>
        </p:nvGrpSpPr>
        <p:grpSpPr>
          <a:xfrm>
            <a:off x="1066800" y="1839311"/>
            <a:ext cx="3116317" cy="977462"/>
            <a:chOff x="1066800" y="1839311"/>
            <a:chExt cx="3116317" cy="977462"/>
          </a:xfrm>
        </p:grpSpPr>
        <p:sp>
          <p:nvSpPr>
            <p:cNvPr id="207" name="Rectangle 206"/>
            <p:cNvSpPr/>
            <p:nvPr/>
          </p:nvSpPr>
          <p:spPr>
            <a:xfrm>
              <a:off x="1072055" y="1844566"/>
              <a:ext cx="1024759" cy="4887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down</a:t>
              </a:r>
              <a:endParaRPr lang="en-US" b="1" dirty="0"/>
            </a:p>
          </p:txBody>
        </p:sp>
        <p:sp>
          <p:nvSpPr>
            <p:cNvPr id="208" name="Rectangle 207"/>
            <p:cNvSpPr/>
            <p:nvPr/>
          </p:nvSpPr>
          <p:spPr>
            <a:xfrm>
              <a:off x="2107324" y="1839311"/>
              <a:ext cx="1024759" cy="48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head</a:t>
              </a:r>
              <a:endParaRPr lang="en-US" b="1" dirty="0"/>
            </a:p>
          </p:txBody>
        </p:sp>
        <p:sp>
          <p:nvSpPr>
            <p:cNvPr id="209" name="Rectangle 208"/>
            <p:cNvSpPr/>
            <p:nvPr/>
          </p:nvSpPr>
          <p:spPr>
            <a:xfrm>
              <a:off x="3158358" y="1849821"/>
              <a:ext cx="1024759" cy="488731"/>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right</a:t>
              </a:r>
              <a:endParaRPr lang="en-US" b="1" dirty="0"/>
            </a:p>
          </p:txBody>
        </p:sp>
        <p:sp>
          <p:nvSpPr>
            <p:cNvPr id="210" name="Rectangle 209"/>
            <p:cNvSpPr/>
            <p:nvPr/>
          </p:nvSpPr>
          <p:spPr>
            <a:xfrm>
              <a:off x="1066800" y="2328042"/>
              <a:ext cx="3111062" cy="4887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next</a:t>
              </a:r>
              <a:endParaRPr lang="en-US" b="1" dirty="0"/>
            </a:p>
          </p:txBody>
        </p:sp>
      </p:grpSp>
      <p:grpSp>
        <p:nvGrpSpPr>
          <p:cNvPr id="212" name="Group 211"/>
          <p:cNvGrpSpPr/>
          <p:nvPr/>
        </p:nvGrpSpPr>
        <p:grpSpPr>
          <a:xfrm>
            <a:off x="4971393" y="1870843"/>
            <a:ext cx="5512676" cy="972207"/>
            <a:chOff x="1066800" y="1844566"/>
            <a:chExt cx="5512676" cy="972207"/>
          </a:xfrm>
        </p:grpSpPr>
        <p:sp>
          <p:nvSpPr>
            <p:cNvPr id="213" name="Rectangle 212"/>
            <p:cNvSpPr/>
            <p:nvPr/>
          </p:nvSpPr>
          <p:spPr>
            <a:xfrm>
              <a:off x="1072055" y="1844566"/>
              <a:ext cx="1024759" cy="4887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down</a:t>
              </a:r>
              <a:endParaRPr lang="en-US" b="1" dirty="0"/>
            </a:p>
          </p:txBody>
        </p:sp>
        <p:sp>
          <p:nvSpPr>
            <p:cNvPr id="214" name="Rectangle 213"/>
            <p:cNvSpPr/>
            <p:nvPr/>
          </p:nvSpPr>
          <p:spPr>
            <a:xfrm>
              <a:off x="2107325" y="1849821"/>
              <a:ext cx="1019504" cy="47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head</a:t>
              </a:r>
              <a:endParaRPr lang="en-US" b="1" dirty="0"/>
            </a:p>
          </p:txBody>
        </p:sp>
        <p:sp>
          <p:nvSpPr>
            <p:cNvPr id="215" name="Rectangle 214"/>
            <p:cNvSpPr/>
            <p:nvPr/>
          </p:nvSpPr>
          <p:spPr>
            <a:xfrm>
              <a:off x="3158358" y="1849821"/>
              <a:ext cx="1024759" cy="4887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row</a:t>
              </a:r>
              <a:endParaRPr lang="en-US" b="1" dirty="0"/>
            </a:p>
          </p:txBody>
        </p:sp>
        <p:sp>
          <p:nvSpPr>
            <p:cNvPr id="216" name="Rectangle 215"/>
            <p:cNvSpPr/>
            <p:nvPr/>
          </p:nvSpPr>
          <p:spPr>
            <a:xfrm>
              <a:off x="1066800" y="2328042"/>
              <a:ext cx="5512676" cy="4887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value</a:t>
              </a:r>
              <a:endParaRPr lang="en-US" b="1" dirty="0"/>
            </a:p>
          </p:txBody>
        </p:sp>
      </p:grpSp>
      <p:sp>
        <p:nvSpPr>
          <p:cNvPr id="217" name="Rectangle 216"/>
          <p:cNvSpPr/>
          <p:nvPr/>
        </p:nvSpPr>
        <p:spPr>
          <a:xfrm>
            <a:off x="8087712" y="1891862"/>
            <a:ext cx="1182413" cy="4572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col</a:t>
            </a:r>
            <a:endParaRPr lang="en-US" b="1" dirty="0"/>
          </a:p>
        </p:txBody>
      </p:sp>
      <p:sp>
        <p:nvSpPr>
          <p:cNvPr id="218" name="Rectangle 217"/>
          <p:cNvSpPr/>
          <p:nvPr/>
        </p:nvSpPr>
        <p:spPr>
          <a:xfrm>
            <a:off x="9312167" y="1870841"/>
            <a:ext cx="1182413" cy="457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right</a:t>
            </a:r>
            <a:endParaRPr lang="en-US" b="1" dirty="0"/>
          </a:p>
        </p:txBody>
      </p:sp>
      <p:cxnSp>
        <p:nvCxnSpPr>
          <p:cNvPr id="220" name="Straight Connector 219"/>
          <p:cNvCxnSpPr/>
          <p:nvPr/>
        </p:nvCxnSpPr>
        <p:spPr>
          <a:xfrm>
            <a:off x="977462" y="4020207"/>
            <a:ext cx="9884979"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1119352" y="3011214"/>
            <a:ext cx="3074276" cy="369332"/>
          </a:xfrm>
          <a:prstGeom prst="rect">
            <a:avLst/>
          </a:prstGeom>
          <a:noFill/>
        </p:spPr>
        <p:txBody>
          <a:bodyPr wrap="square" rtlCol="0">
            <a:spAutoFit/>
          </a:bodyPr>
          <a:lstStyle/>
          <a:p>
            <a:pPr algn="ctr"/>
            <a:r>
              <a:rPr lang="en-US" dirty="0" smtClean="0"/>
              <a:t>Head Node</a:t>
            </a:r>
            <a:endParaRPr lang="en-US" dirty="0"/>
          </a:p>
        </p:txBody>
      </p:sp>
      <p:sp>
        <p:nvSpPr>
          <p:cNvPr id="222" name="TextBox 221"/>
          <p:cNvSpPr txBox="1"/>
          <p:nvPr/>
        </p:nvSpPr>
        <p:spPr>
          <a:xfrm>
            <a:off x="4960883" y="3084785"/>
            <a:ext cx="5586248" cy="369332"/>
          </a:xfrm>
          <a:prstGeom prst="rect">
            <a:avLst/>
          </a:prstGeom>
          <a:noFill/>
        </p:spPr>
        <p:txBody>
          <a:bodyPr wrap="square" rtlCol="0">
            <a:spAutoFit/>
          </a:bodyPr>
          <a:lstStyle/>
          <a:p>
            <a:pPr algn="ctr"/>
            <a:r>
              <a:rPr lang="en-US" dirty="0" smtClean="0"/>
              <a:t>Entry Node</a:t>
            </a:r>
            <a:endParaRPr lang="en-US" dirty="0"/>
          </a:p>
        </p:txBody>
      </p:sp>
      <p:sp>
        <p:nvSpPr>
          <p:cNvPr id="223" name="TextBox 222"/>
          <p:cNvSpPr txBox="1"/>
          <p:nvPr/>
        </p:nvSpPr>
        <p:spPr>
          <a:xfrm>
            <a:off x="1119352" y="3484179"/>
            <a:ext cx="9522372"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3.29:</a:t>
            </a:r>
            <a:r>
              <a:rPr lang="en-US" dirty="0" smtClean="0">
                <a:latin typeface="Times New Roman" pitchFamily="18" charset="0"/>
                <a:cs typeface="Times New Roman" pitchFamily="18" charset="0"/>
              </a:rPr>
              <a:t> Node structure for sparse matrices</a:t>
            </a:r>
            <a:endParaRPr lang="en-US" dirty="0">
              <a:latin typeface="Times New Roman" pitchFamily="18" charset="0"/>
              <a:cs typeface="Times New Roman" pitchFamily="18" charset="0"/>
            </a:endParaRPr>
          </a:p>
        </p:txBody>
      </p:sp>
      <p:sp>
        <p:nvSpPr>
          <p:cNvPr id="225" name="Left Bracket 224"/>
          <p:cNvSpPr/>
          <p:nvPr/>
        </p:nvSpPr>
        <p:spPr>
          <a:xfrm>
            <a:off x="3578772" y="4162097"/>
            <a:ext cx="157656" cy="2349062"/>
          </a:xfrm>
          <a:prstGeom prst="leftBracket">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6" name="Right Bracket 225"/>
          <p:cNvSpPr/>
          <p:nvPr/>
        </p:nvSpPr>
        <p:spPr>
          <a:xfrm>
            <a:off x="7126013" y="4146331"/>
            <a:ext cx="189186" cy="2380593"/>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7" name="TextBox 226"/>
          <p:cNvSpPr txBox="1"/>
          <p:nvPr/>
        </p:nvSpPr>
        <p:spPr>
          <a:xfrm>
            <a:off x="3862552" y="4193628"/>
            <a:ext cx="3515710" cy="2308324"/>
          </a:xfrm>
          <a:prstGeom prst="rect">
            <a:avLst/>
          </a:prstGeom>
          <a:noFill/>
        </p:spPr>
        <p:txBody>
          <a:bodyPr wrap="square" rtlCol="0">
            <a:spAutoFit/>
          </a:bodyPr>
          <a:lstStyle/>
          <a:p>
            <a:r>
              <a:rPr lang="en-US" b="1" dirty="0" smtClean="0"/>
              <a:t>0	0	11	  0</a:t>
            </a:r>
          </a:p>
          <a:p>
            <a:endParaRPr lang="en-US" b="1" dirty="0" smtClean="0"/>
          </a:p>
          <a:p>
            <a:pPr marL="342900" indent="-342900">
              <a:buAutoNum type="arabicPlain" startAt="12"/>
            </a:pPr>
            <a:r>
              <a:rPr lang="en-US" b="1" dirty="0" smtClean="0"/>
              <a:t>            0                0               0</a:t>
            </a:r>
          </a:p>
          <a:p>
            <a:pPr marL="342900" indent="-342900"/>
            <a:endParaRPr lang="en-US" b="1" dirty="0" smtClean="0"/>
          </a:p>
          <a:p>
            <a:r>
              <a:rPr lang="en-US" b="1" dirty="0" smtClean="0"/>
              <a:t>0	-4	  0	  0</a:t>
            </a:r>
          </a:p>
          <a:p>
            <a:endParaRPr lang="en-US" b="1" dirty="0" smtClean="0"/>
          </a:p>
          <a:p>
            <a:r>
              <a:rPr lang="en-US" b="1" dirty="0" smtClean="0"/>
              <a:t>0	 0	   0	-15</a:t>
            </a:r>
          </a:p>
          <a:p>
            <a:endParaRPr lang="en-US" b="1" dirty="0"/>
          </a:p>
        </p:txBody>
      </p:sp>
      <p:sp>
        <p:nvSpPr>
          <p:cNvPr id="228" name="TextBox 227"/>
          <p:cNvSpPr txBox="1"/>
          <p:nvPr/>
        </p:nvSpPr>
        <p:spPr>
          <a:xfrm>
            <a:off x="1308537" y="4572000"/>
            <a:ext cx="2238703" cy="400110"/>
          </a:xfrm>
          <a:prstGeom prst="rect">
            <a:avLst/>
          </a:prstGeom>
          <a:noFill/>
        </p:spPr>
        <p:txBody>
          <a:bodyPr wrap="square" rtlCol="0">
            <a:spAutoFit/>
          </a:bodyPr>
          <a:lstStyle/>
          <a:p>
            <a:r>
              <a:rPr lang="en-US" sz="2000" b="1" dirty="0" smtClean="0"/>
              <a:t>4 × 4 sparse matrix</a:t>
            </a:r>
            <a:endParaRPr lang="en-US" sz="2000" b="1" dirty="0"/>
          </a:p>
        </p:txBody>
      </p:sp>
    </p:spTree>
    <p:extLst>
      <p:ext uri="{BB962C8B-B14F-4D97-AF65-F5344CB8AC3E}">
        <p14:creationId xmlns:p14="http://schemas.microsoft.com/office/powerpoint/2010/main" val="19680897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71</a:t>
            </a:fld>
            <a:endParaRPr lang="en-IN" dirty="0"/>
          </a:p>
        </p:txBody>
      </p:sp>
      <p:sp>
        <p:nvSpPr>
          <p:cNvPr id="6" name="Rectangle 5"/>
          <p:cNvSpPr/>
          <p:nvPr/>
        </p:nvSpPr>
        <p:spPr>
          <a:xfrm>
            <a:off x="207034" y="1121184"/>
            <a:ext cx="11601338"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Circular Linked </a:t>
            </a:r>
            <a:r>
              <a:rPr lang="en-US" sz="2400" b="1" dirty="0">
                <a:latin typeface="Times New Roman" panose="02020603050405020304" pitchFamily="18" charset="0"/>
                <a:cs typeface="Times New Roman" panose="02020603050405020304" pitchFamily="18" charset="0"/>
              </a:rPr>
              <a:t>Representation of A Sparse Matrix</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2" name="Group 29"/>
          <p:cNvGrpSpPr/>
          <p:nvPr/>
        </p:nvGrpSpPr>
        <p:grpSpPr>
          <a:xfrm>
            <a:off x="1648482" y="2054885"/>
            <a:ext cx="8518525" cy="4014839"/>
            <a:chOff x="1743076" y="1692276"/>
            <a:chExt cx="8518525" cy="4383087"/>
          </a:xfrm>
        </p:grpSpPr>
        <p:grpSp>
          <p:nvGrpSpPr>
            <p:cNvPr id="3" name="Group 3">
              <a:extLst>
                <a:ext uri="{FF2B5EF4-FFF2-40B4-BE49-F238E27FC236}">
                  <a16:creationId xmlns:a16="http://schemas.microsoft.com/office/drawing/2014/main" id="{72F45E5A-9AF1-4B8B-A091-25AD5D26AC80}"/>
                </a:ext>
              </a:extLst>
            </p:cNvPr>
            <p:cNvGrpSpPr>
              <a:grpSpLocks/>
            </p:cNvGrpSpPr>
            <p:nvPr/>
          </p:nvGrpSpPr>
          <p:grpSpPr bwMode="auto">
            <a:xfrm>
              <a:off x="3078163" y="2011364"/>
              <a:ext cx="869950" cy="479425"/>
              <a:chOff x="814" y="1258"/>
              <a:chExt cx="548" cy="302"/>
            </a:xfrm>
          </p:grpSpPr>
          <p:sp>
            <p:nvSpPr>
              <p:cNvPr id="201" name="Rectangle 4">
                <a:extLst>
                  <a:ext uri="{FF2B5EF4-FFF2-40B4-BE49-F238E27FC236}">
                    <a16:creationId xmlns:a16="http://schemas.microsoft.com/office/drawing/2014/main" id="{390A1B84-4F81-4269-A649-C6BA1038C902}"/>
                  </a:ext>
                </a:extLst>
              </p:cNvPr>
              <p:cNvSpPr>
                <a:spLocks noChangeArrowheads="1"/>
              </p:cNvSpPr>
              <p:nvPr/>
            </p:nvSpPr>
            <p:spPr bwMode="auto">
              <a:xfrm>
                <a:off x="814" y="1258"/>
                <a:ext cx="548" cy="30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202" name="Rectangle 5">
                <a:extLst>
                  <a:ext uri="{FF2B5EF4-FFF2-40B4-BE49-F238E27FC236}">
                    <a16:creationId xmlns:a16="http://schemas.microsoft.com/office/drawing/2014/main" id="{1E0AA6ED-6C6B-4A96-8CD2-B0D3429C225C}"/>
                  </a:ext>
                </a:extLst>
              </p:cNvPr>
              <p:cNvSpPr>
                <a:spLocks noChangeArrowheads="1"/>
              </p:cNvSpPr>
              <p:nvPr/>
            </p:nvSpPr>
            <p:spPr bwMode="auto">
              <a:xfrm>
                <a:off x="814" y="1258"/>
                <a:ext cx="137" cy="14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203" name="Rectangle 6">
                <a:extLst>
                  <a:ext uri="{FF2B5EF4-FFF2-40B4-BE49-F238E27FC236}">
                    <a16:creationId xmlns:a16="http://schemas.microsoft.com/office/drawing/2014/main" id="{7B71FFE1-415B-4BCB-9F52-680A74CAEDA0}"/>
                  </a:ext>
                </a:extLst>
              </p:cNvPr>
              <p:cNvSpPr>
                <a:spLocks noChangeArrowheads="1"/>
              </p:cNvSpPr>
              <p:nvPr/>
            </p:nvSpPr>
            <p:spPr bwMode="auto">
              <a:xfrm>
                <a:off x="951" y="1258"/>
                <a:ext cx="137" cy="14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4</a:t>
                </a:r>
              </a:p>
            </p:txBody>
          </p:sp>
          <p:sp>
            <p:nvSpPr>
              <p:cNvPr id="204" name="Rectangle 7">
                <a:extLst>
                  <a:ext uri="{FF2B5EF4-FFF2-40B4-BE49-F238E27FC236}">
                    <a16:creationId xmlns:a16="http://schemas.microsoft.com/office/drawing/2014/main" id="{FA96FAB5-E7EA-493C-B7BC-848C2539D47A}"/>
                  </a:ext>
                </a:extLst>
              </p:cNvPr>
              <p:cNvSpPr>
                <a:spLocks noChangeArrowheads="1"/>
              </p:cNvSpPr>
              <p:nvPr/>
            </p:nvSpPr>
            <p:spPr bwMode="auto">
              <a:xfrm>
                <a:off x="1088" y="1258"/>
                <a:ext cx="137" cy="14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4</a:t>
                </a:r>
              </a:p>
            </p:txBody>
          </p:sp>
          <p:sp>
            <p:nvSpPr>
              <p:cNvPr id="205" name="Rectangle 8">
                <a:extLst>
                  <a:ext uri="{FF2B5EF4-FFF2-40B4-BE49-F238E27FC236}">
                    <a16:creationId xmlns:a16="http://schemas.microsoft.com/office/drawing/2014/main" id="{91DE8711-7F6B-4132-B152-F28FE7A614B2}"/>
                  </a:ext>
                </a:extLst>
              </p:cNvPr>
              <p:cNvSpPr>
                <a:spLocks noChangeArrowheads="1"/>
              </p:cNvSpPr>
              <p:nvPr/>
            </p:nvSpPr>
            <p:spPr bwMode="auto">
              <a:xfrm>
                <a:off x="1225" y="1258"/>
                <a:ext cx="137" cy="14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5" name="Group 9">
              <a:extLst>
                <a:ext uri="{FF2B5EF4-FFF2-40B4-BE49-F238E27FC236}">
                  <a16:creationId xmlns:a16="http://schemas.microsoft.com/office/drawing/2014/main" id="{6599AB21-DFE2-40A1-8364-6F0C94358DCE}"/>
                </a:ext>
              </a:extLst>
            </p:cNvPr>
            <p:cNvGrpSpPr>
              <a:grpSpLocks/>
            </p:cNvGrpSpPr>
            <p:nvPr/>
          </p:nvGrpSpPr>
          <p:grpSpPr bwMode="auto">
            <a:xfrm>
              <a:off x="3078163" y="2862264"/>
              <a:ext cx="869950" cy="479425"/>
              <a:chOff x="814" y="1809"/>
              <a:chExt cx="548" cy="302"/>
            </a:xfrm>
          </p:grpSpPr>
          <p:sp>
            <p:nvSpPr>
              <p:cNvPr id="198" name="Rectangle 10">
                <a:extLst>
                  <a:ext uri="{FF2B5EF4-FFF2-40B4-BE49-F238E27FC236}">
                    <a16:creationId xmlns:a16="http://schemas.microsoft.com/office/drawing/2014/main" id="{8133147C-0934-426F-A93A-5985F7E84875}"/>
                  </a:ext>
                </a:extLst>
              </p:cNvPr>
              <p:cNvSpPr>
                <a:spLocks noChangeArrowheads="1"/>
              </p:cNvSpPr>
              <p:nvPr/>
            </p:nvSpPr>
            <p:spPr bwMode="auto">
              <a:xfrm>
                <a:off x="814" y="1809"/>
                <a:ext cx="548" cy="30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99" name="Rectangle 11">
                <a:extLst>
                  <a:ext uri="{FF2B5EF4-FFF2-40B4-BE49-F238E27FC236}">
                    <a16:creationId xmlns:a16="http://schemas.microsoft.com/office/drawing/2014/main" id="{A18FDA90-8865-45D9-8AFD-F32299B5D36A}"/>
                  </a:ext>
                </a:extLst>
              </p:cNvPr>
              <p:cNvSpPr>
                <a:spLocks noChangeArrowheads="1"/>
              </p:cNvSpPr>
              <p:nvPr/>
            </p:nvSpPr>
            <p:spPr bwMode="auto">
              <a:xfrm>
                <a:off x="814" y="1809"/>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200" name="Rectangle 12">
                <a:extLst>
                  <a:ext uri="{FF2B5EF4-FFF2-40B4-BE49-F238E27FC236}">
                    <a16:creationId xmlns:a16="http://schemas.microsoft.com/office/drawing/2014/main" id="{6C054AD9-9580-4AAA-B40E-7812CAA5B09F}"/>
                  </a:ext>
                </a:extLst>
              </p:cNvPr>
              <p:cNvSpPr>
                <a:spLocks noChangeArrowheads="1"/>
              </p:cNvSpPr>
              <p:nvPr/>
            </p:nvSpPr>
            <p:spPr bwMode="auto">
              <a:xfrm>
                <a:off x="1088" y="1809"/>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8" name="Group 13">
              <a:extLst>
                <a:ext uri="{FF2B5EF4-FFF2-40B4-BE49-F238E27FC236}">
                  <a16:creationId xmlns:a16="http://schemas.microsoft.com/office/drawing/2014/main" id="{796CA56D-E341-4895-B1A4-64B2BEDFDD84}"/>
                </a:ext>
              </a:extLst>
            </p:cNvPr>
            <p:cNvGrpSpPr>
              <a:grpSpLocks/>
            </p:cNvGrpSpPr>
            <p:nvPr/>
          </p:nvGrpSpPr>
          <p:grpSpPr bwMode="auto">
            <a:xfrm>
              <a:off x="3078163" y="3714751"/>
              <a:ext cx="869950" cy="479425"/>
              <a:chOff x="814" y="2300"/>
              <a:chExt cx="548" cy="302"/>
            </a:xfrm>
          </p:grpSpPr>
          <p:sp>
            <p:nvSpPr>
              <p:cNvPr id="195" name="Rectangle 14">
                <a:extLst>
                  <a:ext uri="{FF2B5EF4-FFF2-40B4-BE49-F238E27FC236}">
                    <a16:creationId xmlns:a16="http://schemas.microsoft.com/office/drawing/2014/main" id="{71A73BFC-BBAB-46DA-9952-27098A4D0507}"/>
                  </a:ext>
                </a:extLst>
              </p:cNvPr>
              <p:cNvSpPr>
                <a:spLocks noChangeArrowheads="1"/>
              </p:cNvSpPr>
              <p:nvPr/>
            </p:nvSpPr>
            <p:spPr bwMode="auto">
              <a:xfrm>
                <a:off x="814" y="2300"/>
                <a:ext cx="548" cy="30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96" name="Rectangle 15">
                <a:extLst>
                  <a:ext uri="{FF2B5EF4-FFF2-40B4-BE49-F238E27FC236}">
                    <a16:creationId xmlns:a16="http://schemas.microsoft.com/office/drawing/2014/main" id="{EC81DBB9-B46F-498C-8476-9416D8F8DF74}"/>
                  </a:ext>
                </a:extLst>
              </p:cNvPr>
              <p:cNvSpPr>
                <a:spLocks noChangeArrowheads="1"/>
              </p:cNvSpPr>
              <p:nvPr/>
            </p:nvSpPr>
            <p:spPr bwMode="auto">
              <a:xfrm>
                <a:off x="814" y="2300"/>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97" name="Rectangle 16">
                <a:extLst>
                  <a:ext uri="{FF2B5EF4-FFF2-40B4-BE49-F238E27FC236}">
                    <a16:creationId xmlns:a16="http://schemas.microsoft.com/office/drawing/2014/main" id="{B51FD473-95C1-4F9D-88A0-C9729AD18A40}"/>
                  </a:ext>
                </a:extLst>
              </p:cNvPr>
              <p:cNvSpPr>
                <a:spLocks noChangeArrowheads="1"/>
              </p:cNvSpPr>
              <p:nvPr/>
            </p:nvSpPr>
            <p:spPr bwMode="auto">
              <a:xfrm>
                <a:off x="1088" y="2300"/>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9" name="Group 17">
              <a:extLst>
                <a:ext uri="{FF2B5EF4-FFF2-40B4-BE49-F238E27FC236}">
                  <a16:creationId xmlns:a16="http://schemas.microsoft.com/office/drawing/2014/main" id="{4CA18658-C2EA-48EC-AB6E-D0AC7B599862}"/>
                </a:ext>
              </a:extLst>
            </p:cNvPr>
            <p:cNvGrpSpPr>
              <a:grpSpLocks/>
            </p:cNvGrpSpPr>
            <p:nvPr/>
          </p:nvGrpSpPr>
          <p:grpSpPr bwMode="auto">
            <a:xfrm>
              <a:off x="3078163" y="4565651"/>
              <a:ext cx="869950" cy="479425"/>
              <a:chOff x="814" y="2885"/>
              <a:chExt cx="548" cy="302"/>
            </a:xfrm>
          </p:grpSpPr>
          <p:sp>
            <p:nvSpPr>
              <p:cNvPr id="192" name="Rectangle 18">
                <a:extLst>
                  <a:ext uri="{FF2B5EF4-FFF2-40B4-BE49-F238E27FC236}">
                    <a16:creationId xmlns:a16="http://schemas.microsoft.com/office/drawing/2014/main" id="{753D9C21-1830-4E1F-8CA8-C0BF6F4F515B}"/>
                  </a:ext>
                </a:extLst>
              </p:cNvPr>
              <p:cNvSpPr>
                <a:spLocks noChangeArrowheads="1"/>
              </p:cNvSpPr>
              <p:nvPr/>
            </p:nvSpPr>
            <p:spPr bwMode="auto">
              <a:xfrm>
                <a:off x="814" y="2885"/>
                <a:ext cx="548" cy="30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93" name="Rectangle 19">
                <a:extLst>
                  <a:ext uri="{FF2B5EF4-FFF2-40B4-BE49-F238E27FC236}">
                    <a16:creationId xmlns:a16="http://schemas.microsoft.com/office/drawing/2014/main" id="{6B79180D-71F7-48F7-8BEC-31BB52AAFF34}"/>
                  </a:ext>
                </a:extLst>
              </p:cNvPr>
              <p:cNvSpPr>
                <a:spLocks noChangeArrowheads="1"/>
              </p:cNvSpPr>
              <p:nvPr/>
            </p:nvSpPr>
            <p:spPr bwMode="auto">
              <a:xfrm>
                <a:off x="814" y="2885"/>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94" name="Rectangle 20">
                <a:extLst>
                  <a:ext uri="{FF2B5EF4-FFF2-40B4-BE49-F238E27FC236}">
                    <a16:creationId xmlns:a16="http://schemas.microsoft.com/office/drawing/2014/main" id="{6A4683AD-D170-4A1B-A42F-31DF6A08EEF4}"/>
                  </a:ext>
                </a:extLst>
              </p:cNvPr>
              <p:cNvSpPr>
                <a:spLocks noChangeArrowheads="1"/>
              </p:cNvSpPr>
              <p:nvPr/>
            </p:nvSpPr>
            <p:spPr bwMode="auto">
              <a:xfrm>
                <a:off x="1088" y="2885"/>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10" name="Group 21">
              <a:extLst>
                <a:ext uri="{FF2B5EF4-FFF2-40B4-BE49-F238E27FC236}">
                  <a16:creationId xmlns:a16="http://schemas.microsoft.com/office/drawing/2014/main" id="{2335EB60-1760-4BF9-9924-B716FED9CB69}"/>
                </a:ext>
              </a:extLst>
            </p:cNvPr>
            <p:cNvGrpSpPr>
              <a:grpSpLocks/>
            </p:cNvGrpSpPr>
            <p:nvPr/>
          </p:nvGrpSpPr>
          <p:grpSpPr bwMode="auto">
            <a:xfrm>
              <a:off x="3078163" y="5418139"/>
              <a:ext cx="869950" cy="479425"/>
              <a:chOff x="814" y="3404"/>
              <a:chExt cx="548" cy="302"/>
            </a:xfrm>
          </p:grpSpPr>
          <p:sp>
            <p:nvSpPr>
              <p:cNvPr id="189" name="Rectangle 22">
                <a:extLst>
                  <a:ext uri="{FF2B5EF4-FFF2-40B4-BE49-F238E27FC236}">
                    <a16:creationId xmlns:a16="http://schemas.microsoft.com/office/drawing/2014/main" id="{F3C5EBFB-17C7-487C-BE9F-804E23DA2240}"/>
                  </a:ext>
                </a:extLst>
              </p:cNvPr>
              <p:cNvSpPr>
                <a:spLocks noChangeArrowheads="1"/>
              </p:cNvSpPr>
              <p:nvPr/>
            </p:nvSpPr>
            <p:spPr bwMode="auto">
              <a:xfrm>
                <a:off x="814" y="3404"/>
                <a:ext cx="548" cy="30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90" name="Rectangle 23">
                <a:extLst>
                  <a:ext uri="{FF2B5EF4-FFF2-40B4-BE49-F238E27FC236}">
                    <a16:creationId xmlns:a16="http://schemas.microsoft.com/office/drawing/2014/main" id="{2D24D1BB-7D5A-44F5-B8BE-B5C93AA6DC91}"/>
                  </a:ext>
                </a:extLst>
              </p:cNvPr>
              <p:cNvSpPr>
                <a:spLocks noChangeArrowheads="1"/>
              </p:cNvSpPr>
              <p:nvPr/>
            </p:nvSpPr>
            <p:spPr bwMode="auto">
              <a:xfrm>
                <a:off x="814" y="3404"/>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91" name="Rectangle 24">
                <a:extLst>
                  <a:ext uri="{FF2B5EF4-FFF2-40B4-BE49-F238E27FC236}">
                    <a16:creationId xmlns:a16="http://schemas.microsoft.com/office/drawing/2014/main" id="{E10BE74E-5436-4A25-90A4-F5EB401CD90C}"/>
                  </a:ext>
                </a:extLst>
              </p:cNvPr>
              <p:cNvSpPr>
                <a:spLocks noChangeArrowheads="1"/>
              </p:cNvSpPr>
              <p:nvPr/>
            </p:nvSpPr>
            <p:spPr bwMode="auto">
              <a:xfrm>
                <a:off x="1088" y="3404"/>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11" name="Group 25">
              <a:extLst>
                <a:ext uri="{FF2B5EF4-FFF2-40B4-BE49-F238E27FC236}">
                  <a16:creationId xmlns:a16="http://schemas.microsoft.com/office/drawing/2014/main" id="{F805B727-CDC0-4B33-B7B5-7E67F4B6567F}"/>
                </a:ext>
              </a:extLst>
            </p:cNvPr>
            <p:cNvGrpSpPr>
              <a:grpSpLocks/>
            </p:cNvGrpSpPr>
            <p:nvPr/>
          </p:nvGrpSpPr>
          <p:grpSpPr bwMode="auto">
            <a:xfrm>
              <a:off x="4533900" y="2011364"/>
              <a:ext cx="869950" cy="479425"/>
              <a:chOff x="1754" y="1258"/>
              <a:chExt cx="548" cy="302"/>
            </a:xfrm>
          </p:grpSpPr>
          <p:sp>
            <p:nvSpPr>
              <p:cNvPr id="186" name="Rectangle 26">
                <a:extLst>
                  <a:ext uri="{FF2B5EF4-FFF2-40B4-BE49-F238E27FC236}">
                    <a16:creationId xmlns:a16="http://schemas.microsoft.com/office/drawing/2014/main" id="{A2056AEF-ED23-43C4-A07D-7B55A7B0D54C}"/>
                  </a:ext>
                </a:extLst>
              </p:cNvPr>
              <p:cNvSpPr>
                <a:spLocks noChangeArrowheads="1"/>
              </p:cNvSpPr>
              <p:nvPr/>
            </p:nvSpPr>
            <p:spPr bwMode="auto">
              <a:xfrm>
                <a:off x="1754" y="1258"/>
                <a:ext cx="548" cy="30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87" name="Rectangle 27">
                <a:extLst>
                  <a:ext uri="{FF2B5EF4-FFF2-40B4-BE49-F238E27FC236}">
                    <a16:creationId xmlns:a16="http://schemas.microsoft.com/office/drawing/2014/main" id="{E574D13B-BC50-4B4F-A4F8-A5BACA544055}"/>
                  </a:ext>
                </a:extLst>
              </p:cNvPr>
              <p:cNvSpPr>
                <a:spLocks noChangeArrowheads="1"/>
              </p:cNvSpPr>
              <p:nvPr/>
            </p:nvSpPr>
            <p:spPr bwMode="auto">
              <a:xfrm>
                <a:off x="1754" y="1258"/>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88" name="Rectangle 28">
                <a:extLst>
                  <a:ext uri="{FF2B5EF4-FFF2-40B4-BE49-F238E27FC236}">
                    <a16:creationId xmlns:a16="http://schemas.microsoft.com/office/drawing/2014/main" id="{3400D1EC-73DC-49E4-BA47-68CD833C31E4}"/>
                  </a:ext>
                </a:extLst>
              </p:cNvPr>
              <p:cNvSpPr>
                <a:spLocks noChangeArrowheads="1"/>
              </p:cNvSpPr>
              <p:nvPr/>
            </p:nvSpPr>
            <p:spPr bwMode="auto">
              <a:xfrm>
                <a:off x="2028" y="1258"/>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12" name="Group 29">
              <a:extLst>
                <a:ext uri="{FF2B5EF4-FFF2-40B4-BE49-F238E27FC236}">
                  <a16:creationId xmlns:a16="http://schemas.microsoft.com/office/drawing/2014/main" id="{3005FEBF-7301-4A89-9CF6-BEBA3418CE66}"/>
                </a:ext>
              </a:extLst>
            </p:cNvPr>
            <p:cNvGrpSpPr>
              <a:grpSpLocks/>
            </p:cNvGrpSpPr>
            <p:nvPr/>
          </p:nvGrpSpPr>
          <p:grpSpPr bwMode="auto">
            <a:xfrm>
              <a:off x="5991225" y="2011364"/>
              <a:ext cx="869950" cy="479425"/>
              <a:chOff x="2649" y="1258"/>
              <a:chExt cx="548" cy="302"/>
            </a:xfrm>
          </p:grpSpPr>
          <p:sp>
            <p:nvSpPr>
              <p:cNvPr id="183" name="Rectangle 30">
                <a:extLst>
                  <a:ext uri="{FF2B5EF4-FFF2-40B4-BE49-F238E27FC236}">
                    <a16:creationId xmlns:a16="http://schemas.microsoft.com/office/drawing/2014/main" id="{3AAAD761-4833-4412-91F2-3A4EA0236268}"/>
                  </a:ext>
                </a:extLst>
              </p:cNvPr>
              <p:cNvSpPr>
                <a:spLocks noChangeArrowheads="1"/>
              </p:cNvSpPr>
              <p:nvPr/>
            </p:nvSpPr>
            <p:spPr bwMode="auto">
              <a:xfrm>
                <a:off x="2649" y="1258"/>
                <a:ext cx="548" cy="30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84" name="Rectangle 31">
                <a:extLst>
                  <a:ext uri="{FF2B5EF4-FFF2-40B4-BE49-F238E27FC236}">
                    <a16:creationId xmlns:a16="http://schemas.microsoft.com/office/drawing/2014/main" id="{DBBE2BDF-2D56-478E-98AB-9FBA5151BA56}"/>
                  </a:ext>
                </a:extLst>
              </p:cNvPr>
              <p:cNvSpPr>
                <a:spLocks noChangeArrowheads="1"/>
              </p:cNvSpPr>
              <p:nvPr/>
            </p:nvSpPr>
            <p:spPr bwMode="auto">
              <a:xfrm>
                <a:off x="2649" y="1258"/>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85" name="Rectangle 32">
                <a:extLst>
                  <a:ext uri="{FF2B5EF4-FFF2-40B4-BE49-F238E27FC236}">
                    <a16:creationId xmlns:a16="http://schemas.microsoft.com/office/drawing/2014/main" id="{85E303E4-7389-44B8-8720-3E98AFC99DF2}"/>
                  </a:ext>
                </a:extLst>
              </p:cNvPr>
              <p:cNvSpPr>
                <a:spLocks noChangeArrowheads="1"/>
              </p:cNvSpPr>
              <p:nvPr/>
            </p:nvSpPr>
            <p:spPr bwMode="auto">
              <a:xfrm>
                <a:off x="2923" y="1258"/>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13" name="Group 33">
              <a:extLst>
                <a:ext uri="{FF2B5EF4-FFF2-40B4-BE49-F238E27FC236}">
                  <a16:creationId xmlns:a16="http://schemas.microsoft.com/office/drawing/2014/main" id="{CD338CF6-B17E-4C52-8A0A-8D2659506694}"/>
                </a:ext>
              </a:extLst>
            </p:cNvPr>
            <p:cNvGrpSpPr>
              <a:grpSpLocks/>
            </p:cNvGrpSpPr>
            <p:nvPr/>
          </p:nvGrpSpPr>
          <p:grpSpPr bwMode="auto">
            <a:xfrm>
              <a:off x="7448550" y="2011364"/>
              <a:ext cx="869950" cy="479425"/>
              <a:chOff x="3562" y="1258"/>
              <a:chExt cx="548" cy="302"/>
            </a:xfrm>
          </p:grpSpPr>
          <p:sp>
            <p:nvSpPr>
              <p:cNvPr id="180" name="Rectangle 34">
                <a:extLst>
                  <a:ext uri="{FF2B5EF4-FFF2-40B4-BE49-F238E27FC236}">
                    <a16:creationId xmlns:a16="http://schemas.microsoft.com/office/drawing/2014/main" id="{519067DA-A590-47ED-9A4A-E5E401FF2019}"/>
                  </a:ext>
                </a:extLst>
              </p:cNvPr>
              <p:cNvSpPr>
                <a:spLocks noChangeArrowheads="1"/>
              </p:cNvSpPr>
              <p:nvPr/>
            </p:nvSpPr>
            <p:spPr bwMode="auto">
              <a:xfrm>
                <a:off x="3562" y="1258"/>
                <a:ext cx="548" cy="30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81" name="Rectangle 35">
                <a:extLst>
                  <a:ext uri="{FF2B5EF4-FFF2-40B4-BE49-F238E27FC236}">
                    <a16:creationId xmlns:a16="http://schemas.microsoft.com/office/drawing/2014/main" id="{BC0F0709-58D5-4EF4-A2CE-794E5436F372}"/>
                  </a:ext>
                </a:extLst>
              </p:cNvPr>
              <p:cNvSpPr>
                <a:spLocks noChangeArrowheads="1"/>
              </p:cNvSpPr>
              <p:nvPr/>
            </p:nvSpPr>
            <p:spPr bwMode="auto">
              <a:xfrm>
                <a:off x="3562" y="1258"/>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82" name="Rectangle 36">
                <a:extLst>
                  <a:ext uri="{FF2B5EF4-FFF2-40B4-BE49-F238E27FC236}">
                    <a16:creationId xmlns:a16="http://schemas.microsoft.com/office/drawing/2014/main" id="{AB0B0C32-B1D5-4956-BE20-1970E5BAEAB1}"/>
                  </a:ext>
                </a:extLst>
              </p:cNvPr>
              <p:cNvSpPr>
                <a:spLocks noChangeArrowheads="1"/>
              </p:cNvSpPr>
              <p:nvPr/>
            </p:nvSpPr>
            <p:spPr bwMode="auto">
              <a:xfrm>
                <a:off x="3836" y="1258"/>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14" name="Group 37">
              <a:extLst>
                <a:ext uri="{FF2B5EF4-FFF2-40B4-BE49-F238E27FC236}">
                  <a16:creationId xmlns:a16="http://schemas.microsoft.com/office/drawing/2014/main" id="{76BB46A8-1BE9-43AF-86E8-F5D454CF17A1}"/>
                </a:ext>
              </a:extLst>
            </p:cNvPr>
            <p:cNvGrpSpPr>
              <a:grpSpLocks/>
            </p:cNvGrpSpPr>
            <p:nvPr/>
          </p:nvGrpSpPr>
          <p:grpSpPr bwMode="auto">
            <a:xfrm>
              <a:off x="8905875" y="2011364"/>
              <a:ext cx="869950" cy="479425"/>
              <a:chOff x="4485" y="1258"/>
              <a:chExt cx="548" cy="302"/>
            </a:xfrm>
          </p:grpSpPr>
          <p:sp>
            <p:nvSpPr>
              <p:cNvPr id="177" name="Rectangle 38">
                <a:extLst>
                  <a:ext uri="{FF2B5EF4-FFF2-40B4-BE49-F238E27FC236}">
                    <a16:creationId xmlns:a16="http://schemas.microsoft.com/office/drawing/2014/main" id="{0FEF2167-2000-4B4B-B018-D2FCFD57A4A5}"/>
                  </a:ext>
                </a:extLst>
              </p:cNvPr>
              <p:cNvSpPr>
                <a:spLocks noChangeArrowheads="1"/>
              </p:cNvSpPr>
              <p:nvPr/>
            </p:nvSpPr>
            <p:spPr bwMode="auto">
              <a:xfrm>
                <a:off x="4485" y="1258"/>
                <a:ext cx="548" cy="30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78" name="Rectangle 39">
                <a:extLst>
                  <a:ext uri="{FF2B5EF4-FFF2-40B4-BE49-F238E27FC236}">
                    <a16:creationId xmlns:a16="http://schemas.microsoft.com/office/drawing/2014/main" id="{0BEE3B51-708B-4840-A418-D97D85094127}"/>
                  </a:ext>
                </a:extLst>
              </p:cNvPr>
              <p:cNvSpPr>
                <a:spLocks noChangeArrowheads="1"/>
              </p:cNvSpPr>
              <p:nvPr/>
            </p:nvSpPr>
            <p:spPr bwMode="auto">
              <a:xfrm>
                <a:off x="4485" y="1258"/>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79" name="Rectangle 40">
                <a:extLst>
                  <a:ext uri="{FF2B5EF4-FFF2-40B4-BE49-F238E27FC236}">
                    <a16:creationId xmlns:a16="http://schemas.microsoft.com/office/drawing/2014/main" id="{15E158E3-286F-4F24-BC09-5DA724310283}"/>
                  </a:ext>
                </a:extLst>
              </p:cNvPr>
              <p:cNvSpPr>
                <a:spLocks noChangeArrowheads="1"/>
              </p:cNvSpPr>
              <p:nvPr/>
            </p:nvSpPr>
            <p:spPr bwMode="auto">
              <a:xfrm>
                <a:off x="4759" y="1258"/>
                <a:ext cx="274" cy="14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15" name="Group 41">
              <a:extLst>
                <a:ext uri="{FF2B5EF4-FFF2-40B4-BE49-F238E27FC236}">
                  <a16:creationId xmlns:a16="http://schemas.microsoft.com/office/drawing/2014/main" id="{23AF1D5E-F5CA-41B7-A45E-AE8B6CD75F91}"/>
                </a:ext>
              </a:extLst>
            </p:cNvPr>
            <p:cNvGrpSpPr>
              <a:grpSpLocks/>
            </p:cNvGrpSpPr>
            <p:nvPr/>
          </p:nvGrpSpPr>
          <p:grpSpPr bwMode="auto">
            <a:xfrm>
              <a:off x="7448550" y="2879726"/>
              <a:ext cx="869950" cy="479425"/>
              <a:chOff x="814" y="1258"/>
              <a:chExt cx="548" cy="302"/>
            </a:xfrm>
          </p:grpSpPr>
          <p:sp>
            <p:nvSpPr>
              <p:cNvPr id="172" name="Rectangle 42">
                <a:extLst>
                  <a:ext uri="{FF2B5EF4-FFF2-40B4-BE49-F238E27FC236}">
                    <a16:creationId xmlns:a16="http://schemas.microsoft.com/office/drawing/2014/main" id="{6B56B8AE-5A80-4ED1-B3F5-637886B06055}"/>
                  </a:ext>
                </a:extLst>
              </p:cNvPr>
              <p:cNvSpPr>
                <a:spLocks noChangeArrowheads="1"/>
              </p:cNvSpPr>
              <p:nvPr/>
            </p:nvSpPr>
            <p:spPr bwMode="auto">
              <a:xfrm>
                <a:off x="814" y="1258"/>
                <a:ext cx="548" cy="3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73" name="Rectangle 43">
                <a:extLst>
                  <a:ext uri="{FF2B5EF4-FFF2-40B4-BE49-F238E27FC236}">
                    <a16:creationId xmlns:a16="http://schemas.microsoft.com/office/drawing/2014/main" id="{091E39B1-FCCA-48E5-9FA6-78A1D4970C4B}"/>
                  </a:ext>
                </a:extLst>
              </p:cNvPr>
              <p:cNvSpPr>
                <a:spLocks noChangeArrowheads="1"/>
              </p:cNvSpPr>
              <p:nvPr/>
            </p:nvSpPr>
            <p:spPr bwMode="auto">
              <a:xfrm>
                <a:off x="814"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74" name="Rectangle 44">
                <a:extLst>
                  <a:ext uri="{FF2B5EF4-FFF2-40B4-BE49-F238E27FC236}">
                    <a16:creationId xmlns:a16="http://schemas.microsoft.com/office/drawing/2014/main" id="{223265D3-026D-4B61-AF39-EA85A267FC42}"/>
                  </a:ext>
                </a:extLst>
              </p:cNvPr>
              <p:cNvSpPr>
                <a:spLocks noChangeArrowheads="1"/>
              </p:cNvSpPr>
              <p:nvPr/>
            </p:nvSpPr>
            <p:spPr bwMode="auto">
              <a:xfrm>
                <a:off x="951"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0</a:t>
                </a:r>
              </a:p>
            </p:txBody>
          </p:sp>
          <p:sp>
            <p:nvSpPr>
              <p:cNvPr id="175" name="Rectangle 45">
                <a:extLst>
                  <a:ext uri="{FF2B5EF4-FFF2-40B4-BE49-F238E27FC236}">
                    <a16:creationId xmlns:a16="http://schemas.microsoft.com/office/drawing/2014/main" id="{4DAE28D8-6ED2-403C-8D44-48B1194544A6}"/>
                  </a:ext>
                </a:extLst>
              </p:cNvPr>
              <p:cNvSpPr>
                <a:spLocks noChangeArrowheads="1"/>
              </p:cNvSpPr>
              <p:nvPr/>
            </p:nvSpPr>
            <p:spPr bwMode="auto">
              <a:xfrm>
                <a:off x="1088"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2</a:t>
                </a:r>
              </a:p>
            </p:txBody>
          </p:sp>
          <p:sp>
            <p:nvSpPr>
              <p:cNvPr id="176" name="Rectangle 46">
                <a:extLst>
                  <a:ext uri="{FF2B5EF4-FFF2-40B4-BE49-F238E27FC236}">
                    <a16:creationId xmlns:a16="http://schemas.microsoft.com/office/drawing/2014/main" id="{6EA13047-2A33-4A0E-AB63-7E6F6347AF36}"/>
                  </a:ext>
                </a:extLst>
              </p:cNvPr>
              <p:cNvSpPr>
                <a:spLocks noChangeArrowheads="1"/>
              </p:cNvSpPr>
              <p:nvPr/>
            </p:nvSpPr>
            <p:spPr bwMode="auto">
              <a:xfrm>
                <a:off x="1225"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grpSp>
          <p:nvGrpSpPr>
            <p:cNvPr id="16" name="Group 47">
              <a:extLst>
                <a:ext uri="{FF2B5EF4-FFF2-40B4-BE49-F238E27FC236}">
                  <a16:creationId xmlns:a16="http://schemas.microsoft.com/office/drawing/2014/main" id="{18D3419A-0411-4249-A0C0-1A15C4FBDFB7}"/>
                </a:ext>
              </a:extLst>
            </p:cNvPr>
            <p:cNvGrpSpPr>
              <a:grpSpLocks/>
            </p:cNvGrpSpPr>
            <p:nvPr/>
          </p:nvGrpSpPr>
          <p:grpSpPr bwMode="auto">
            <a:xfrm>
              <a:off x="4533900" y="3714751"/>
              <a:ext cx="869950" cy="479425"/>
              <a:chOff x="814" y="1258"/>
              <a:chExt cx="548" cy="302"/>
            </a:xfrm>
          </p:grpSpPr>
          <p:sp>
            <p:nvSpPr>
              <p:cNvPr id="167" name="Rectangle 48">
                <a:extLst>
                  <a:ext uri="{FF2B5EF4-FFF2-40B4-BE49-F238E27FC236}">
                    <a16:creationId xmlns:a16="http://schemas.microsoft.com/office/drawing/2014/main" id="{90C1A6A5-8C6A-42B7-9E0C-C0C012413DE6}"/>
                  </a:ext>
                </a:extLst>
              </p:cNvPr>
              <p:cNvSpPr>
                <a:spLocks noChangeArrowheads="1"/>
              </p:cNvSpPr>
              <p:nvPr/>
            </p:nvSpPr>
            <p:spPr bwMode="auto">
              <a:xfrm>
                <a:off x="814" y="1258"/>
                <a:ext cx="548" cy="3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68" name="Rectangle 49">
                <a:extLst>
                  <a:ext uri="{FF2B5EF4-FFF2-40B4-BE49-F238E27FC236}">
                    <a16:creationId xmlns:a16="http://schemas.microsoft.com/office/drawing/2014/main" id="{7E537141-83EB-4BD9-B777-0A6107AFE038}"/>
                  </a:ext>
                </a:extLst>
              </p:cNvPr>
              <p:cNvSpPr>
                <a:spLocks noChangeArrowheads="1"/>
              </p:cNvSpPr>
              <p:nvPr/>
            </p:nvSpPr>
            <p:spPr bwMode="auto">
              <a:xfrm>
                <a:off x="814"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69" name="Rectangle 50">
                <a:extLst>
                  <a:ext uri="{FF2B5EF4-FFF2-40B4-BE49-F238E27FC236}">
                    <a16:creationId xmlns:a16="http://schemas.microsoft.com/office/drawing/2014/main" id="{F1F6671D-24EE-4ACA-B77A-438AD2793DEC}"/>
                  </a:ext>
                </a:extLst>
              </p:cNvPr>
              <p:cNvSpPr>
                <a:spLocks noChangeArrowheads="1"/>
              </p:cNvSpPr>
              <p:nvPr/>
            </p:nvSpPr>
            <p:spPr bwMode="auto">
              <a:xfrm>
                <a:off x="951"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1</a:t>
                </a:r>
              </a:p>
            </p:txBody>
          </p:sp>
          <p:sp>
            <p:nvSpPr>
              <p:cNvPr id="170" name="Rectangle 51">
                <a:extLst>
                  <a:ext uri="{FF2B5EF4-FFF2-40B4-BE49-F238E27FC236}">
                    <a16:creationId xmlns:a16="http://schemas.microsoft.com/office/drawing/2014/main" id="{8F18BCAF-9401-4EC5-9AC9-A69B26C9B09F}"/>
                  </a:ext>
                </a:extLst>
              </p:cNvPr>
              <p:cNvSpPr>
                <a:spLocks noChangeArrowheads="1"/>
              </p:cNvSpPr>
              <p:nvPr/>
            </p:nvSpPr>
            <p:spPr bwMode="auto">
              <a:xfrm>
                <a:off x="1088"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0</a:t>
                </a:r>
              </a:p>
            </p:txBody>
          </p:sp>
          <p:sp>
            <p:nvSpPr>
              <p:cNvPr id="171" name="Rectangle 52">
                <a:extLst>
                  <a:ext uri="{FF2B5EF4-FFF2-40B4-BE49-F238E27FC236}">
                    <a16:creationId xmlns:a16="http://schemas.microsoft.com/office/drawing/2014/main" id="{68417EEA-E96B-4639-A7DA-3F86607D0412}"/>
                  </a:ext>
                </a:extLst>
              </p:cNvPr>
              <p:cNvSpPr>
                <a:spLocks noChangeArrowheads="1"/>
              </p:cNvSpPr>
              <p:nvPr/>
            </p:nvSpPr>
            <p:spPr bwMode="auto">
              <a:xfrm>
                <a:off x="1225"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sp>
          <p:nvSpPr>
            <p:cNvPr id="42" name="Rectangle 53">
              <a:extLst>
                <a:ext uri="{FF2B5EF4-FFF2-40B4-BE49-F238E27FC236}">
                  <a16:creationId xmlns:a16="http://schemas.microsoft.com/office/drawing/2014/main" id="{BCAE39F5-370D-4423-98A0-4BA649505E26}"/>
                </a:ext>
              </a:extLst>
            </p:cNvPr>
            <p:cNvSpPr>
              <a:spLocks noChangeArrowheads="1"/>
            </p:cNvSpPr>
            <p:nvPr/>
          </p:nvSpPr>
          <p:spPr bwMode="auto">
            <a:xfrm>
              <a:off x="5991225" y="4587876"/>
              <a:ext cx="869950" cy="479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endParaRPr lang="en-US" altLang="zh-TW" b="1">
                <a:latin typeface="+mn-lt"/>
              </a:endParaRPr>
            </a:p>
          </p:txBody>
        </p:sp>
        <p:sp>
          <p:nvSpPr>
            <p:cNvPr id="43" name="Rectangle 54">
              <a:extLst>
                <a:ext uri="{FF2B5EF4-FFF2-40B4-BE49-F238E27FC236}">
                  <a16:creationId xmlns:a16="http://schemas.microsoft.com/office/drawing/2014/main" id="{8FA0F760-A8D3-4803-BFB3-624261862382}"/>
                </a:ext>
              </a:extLst>
            </p:cNvPr>
            <p:cNvSpPr>
              <a:spLocks noChangeArrowheads="1"/>
            </p:cNvSpPr>
            <p:nvPr/>
          </p:nvSpPr>
          <p:spPr bwMode="auto">
            <a:xfrm>
              <a:off x="5991225" y="4587876"/>
              <a:ext cx="217488" cy="233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44" name="Rectangle 55">
              <a:extLst>
                <a:ext uri="{FF2B5EF4-FFF2-40B4-BE49-F238E27FC236}">
                  <a16:creationId xmlns:a16="http://schemas.microsoft.com/office/drawing/2014/main" id="{9F6B0060-7B38-4B95-8DAC-576CDD22C04A}"/>
                </a:ext>
              </a:extLst>
            </p:cNvPr>
            <p:cNvSpPr>
              <a:spLocks noChangeArrowheads="1"/>
            </p:cNvSpPr>
            <p:nvPr/>
          </p:nvSpPr>
          <p:spPr bwMode="auto">
            <a:xfrm>
              <a:off x="6208714" y="4587876"/>
              <a:ext cx="217487" cy="233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2</a:t>
              </a:r>
            </a:p>
          </p:txBody>
        </p:sp>
        <p:sp>
          <p:nvSpPr>
            <p:cNvPr id="45" name="Rectangle 56">
              <a:extLst>
                <a:ext uri="{FF2B5EF4-FFF2-40B4-BE49-F238E27FC236}">
                  <a16:creationId xmlns:a16="http://schemas.microsoft.com/office/drawing/2014/main" id="{54787D48-6987-4C6A-A552-230D798E1924}"/>
                </a:ext>
              </a:extLst>
            </p:cNvPr>
            <p:cNvSpPr>
              <a:spLocks noChangeArrowheads="1"/>
            </p:cNvSpPr>
            <p:nvPr/>
          </p:nvSpPr>
          <p:spPr bwMode="auto">
            <a:xfrm>
              <a:off x="6426200" y="4587876"/>
              <a:ext cx="217488" cy="233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1</a:t>
              </a:r>
            </a:p>
          </p:txBody>
        </p:sp>
        <p:sp>
          <p:nvSpPr>
            <p:cNvPr id="46" name="Rectangle 57">
              <a:extLst>
                <a:ext uri="{FF2B5EF4-FFF2-40B4-BE49-F238E27FC236}">
                  <a16:creationId xmlns:a16="http://schemas.microsoft.com/office/drawing/2014/main" id="{559590B5-C51D-400D-885A-4E221EBE6B3A}"/>
                </a:ext>
              </a:extLst>
            </p:cNvPr>
            <p:cNvSpPr>
              <a:spLocks noChangeArrowheads="1"/>
            </p:cNvSpPr>
            <p:nvPr/>
          </p:nvSpPr>
          <p:spPr bwMode="auto">
            <a:xfrm>
              <a:off x="6643689" y="4587876"/>
              <a:ext cx="217487" cy="233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nvGrpSpPr>
            <p:cNvPr id="17" name="Group 58">
              <a:extLst>
                <a:ext uri="{FF2B5EF4-FFF2-40B4-BE49-F238E27FC236}">
                  <a16:creationId xmlns:a16="http://schemas.microsoft.com/office/drawing/2014/main" id="{257D9EB3-EA83-4028-BAE2-22A6D3AC4C4E}"/>
                </a:ext>
              </a:extLst>
            </p:cNvPr>
            <p:cNvGrpSpPr>
              <a:grpSpLocks/>
            </p:cNvGrpSpPr>
            <p:nvPr/>
          </p:nvGrpSpPr>
          <p:grpSpPr bwMode="auto">
            <a:xfrm>
              <a:off x="8934450" y="5418139"/>
              <a:ext cx="869950" cy="479425"/>
              <a:chOff x="814" y="1258"/>
              <a:chExt cx="548" cy="302"/>
            </a:xfrm>
          </p:grpSpPr>
          <p:sp>
            <p:nvSpPr>
              <p:cNvPr id="162" name="Rectangle 59">
                <a:extLst>
                  <a:ext uri="{FF2B5EF4-FFF2-40B4-BE49-F238E27FC236}">
                    <a16:creationId xmlns:a16="http://schemas.microsoft.com/office/drawing/2014/main" id="{33F69FE5-78AC-49F6-9E66-698776F7DCB3}"/>
                  </a:ext>
                </a:extLst>
              </p:cNvPr>
              <p:cNvSpPr>
                <a:spLocks noChangeArrowheads="1"/>
              </p:cNvSpPr>
              <p:nvPr/>
            </p:nvSpPr>
            <p:spPr bwMode="auto">
              <a:xfrm>
                <a:off x="814" y="1258"/>
                <a:ext cx="548" cy="3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63" name="Rectangle 60">
                <a:extLst>
                  <a:ext uri="{FF2B5EF4-FFF2-40B4-BE49-F238E27FC236}">
                    <a16:creationId xmlns:a16="http://schemas.microsoft.com/office/drawing/2014/main" id="{4B4FFDB1-4AAB-4426-88D3-C82AE438D72B}"/>
                  </a:ext>
                </a:extLst>
              </p:cNvPr>
              <p:cNvSpPr>
                <a:spLocks noChangeArrowheads="1"/>
              </p:cNvSpPr>
              <p:nvPr/>
            </p:nvSpPr>
            <p:spPr bwMode="auto">
              <a:xfrm>
                <a:off x="814"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sp>
            <p:nvSpPr>
              <p:cNvPr id="164" name="Rectangle 61">
                <a:extLst>
                  <a:ext uri="{FF2B5EF4-FFF2-40B4-BE49-F238E27FC236}">
                    <a16:creationId xmlns:a16="http://schemas.microsoft.com/office/drawing/2014/main" id="{218A0DBE-275A-4F05-B60D-AEF5F1B19EF2}"/>
                  </a:ext>
                </a:extLst>
              </p:cNvPr>
              <p:cNvSpPr>
                <a:spLocks noChangeArrowheads="1"/>
              </p:cNvSpPr>
              <p:nvPr/>
            </p:nvSpPr>
            <p:spPr bwMode="auto">
              <a:xfrm>
                <a:off x="951"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3</a:t>
                </a:r>
              </a:p>
            </p:txBody>
          </p:sp>
          <p:sp>
            <p:nvSpPr>
              <p:cNvPr id="165" name="Rectangle 62">
                <a:extLst>
                  <a:ext uri="{FF2B5EF4-FFF2-40B4-BE49-F238E27FC236}">
                    <a16:creationId xmlns:a16="http://schemas.microsoft.com/office/drawing/2014/main" id="{055BB114-2706-4EA0-A92A-0B02D4E9B7EE}"/>
                  </a:ext>
                </a:extLst>
              </p:cNvPr>
              <p:cNvSpPr>
                <a:spLocks noChangeArrowheads="1"/>
              </p:cNvSpPr>
              <p:nvPr/>
            </p:nvSpPr>
            <p:spPr bwMode="auto">
              <a:xfrm>
                <a:off x="1088"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algn="ctr" eaLnBrk="1" hangingPunct="1"/>
                <a:r>
                  <a:rPr lang="en-US" altLang="zh-TW" sz="1400" b="1">
                    <a:latin typeface="+mn-lt"/>
                  </a:rPr>
                  <a:t>3</a:t>
                </a:r>
              </a:p>
            </p:txBody>
          </p:sp>
          <p:sp>
            <p:nvSpPr>
              <p:cNvPr id="166" name="Rectangle 63">
                <a:extLst>
                  <a:ext uri="{FF2B5EF4-FFF2-40B4-BE49-F238E27FC236}">
                    <a16:creationId xmlns:a16="http://schemas.microsoft.com/office/drawing/2014/main" id="{0AAAD88D-4F49-4C6C-98E3-8DA4E054E369}"/>
                  </a:ext>
                </a:extLst>
              </p:cNvPr>
              <p:cNvSpPr>
                <a:spLocks noChangeArrowheads="1"/>
              </p:cNvSpPr>
              <p:nvPr/>
            </p:nvSpPr>
            <p:spPr bwMode="auto">
              <a:xfrm>
                <a:off x="1225" y="1258"/>
                <a:ext cx="137" cy="14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endParaRPr lang="en-IN" altLang="en-US" b="1">
                  <a:latin typeface="+mn-lt"/>
                </a:endParaRPr>
              </a:p>
            </p:txBody>
          </p:sp>
        </p:grpSp>
        <p:sp>
          <p:nvSpPr>
            <p:cNvPr id="48" name="Line 64">
              <a:extLst>
                <a:ext uri="{FF2B5EF4-FFF2-40B4-BE49-F238E27FC236}">
                  <a16:creationId xmlns:a16="http://schemas.microsoft.com/office/drawing/2014/main" id="{90F3C876-FC51-4CD2-8E26-9F8E4BEB12C0}"/>
                </a:ext>
              </a:extLst>
            </p:cNvPr>
            <p:cNvSpPr>
              <a:spLocks noChangeShapeType="1"/>
            </p:cNvSpPr>
            <p:nvPr/>
          </p:nvSpPr>
          <p:spPr bwMode="auto">
            <a:xfrm>
              <a:off x="3836989" y="2147888"/>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9" name="Line 65">
              <a:extLst>
                <a:ext uri="{FF2B5EF4-FFF2-40B4-BE49-F238E27FC236}">
                  <a16:creationId xmlns:a16="http://schemas.microsoft.com/office/drawing/2014/main" id="{88B8B94D-3C03-4B3E-8FD3-4D87CE6F2D6D}"/>
                </a:ext>
              </a:extLst>
            </p:cNvPr>
            <p:cNvSpPr>
              <a:spLocks noChangeShapeType="1"/>
            </p:cNvSpPr>
            <p:nvPr/>
          </p:nvSpPr>
          <p:spPr bwMode="auto">
            <a:xfrm>
              <a:off x="5278439" y="2363788"/>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0" name="Line 66">
              <a:extLst>
                <a:ext uri="{FF2B5EF4-FFF2-40B4-BE49-F238E27FC236}">
                  <a16:creationId xmlns:a16="http://schemas.microsoft.com/office/drawing/2014/main" id="{F855D16F-CD9A-4F11-87AC-5E791F49E98A}"/>
                </a:ext>
              </a:extLst>
            </p:cNvPr>
            <p:cNvSpPr>
              <a:spLocks noChangeShapeType="1"/>
            </p:cNvSpPr>
            <p:nvPr/>
          </p:nvSpPr>
          <p:spPr bwMode="auto">
            <a:xfrm>
              <a:off x="6718301" y="2363788"/>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1" name="Line 67">
              <a:extLst>
                <a:ext uri="{FF2B5EF4-FFF2-40B4-BE49-F238E27FC236}">
                  <a16:creationId xmlns:a16="http://schemas.microsoft.com/office/drawing/2014/main" id="{57B4414E-FA27-4B47-ADED-B1789084C76B}"/>
                </a:ext>
              </a:extLst>
            </p:cNvPr>
            <p:cNvSpPr>
              <a:spLocks noChangeShapeType="1"/>
            </p:cNvSpPr>
            <p:nvPr/>
          </p:nvSpPr>
          <p:spPr bwMode="auto">
            <a:xfrm>
              <a:off x="8158164" y="2363788"/>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2" name="Line 68">
              <a:extLst>
                <a:ext uri="{FF2B5EF4-FFF2-40B4-BE49-F238E27FC236}">
                  <a16:creationId xmlns:a16="http://schemas.microsoft.com/office/drawing/2014/main" id="{A4306972-686C-4F10-A0F6-99782364F1DF}"/>
                </a:ext>
              </a:extLst>
            </p:cNvPr>
            <p:cNvSpPr>
              <a:spLocks noChangeShapeType="1"/>
            </p:cNvSpPr>
            <p:nvPr/>
          </p:nvSpPr>
          <p:spPr bwMode="auto">
            <a:xfrm>
              <a:off x="3513138" y="2376489"/>
              <a:ext cx="0" cy="503237"/>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3" name="Line 69">
              <a:extLst>
                <a:ext uri="{FF2B5EF4-FFF2-40B4-BE49-F238E27FC236}">
                  <a16:creationId xmlns:a16="http://schemas.microsoft.com/office/drawing/2014/main" id="{49B29D66-D0BC-4192-A6D0-5D6C3D8A1BFA}"/>
                </a:ext>
              </a:extLst>
            </p:cNvPr>
            <p:cNvSpPr>
              <a:spLocks noChangeShapeType="1"/>
            </p:cNvSpPr>
            <p:nvPr/>
          </p:nvSpPr>
          <p:spPr bwMode="auto">
            <a:xfrm>
              <a:off x="3525838" y="3211514"/>
              <a:ext cx="0" cy="503237"/>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4" name="Line 70">
              <a:extLst>
                <a:ext uri="{FF2B5EF4-FFF2-40B4-BE49-F238E27FC236}">
                  <a16:creationId xmlns:a16="http://schemas.microsoft.com/office/drawing/2014/main" id="{943A2D46-142C-4E80-84EB-B7F95C7A9638}"/>
                </a:ext>
              </a:extLst>
            </p:cNvPr>
            <p:cNvSpPr>
              <a:spLocks noChangeShapeType="1"/>
            </p:cNvSpPr>
            <p:nvPr/>
          </p:nvSpPr>
          <p:spPr bwMode="auto">
            <a:xfrm>
              <a:off x="3524250" y="4084639"/>
              <a:ext cx="0" cy="503237"/>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5" name="Line 71">
              <a:extLst>
                <a:ext uri="{FF2B5EF4-FFF2-40B4-BE49-F238E27FC236}">
                  <a16:creationId xmlns:a16="http://schemas.microsoft.com/office/drawing/2014/main" id="{51B78BF7-FCF5-48E7-A4A4-6D49A17FD1CB}"/>
                </a:ext>
              </a:extLst>
            </p:cNvPr>
            <p:cNvSpPr>
              <a:spLocks noChangeShapeType="1"/>
            </p:cNvSpPr>
            <p:nvPr/>
          </p:nvSpPr>
          <p:spPr bwMode="auto">
            <a:xfrm>
              <a:off x="3513138" y="4914900"/>
              <a:ext cx="0" cy="503238"/>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6" name="Line 72">
              <a:extLst>
                <a:ext uri="{FF2B5EF4-FFF2-40B4-BE49-F238E27FC236}">
                  <a16:creationId xmlns:a16="http://schemas.microsoft.com/office/drawing/2014/main" id="{D393FC64-430F-4471-B7BB-8BA3003D7C35}"/>
                </a:ext>
              </a:extLst>
            </p:cNvPr>
            <p:cNvSpPr>
              <a:spLocks noChangeShapeType="1"/>
            </p:cNvSpPr>
            <p:nvPr/>
          </p:nvSpPr>
          <p:spPr bwMode="auto">
            <a:xfrm flipH="1" flipV="1">
              <a:off x="4267201" y="2046288"/>
              <a:ext cx="436563"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7" name="Line 73">
              <a:extLst>
                <a:ext uri="{FF2B5EF4-FFF2-40B4-BE49-F238E27FC236}">
                  <a16:creationId xmlns:a16="http://schemas.microsoft.com/office/drawing/2014/main" id="{76E5D19A-20CC-4F1E-B41C-94A642B7A2E3}"/>
                </a:ext>
              </a:extLst>
            </p:cNvPr>
            <p:cNvSpPr>
              <a:spLocks noChangeShapeType="1"/>
            </p:cNvSpPr>
            <p:nvPr/>
          </p:nvSpPr>
          <p:spPr bwMode="auto">
            <a:xfrm>
              <a:off x="4267200" y="2046289"/>
              <a:ext cx="0" cy="83343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8" name="Line 74">
              <a:extLst>
                <a:ext uri="{FF2B5EF4-FFF2-40B4-BE49-F238E27FC236}">
                  <a16:creationId xmlns:a16="http://schemas.microsoft.com/office/drawing/2014/main" id="{E77B7487-75A7-430E-BFBC-449710A6D42C}"/>
                </a:ext>
              </a:extLst>
            </p:cNvPr>
            <p:cNvSpPr>
              <a:spLocks noChangeShapeType="1"/>
            </p:cNvSpPr>
            <p:nvPr/>
          </p:nvSpPr>
          <p:spPr bwMode="auto">
            <a:xfrm>
              <a:off x="4267201" y="2862263"/>
              <a:ext cx="7016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59" name="Line 75">
              <a:extLst>
                <a:ext uri="{FF2B5EF4-FFF2-40B4-BE49-F238E27FC236}">
                  <a16:creationId xmlns:a16="http://schemas.microsoft.com/office/drawing/2014/main" id="{D470ADDE-95C7-4A80-B278-3C9BDF2C5570}"/>
                </a:ext>
              </a:extLst>
            </p:cNvPr>
            <p:cNvSpPr>
              <a:spLocks noChangeShapeType="1"/>
            </p:cNvSpPr>
            <p:nvPr/>
          </p:nvSpPr>
          <p:spPr bwMode="auto">
            <a:xfrm>
              <a:off x="4968875" y="2879726"/>
              <a:ext cx="0" cy="835025"/>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0" name="Line 76">
              <a:extLst>
                <a:ext uri="{FF2B5EF4-FFF2-40B4-BE49-F238E27FC236}">
                  <a16:creationId xmlns:a16="http://schemas.microsoft.com/office/drawing/2014/main" id="{A2EED573-684B-4EE6-AD66-73FE27BAE835}"/>
                </a:ext>
              </a:extLst>
            </p:cNvPr>
            <p:cNvSpPr>
              <a:spLocks noChangeShapeType="1"/>
            </p:cNvSpPr>
            <p:nvPr/>
          </p:nvSpPr>
          <p:spPr bwMode="auto">
            <a:xfrm flipH="1" flipV="1">
              <a:off x="5713413" y="2147888"/>
              <a:ext cx="43656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1" name="Line 77">
              <a:extLst>
                <a:ext uri="{FF2B5EF4-FFF2-40B4-BE49-F238E27FC236}">
                  <a16:creationId xmlns:a16="http://schemas.microsoft.com/office/drawing/2014/main" id="{40DB6CB6-654F-4F2C-8C03-98031EC19D60}"/>
                </a:ext>
              </a:extLst>
            </p:cNvPr>
            <p:cNvSpPr>
              <a:spLocks noChangeShapeType="1"/>
            </p:cNvSpPr>
            <p:nvPr/>
          </p:nvSpPr>
          <p:spPr bwMode="auto">
            <a:xfrm>
              <a:off x="5713413" y="2147889"/>
              <a:ext cx="0" cy="7143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2" name="Line 78">
              <a:extLst>
                <a:ext uri="{FF2B5EF4-FFF2-40B4-BE49-F238E27FC236}">
                  <a16:creationId xmlns:a16="http://schemas.microsoft.com/office/drawing/2014/main" id="{7F4DCE0C-8088-4252-A4DC-E7AF4E10AE22}"/>
                </a:ext>
              </a:extLst>
            </p:cNvPr>
            <p:cNvSpPr>
              <a:spLocks noChangeShapeType="1"/>
            </p:cNvSpPr>
            <p:nvPr/>
          </p:nvSpPr>
          <p:spPr bwMode="auto">
            <a:xfrm>
              <a:off x="5724526" y="2862263"/>
              <a:ext cx="7016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3" name="Line 79">
              <a:extLst>
                <a:ext uri="{FF2B5EF4-FFF2-40B4-BE49-F238E27FC236}">
                  <a16:creationId xmlns:a16="http://schemas.microsoft.com/office/drawing/2014/main" id="{203BCC3E-D017-4D6C-B2D8-58FC3D4196C4}"/>
                </a:ext>
              </a:extLst>
            </p:cNvPr>
            <p:cNvSpPr>
              <a:spLocks noChangeShapeType="1"/>
            </p:cNvSpPr>
            <p:nvPr/>
          </p:nvSpPr>
          <p:spPr bwMode="auto">
            <a:xfrm>
              <a:off x="6415088" y="2862263"/>
              <a:ext cx="0" cy="1725612"/>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4" name="Line 80">
              <a:extLst>
                <a:ext uri="{FF2B5EF4-FFF2-40B4-BE49-F238E27FC236}">
                  <a16:creationId xmlns:a16="http://schemas.microsoft.com/office/drawing/2014/main" id="{7D7DE5EB-3491-4119-B31E-349AC0A87FD3}"/>
                </a:ext>
              </a:extLst>
            </p:cNvPr>
            <p:cNvSpPr>
              <a:spLocks noChangeShapeType="1"/>
            </p:cNvSpPr>
            <p:nvPr/>
          </p:nvSpPr>
          <p:spPr bwMode="auto">
            <a:xfrm flipH="1" flipV="1">
              <a:off x="7181851" y="2147888"/>
              <a:ext cx="436563"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5" name="Line 81">
              <a:extLst>
                <a:ext uri="{FF2B5EF4-FFF2-40B4-BE49-F238E27FC236}">
                  <a16:creationId xmlns:a16="http://schemas.microsoft.com/office/drawing/2014/main" id="{125656BC-BD33-4E95-8059-65F522CBCC9B}"/>
                </a:ext>
              </a:extLst>
            </p:cNvPr>
            <p:cNvSpPr>
              <a:spLocks noChangeShapeType="1"/>
            </p:cNvSpPr>
            <p:nvPr/>
          </p:nvSpPr>
          <p:spPr bwMode="auto">
            <a:xfrm>
              <a:off x="7181850" y="2147889"/>
              <a:ext cx="0" cy="4032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6" name="Line 82">
              <a:extLst>
                <a:ext uri="{FF2B5EF4-FFF2-40B4-BE49-F238E27FC236}">
                  <a16:creationId xmlns:a16="http://schemas.microsoft.com/office/drawing/2014/main" id="{47AC29B5-F314-4384-A8F9-6252F6F7CE3D}"/>
                </a:ext>
              </a:extLst>
            </p:cNvPr>
            <p:cNvSpPr>
              <a:spLocks noChangeShapeType="1"/>
            </p:cNvSpPr>
            <p:nvPr/>
          </p:nvSpPr>
          <p:spPr bwMode="auto">
            <a:xfrm>
              <a:off x="7181851" y="2551113"/>
              <a:ext cx="7016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7" name="Line 83">
              <a:extLst>
                <a:ext uri="{FF2B5EF4-FFF2-40B4-BE49-F238E27FC236}">
                  <a16:creationId xmlns:a16="http://schemas.microsoft.com/office/drawing/2014/main" id="{41C07A61-F36A-4212-8DD2-693931BB7D44}"/>
                </a:ext>
              </a:extLst>
            </p:cNvPr>
            <p:cNvSpPr>
              <a:spLocks noChangeShapeType="1"/>
            </p:cNvSpPr>
            <p:nvPr/>
          </p:nvSpPr>
          <p:spPr bwMode="auto">
            <a:xfrm flipH="1">
              <a:off x="7883525" y="2528889"/>
              <a:ext cx="1588" cy="350837"/>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8" name="Line 84">
              <a:extLst>
                <a:ext uri="{FF2B5EF4-FFF2-40B4-BE49-F238E27FC236}">
                  <a16:creationId xmlns:a16="http://schemas.microsoft.com/office/drawing/2014/main" id="{E3F0D116-78D9-4488-A495-C5BD113E5F35}"/>
                </a:ext>
              </a:extLst>
            </p:cNvPr>
            <p:cNvSpPr>
              <a:spLocks noChangeShapeType="1"/>
            </p:cNvSpPr>
            <p:nvPr/>
          </p:nvSpPr>
          <p:spPr bwMode="auto">
            <a:xfrm flipH="1" flipV="1">
              <a:off x="8659813" y="2147888"/>
              <a:ext cx="436562"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69" name="Line 85">
              <a:extLst>
                <a:ext uri="{FF2B5EF4-FFF2-40B4-BE49-F238E27FC236}">
                  <a16:creationId xmlns:a16="http://schemas.microsoft.com/office/drawing/2014/main" id="{27633508-83CB-412D-A104-BC338727931D}"/>
                </a:ext>
              </a:extLst>
            </p:cNvPr>
            <p:cNvSpPr>
              <a:spLocks noChangeShapeType="1"/>
            </p:cNvSpPr>
            <p:nvPr/>
          </p:nvSpPr>
          <p:spPr bwMode="auto">
            <a:xfrm>
              <a:off x="8659813" y="2162176"/>
              <a:ext cx="0" cy="4032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0" name="Line 86">
              <a:extLst>
                <a:ext uri="{FF2B5EF4-FFF2-40B4-BE49-F238E27FC236}">
                  <a16:creationId xmlns:a16="http://schemas.microsoft.com/office/drawing/2014/main" id="{CE0D0ECD-40E9-48D4-B21E-8E5227DCDD98}"/>
                </a:ext>
              </a:extLst>
            </p:cNvPr>
            <p:cNvSpPr>
              <a:spLocks noChangeShapeType="1"/>
            </p:cNvSpPr>
            <p:nvPr/>
          </p:nvSpPr>
          <p:spPr bwMode="auto">
            <a:xfrm>
              <a:off x="8659814" y="2565400"/>
              <a:ext cx="7016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1" name="Line 87">
              <a:extLst>
                <a:ext uri="{FF2B5EF4-FFF2-40B4-BE49-F238E27FC236}">
                  <a16:creationId xmlns:a16="http://schemas.microsoft.com/office/drawing/2014/main" id="{1E2B4DAD-88EF-458B-9984-B26A258C93BA}"/>
                </a:ext>
              </a:extLst>
            </p:cNvPr>
            <p:cNvSpPr>
              <a:spLocks noChangeShapeType="1"/>
            </p:cNvSpPr>
            <p:nvPr/>
          </p:nvSpPr>
          <p:spPr bwMode="auto">
            <a:xfrm flipH="1">
              <a:off x="9367839" y="2551114"/>
              <a:ext cx="3175" cy="2871787"/>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2" name="Line 88">
              <a:extLst>
                <a:ext uri="{FF2B5EF4-FFF2-40B4-BE49-F238E27FC236}">
                  <a16:creationId xmlns:a16="http://schemas.microsoft.com/office/drawing/2014/main" id="{3291A9F0-C04E-4A54-A1E5-F2B2931CA38D}"/>
                </a:ext>
              </a:extLst>
            </p:cNvPr>
            <p:cNvSpPr>
              <a:spLocks noChangeShapeType="1"/>
            </p:cNvSpPr>
            <p:nvPr/>
          </p:nvSpPr>
          <p:spPr bwMode="auto">
            <a:xfrm>
              <a:off x="3721101" y="3021013"/>
              <a:ext cx="3717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3" name="Line 89">
              <a:extLst>
                <a:ext uri="{FF2B5EF4-FFF2-40B4-BE49-F238E27FC236}">
                  <a16:creationId xmlns:a16="http://schemas.microsoft.com/office/drawing/2014/main" id="{8219E317-E642-47AE-9D87-DB35293A23D3}"/>
                </a:ext>
              </a:extLst>
            </p:cNvPr>
            <p:cNvSpPr>
              <a:spLocks noChangeShapeType="1"/>
            </p:cNvSpPr>
            <p:nvPr/>
          </p:nvSpPr>
          <p:spPr bwMode="auto">
            <a:xfrm>
              <a:off x="3730626" y="3884613"/>
              <a:ext cx="7985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4" name="Line 90">
              <a:extLst>
                <a:ext uri="{FF2B5EF4-FFF2-40B4-BE49-F238E27FC236}">
                  <a16:creationId xmlns:a16="http://schemas.microsoft.com/office/drawing/2014/main" id="{AAEC01A6-31CE-4B6A-9313-32574F953A8A}"/>
                </a:ext>
              </a:extLst>
            </p:cNvPr>
            <p:cNvSpPr>
              <a:spLocks noChangeShapeType="1"/>
            </p:cNvSpPr>
            <p:nvPr/>
          </p:nvSpPr>
          <p:spPr bwMode="auto">
            <a:xfrm>
              <a:off x="3744914" y="4738688"/>
              <a:ext cx="2249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5" name="Line 91">
              <a:extLst>
                <a:ext uri="{FF2B5EF4-FFF2-40B4-BE49-F238E27FC236}">
                  <a16:creationId xmlns:a16="http://schemas.microsoft.com/office/drawing/2014/main" id="{D1248A74-F197-4A8B-9D82-4C392D064373}"/>
                </a:ext>
              </a:extLst>
            </p:cNvPr>
            <p:cNvSpPr>
              <a:spLocks noChangeShapeType="1"/>
            </p:cNvSpPr>
            <p:nvPr/>
          </p:nvSpPr>
          <p:spPr bwMode="auto">
            <a:xfrm>
              <a:off x="3775076" y="5573713"/>
              <a:ext cx="51530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6" name="Line 92">
              <a:extLst>
                <a:ext uri="{FF2B5EF4-FFF2-40B4-BE49-F238E27FC236}">
                  <a16:creationId xmlns:a16="http://schemas.microsoft.com/office/drawing/2014/main" id="{0019771A-111E-4A16-92A4-1E111B831EA3}"/>
                </a:ext>
              </a:extLst>
            </p:cNvPr>
            <p:cNvSpPr>
              <a:spLocks noChangeShapeType="1"/>
            </p:cNvSpPr>
            <p:nvPr/>
          </p:nvSpPr>
          <p:spPr bwMode="auto">
            <a:xfrm flipV="1">
              <a:off x="9493251" y="2365375"/>
              <a:ext cx="5365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7" name="Line 93">
              <a:extLst>
                <a:ext uri="{FF2B5EF4-FFF2-40B4-BE49-F238E27FC236}">
                  <a16:creationId xmlns:a16="http://schemas.microsoft.com/office/drawing/2014/main" id="{D7A0E178-725A-420E-9D73-5AE33B7A3398}"/>
                </a:ext>
              </a:extLst>
            </p:cNvPr>
            <p:cNvSpPr>
              <a:spLocks noChangeShapeType="1"/>
            </p:cNvSpPr>
            <p:nvPr/>
          </p:nvSpPr>
          <p:spPr bwMode="auto">
            <a:xfrm flipV="1">
              <a:off x="10015538" y="1784351"/>
              <a:ext cx="0" cy="5810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8" name="Line 94">
              <a:extLst>
                <a:ext uri="{FF2B5EF4-FFF2-40B4-BE49-F238E27FC236}">
                  <a16:creationId xmlns:a16="http://schemas.microsoft.com/office/drawing/2014/main" id="{4995FB52-F256-4826-899A-E58F888344F9}"/>
                </a:ext>
              </a:extLst>
            </p:cNvPr>
            <p:cNvSpPr>
              <a:spLocks noChangeShapeType="1"/>
            </p:cNvSpPr>
            <p:nvPr/>
          </p:nvSpPr>
          <p:spPr bwMode="auto">
            <a:xfrm flipH="1">
              <a:off x="3832226" y="1784350"/>
              <a:ext cx="6183313"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9" name="Line 95">
              <a:extLst>
                <a:ext uri="{FF2B5EF4-FFF2-40B4-BE49-F238E27FC236}">
                  <a16:creationId xmlns:a16="http://schemas.microsoft.com/office/drawing/2014/main" id="{0061B4A4-0667-4423-AA7C-6E7C53D45E47}"/>
                </a:ext>
              </a:extLst>
            </p:cNvPr>
            <p:cNvSpPr>
              <a:spLocks noChangeShapeType="1"/>
            </p:cNvSpPr>
            <p:nvPr/>
          </p:nvSpPr>
          <p:spPr bwMode="auto">
            <a:xfrm>
              <a:off x="3817938" y="1784351"/>
              <a:ext cx="0" cy="23336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0" name="Line 96">
              <a:extLst>
                <a:ext uri="{FF2B5EF4-FFF2-40B4-BE49-F238E27FC236}">
                  <a16:creationId xmlns:a16="http://schemas.microsoft.com/office/drawing/2014/main" id="{9F6C7119-8B36-4106-AE64-E73C6ED89E40}"/>
                </a:ext>
              </a:extLst>
            </p:cNvPr>
            <p:cNvSpPr>
              <a:spLocks noChangeShapeType="1"/>
            </p:cNvSpPr>
            <p:nvPr/>
          </p:nvSpPr>
          <p:spPr bwMode="auto">
            <a:xfrm flipV="1">
              <a:off x="8215313" y="3016250"/>
              <a:ext cx="3619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1" name="Line 97">
              <a:extLst>
                <a:ext uri="{FF2B5EF4-FFF2-40B4-BE49-F238E27FC236}">
                  <a16:creationId xmlns:a16="http://schemas.microsoft.com/office/drawing/2014/main" id="{568CA6A2-A5B8-4EC5-A951-FC907A0B0BEB}"/>
                </a:ext>
              </a:extLst>
            </p:cNvPr>
            <p:cNvSpPr>
              <a:spLocks noChangeShapeType="1"/>
            </p:cNvSpPr>
            <p:nvPr/>
          </p:nvSpPr>
          <p:spPr bwMode="auto">
            <a:xfrm flipV="1">
              <a:off x="8577263" y="2624139"/>
              <a:ext cx="0" cy="3778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2" name="Line 98">
              <a:extLst>
                <a:ext uri="{FF2B5EF4-FFF2-40B4-BE49-F238E27FC236}">
                  <a16:creationId xmlns:a16="http://schemas.microsoft.com/office/drawing/2014/main" id="{A27B4281-B27F-46A4-B682-AD6C70DBD30B}"/>
                </a:ext>
              </a:extLst>
            </p:cNvPr>
            <p:cNvSpPr>
              <a:spLocks noChangeShapeType="1"/>
            </p:cNvSpPr>
            <p:nvPr/>
          </p:nvSpPr>
          <p:spPr bwMode="auto">
            <a:xfrm flipH="1">
              <a:off x="3770314" y="2625725"/>
              <a:ext cx="47910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3" name="Line 99">
              <a:extLst>
                <a:ext uri="{FF2B5EF4-FFF2-40B4-BE49-F238E27FC236}">
                  <a16:creationId xmlns:a16="http://schemas.microsoft.com/office/drawing/2014/main" id="{A944C307-ECC9-4295-AFB8-B35D2C871E75}"/>
                </a:ext>
              </a:extLst>
            </p:cNvPr>
            <p:cNvSpPr>
              <a:spLocks noChangeShapeType="1"/>
            </p:cNvSpPr>
            <p:nvPr/>
          </p:nvSpPr>
          <p:spPr bwMode="auto">
            <a:xfrm>
              <a:off x="3757613" y="2624138"/>
              <a:ext cx="0" cy="23336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4" name="Line 100">
              <a:extLst>
                <a:ext uri="{FF2B5EF4-FFF2-40B4-BE49-F238E27FC236}">
                  <a16:creationId xmlns:a16="http://schemas.microsoft.com/office/drawing/2014/main" id="{EF1154E8-3528-438F-B80C-3E5B15297537}"/>
                </a:ext>
              </a:extLst>
            </p:cNvPr>
            <p:cNvSpPr>
              <a:spLocks noChangeShapeType="1"/>
            </p:cNvSpPr>
            <p:nvPr/>
          </p:nvSpPr>
          <p:spPr bwMode="auto">
            <a:xfrm flipV="1">
              <a:off x="5267325" y="3841750"/>
              <a:ext cx="3619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5" name="Line 101">
              <a:extLst>
                <a:ext uri="{FF2B5EF4-FFF2-40B4-BE49-F238E27FC236}">
                  <a16:creationId xmlns:a16="http://schemas.microsoft.com/office/drawing/2014/main" id="{3882F032-160D-4A6C-B2E6-14B2DA4E74EF}"/>
                </a:ext>
              </a:extLst>
            </p:cNvPr>
            <p:cNvSpPr>
              <a:spLocks noChangeShapeType="1"/>
            </p:cNvSpPr>
            <p:nvPr/>
          </p:nvSpPr>
          <p:spPr bwMode="auto">
            <a:xfrm flipV="1">
              <a:off x="5629275" y="3463926"/>
              <a:ext cx="0" cy="3778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6" name="Line 102">
              <a:extLst>
                <a:ext uri="{FF2B5EF4-FFF2-40B4-BE49-F238E27FC236}">
                  <a16:creationId xmlns:a16="http://schemas.microsoft.com/office/drawing/2014/main" id="{BA22CB15-E745-4315-94BC-C8C9BF50C22E}"/>
                </a:ext>
              </a:extLst>
            </p:cNvPr>
            <p:cNvSpPr>
              <a:spLocks noChangeShapeType="1"/>
            </p:cNvSpPr>
            <p:nvPr/>
          </p:nvSpPr>
          <p:spPr bwMode="auto">
            <a:xfrm flipH="1">
              <a:off x="3765550" y="3452813"/>
              <a:ext cx="18605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7" name="Line 103">
              <a:extLst>
                <a:ext uri="{FF2B5EF4-FFF2-40B4-BE49-F238E27FC236}">
                  <a16:creationId xmlns:a16="http://schemas.microsoft.com/office/drawing/2014/main" id="{91E73C60-DF58-4A5A-8E5D-59DFA5CA55F4}"/>
                </a:ext>
              </a:extLst>
            </p:cNvPr>
            <p:cNvSpPr>
              <a:spLocks noChangeShapeType="1"/>
            </p:cNvSpPr>
            <p:nvPr/>
          </p:nvSpPr>
          <p:spPr bwMode="auto">
            <a:xfrm>
              <a:off x="3756025" y="3463926"/>
              <a:ext cx="0" cy="23336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8" name="Line 104">
              <a:extLst>
                <a:ext uri="{FF2B5EF4-FFF2-40B4-BE49-F238E27FC236}">
                  <a16:creationId xmlns:a16="http://schemas.microsoft.com/office/drawing/2014/main" id="{CC856B14-313B-463B-86BB-513A597468A6}"/>
                </a:ext>
              </a:extLst>
            </p:cNvPr>
            <p:cNvSpPr>
              <a:spLocks noChangeShapeType="1"/>
            </p:cNvSpPr>
            <p:nvPr/>
          </p:nvSpPr>
          <p:spPr bwMode="auto">
            <a:xfrm flipV="1">
              <a:off x="6746875" y="4724400"/>
              <a:ext cx="3619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9" name="Line 105">
              <a:extLst>
                <a:ext uri="{FF2B5EF4-FFF2-40B4-BE49-F238E27FC236}">
                  <a16:creationId xmlns:a16="http://schemas.microsoft.com/office/drawing/2014/main" id="{46423CA2-45F5-4D84-AE69-240D4ACB912C}"/>
                </a:ext>
              </a:extLst>
            </p:cNvPr>
            <p:cNvSpPr>
              <a:spLocks noChangeShapeType="1"/>
            </p:cNvSpPr>
            <p:nvPr/>
          </p:nvSpPr>
          <p:spPr bwMode="auto">
            <a:xfrm flipV="1">
              <a:off x="7107238" y="4333876"/>
              <a:ext cx="0" cy="3778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0" name="Line 106">
              <a:extLst>
                <a:ext uri="{FF2B5EF4-FFF2-40B4-BE49-F238E27FC236}">
                  <a16:creationId xmlns:a16="http://schemas.microsoft.com/office/drawing/2014/main" id="{ECC8E8CD-DF18-426C-87C9-E943F594F8CC}"/>
                </a:ext>
              </a:extLst>
            </p:cNvPr>
            <p:cNvSpPr>
              <a:spLocks noChangeShapeType="1"/>
            </p:cNvSpPr>
            <p:nvPr/>
          </p:nvSpPr>
          <p:spPr bwMode="auto">
            <a:xfrm flipH="1">
              <a:off x="3806825" y="4335463"/>
              <a:ext cx="3297238"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1" name="Line 107">
              <a:extLst>
                <a:ext uri="{FF2B5EF4-FFF2-40B4-BE49-F238E27FC236}">
                  <a16:creationId xmlns:a16="http://schemas.microsoft.com/office/drawing/2014/main" id="{3FF0F9D6-0934-413D-B96E-7EA958AD602D}"/>
                </a:ext>
              </a:extLst>
            </p:cNvPr>
            <p:cNvSpPr>
              <a:spLocks noChangeShapeType="1"/>
            </p:cNvSpPr>
            <p:nvPr/>
          </p:nvSpPr>
          <p:spPr bwMode="auto">
            <a:xfrm>
              <a:off x="3813175" y="4333876"/>
              <a:ext cx="0" cy="23336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2" name="Line 108">
              <a:extLst>
                <a:ext uri="{FF2B5EF4-FFF2-40B4-BE49-F238E27FC236}">
                  <a16:creationId xmlns:a16="http://schemas.microsoft.com/office/drawing/2014/main" id="{12DF3F90-AAC5-45F8-86B8-717D41353C5F}"/>
                </a:ext>
              </a:extLst>
            </p:cNvPr>
            <p:cNvSpPr>
              <a:spLocks noChangeShapeType="1"/>
            </p:cNvSpPr>
            <p:nvPr/>
          </p:nvSpPr>
          <p:spPr bwMode="auto">
            <a:xfrm flipV="1">
              <a:off x="9677400" y="5564188"/>
              <a:ext cx="3619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3" name="Line 109">
              <a:extLst>
                <a:ext uri="{FF2B5EF4-FFF2-40B4-BE49-F238E27FC236}">
                  <a16:creationId xmlns:a16="http://schemas.microsoft.com/office/drawing/2014/main" id="{6F325F11-18F1-444F-94A6-7A8CCF561515}"/>
                </a:ext>
              </a:extLst>
            </p:cNvPr>
            <p:cNvSpPr>
              <a:spLocks noChangeShapeType="1"/>
            </p:cNvSpPr>
            <p:nvPr/>
          </p:nvSpPr>
          <p:spPr bwMode="auto">
            <a:xfrm flipV="1">
              <a:off x="10052050" y="5189539"/>
              <a:ext cx="0" cy="3778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4" name="Line 110">
              <a:extLst>
                <a:ext uri="{FF2B5EF4-FFF2-40B4-BE49-F238E27FC236}">
                  <a16:creationId xmlns:a16="http://schemas.microsoft.com/office/drawing/2014/main" id="{431952C7-9FCC-4E5B-B3E9-3DC0CA74DAE2}"/>
                </a:ext>
              </a:extLst>
            </p:cNvPr>
            <p:cNvSpPr>
              <a:spLocks noChangeShapeType="1"/>
            </p:cNvSpPr>
            <p:nvPr/>
          </p:nvSpPr>
          <p:spPr bwMode="auto">
            <a:xfrm flipH="1">
              <a:off x="3860801" y="5194300"/>
              <a:ext cx="6183313"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5" name="Line 111">
              <a:extLst>
                <a:ext uri="{FF2B5EF4-FFF2-40B4-BE49-F238E27FC236}">
                  <a16:creationId xmlns:a16="http://schemas.microsoft.com/office/drawing/2014/main" id="{DAD5FF98-C62D-4BCD-8773-66FBB24135F9}"/>
                </a:ext>
              </a:extLst>
            </p:cNvPr>
            <p:cNvSpPr>
              <a:spLocks noChangeShapeType="1"/>
            </p:cNvSpPr>
            <p:nvPr/>
          </p:nvSpPr>
          <p:spPr bwMode="auto">
            <a:xfrm>
              <a:off x="3854450" y="5203826"/>
              <a:ext cx="0" cy="23336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6" name="Line 112">
              <a:extLst>
                <a:ext uri="{FF2B5EF4-FFF2-40B4-BE49-F238E27FC236}">
                  <a16:creationId xmlns:a16="http://schemas.microsoft.com/office/drawing/2014/main" id="{310EEC0C-6025-436F-9000-82E3940CA951}"/>
                </a:ext>
              </a:extLst>
            </p:cNvPr>
            <p:cNvSpPr>
              <a:spLocks noChangeShapeType="1"/>
            </p:cNvSpPr>
            <p:nvPr/>
          </p:nvSpPr>
          <p:spPr bwMode="auto">
            <a:xfrm flipH="1">
              <a:off x="8578851" y="5486400"/>
              <a:ext cx="44926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7" name="Line 113">
              <a:extLst>
                <a:ext uri="{FF2B5EF4-FFF2-40B4-BE49-F238E27FC236}">
                  <a16:creationId xmlns:a16="http://schemas.microsoft.com/office/drawing/2014/main" id="{52F462B5-CB39-48C5-8257-1D4B88D816C1}"/>
                </a:ext>
              </a:extLst>
            </p:cNvPr>
            <p:cNvSpPr>
              <a:spLocks noChangeShapeType="1"/>
            </p:cNvSpPr>
            <p:nvPr/>
          </p:nvSpPr>
          <p:spPr bwMode="auto">
            <a:xfrm>
              <a:off x="8578850" y="5500689"/>
              <a:ext cx="0" cy="56673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8" name="Line 114">
              <a:extLst>
                <a:ext uri="{FF2B5EF4-FFF2-40B4-BE49-F238E27FC236}">
                  <a16:creationId xmlns:a16="http://schemas.microsoft.com/office/drawing/2014/main" id="{38ED5A27-BB91-4288-943A-B23A6A3BC362}"/>
                </a:ext>
              </a:extLst>
            </p:cNvPr>
            <p:cNvSpPr>
              <a:spLocks noChangeShapeType="1"/>
            </p:cNvSpPr>
            <p:nvPr/>
          </p:nvSpPr>
          <p:spPr bwMode="auto">
            <a:xfrm>
              <a:off x="8607426" y="6067425"/>
              <a:ext cx="16541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9" name="Line 115">
              <a:extLst>
                <a:ext uri="{FF2B5EF4-FFF2-40B4-BE49-F238E27FC236}">
                  <a16:creationId xmlns:a16="http://schemas.microsoft.com/office/drawing/2014/main" id="{D44F4375-1FE2-4302-9344-168EAA05092A}"/>
                </a:ext>
              </a:extLst>
            </p:cNvPr>
            <p:cNvSpPr>
              <a:spLocks noChangeShapeType="1"/>
            </p:cNvSpPr>
            <p:nvPr/>
          </p:nvSpPr>
          <p:spPr bwMode="auto">
            <a:xfrm flipV="1">
              <a:off x="10247313" y="5006975"/>
              <a:ext cx="0" cy="10604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00" name="Line 116">
              <a:extLst>
                <a:ext uri="{FF2B5EF4-FFF2-40B4-BE49-F238E27FC236}">
                  <a16:creationId xmlns:a16="http://schemas.microsoft.com/office/drawing/2014/main" id="{F328A6EA-3232-4099-9CB3-BFE423F4D133}"/>
                </a:ext>
              </a:extLst>
            </p:cNvPr>
            <p:cNvSpPr>
              <a:spLocks noChangeShapeType="1"/>
            </p:cNvSpPr>
            <p:nvPr/>
          </p:nvSpPr>
          <p:spPr bwMode="auto">
            <a:xfrm flipH="1">
              <a:off x="9655175" y="5006975"/>
              <a:ext cx="59213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01" name="Line 117">
              <a:extLst>
                <a:ext uri="{FF2B5EF4-FFF2-40B4-BE49-F238E27FC236}">
                  <a16:creationId xmlns:a16="http://schemas.microsoft.com/office/drawing/2014/main" id="{4946037B-842A-421C-AF77-A70F60279044}"/>
                </a:ext>
              </a:extLst>
            </p:cNvPr>
            <p:cNvSpPr>
              <a:spLocks noChangeShapeType="1"/>
            </p:cNvSpPr>
            <p:nvPr/>
          </p:nvSpPr>
          <p:spPr bwMode="auto">
            <a:xfrm flipV="1">
              <a:off x="9655175" y="2490789"/>
              <a:ext cx="0" cy="2516187"/>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02" name="Line 118">
              <a:extLst>
                <a:ext uri="{FF2B5EF4-FFF2-40B4-BE49-F238E27FC236}">
                  <a16:creationId xmlns:a16="http://schemas.microsoft.com/office/drawing/2014/main" id="{8C28E799-F666-49B7-A373-F5ABD15D6F45}"/>
                </a:ext>
              </a:extLst>
            </p:cNvPr>
            <p:cNvSpPr>
              <a:spLocks noChangeShapeType="1"/>
            </p:cNvSpPr>
            <p:nvPr/>
          </p:nvSpPr>
          <p:spPr bwMode="auto">
            <a:xfrm flipH="1">
              <a:off x="7156451" y="2932113"/>
              <a:ext cx="3778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03" name="Line 119">
              <a:extLst>
                <a:ext uri="{FF2B5EF4-FFF2-40B4-BE49-F238E27FC236}">
                  <a16:creationId xmlns:a16="http://schemas.microsoft.com/office/drawing/2014/main" id="{37646E58-3124-4E4D-815D-98E1A225171E}"/>
                </a:ext>
              </a:extLst>
            </p:cNvPr>
            <p:cNvSpPr>
              <a:spLocks noChangeShapeType="1"/>
            </p:cNvSpPr>
            <p:nvPr/>
          </p:nvSpPr>
          <p:spPr bwMode="auto">
            <a:xfrm>
              <a:off x="7156450" y="2932114"/>
              <a:ext cx="0" cy="5365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8" name="Line 120">
              <a:extLst>
                <a:ext uri="{FF2B5EF4-FFF2-40B4-BE49-F238E27FC236}">
                  <a16:creationId xmlns:a16="http://schemas.microsoft.com/office/drawing/2014/main" id="{817627FE-B935-44DA-A962-1E6E46757E37}"/>
                </a:ext>
              </a:extLst>
            </p:cNvPr>
            <p:cNvSpPr>
              <a:spLocks noChangeShapeType="1"/>
            </p:cNvSpPr>
            <p:nvPr/>
          </p:nvSpPr>
          <p:spPr bwMode="auto">
            <a:xfrm flipV="1">
              <a:off x="7156450" y="3497263"/>
              <a:ext cx="14366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9" name="Line 121">
              <a:extLst>
                <a:ext uri="{FF2B5EF4-FFF2-40B4-BE49-F238E27FC236}">
                  <a16:creationId xmlns:a16="http://schemas.microsoft.com/office/drawing/2014/main" id="{BB2F086E-20D0-405A-AF95-658FFD17D074}"/>
                </a:ext>
              </a:extLst>
            </p:cNvPr>
            <p:cNvSpPr>
              <a:spLocks noChangeShapeType="1"/>
            </p:cNvSpPr>
            <p:nvPr/>
          </p:nvSpPr>
          <p:spPr bwMode="auto">
            <a:xfrm flipH="1" flipV="1">
              <a:off x="8621713" y="2698751"/>
              <a:ext cx="0" cy="7985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0" name="Line 122">
              <a:extLst>
                <a:ext uri="{FF2B5EF4-FFF2-40B4-BE49-F238E27FC236}">
                  <a16:creationId xmlns:a16="http://schemas.microsoft.com/office/drawing/2014/main" id="{7419E0C3-79B4-49C9-806F-CCFE8908558F}"/>
                </a:ext>
              </a:extLst>
            </p:cNvPr>
            <p:cNvSpPr>
              <a:spLocks noChangeShapeType="1"/>
            </p:cNvSpPr>
            <p:nvPr/>
          </p:nvSpPr>
          <p:spPr bwMode="auto">
            <a:xfrm flipH="1">
              <a:off x="8186739" y="2698750"/>
              <a:ext cx="4349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1" name="Line 123">
              <a:extLst>
                <a:ext uri="{FF2B5EF4-FFF2-40B4-BE49-F238E27FC236}">
                  <a16:creationId xmlns:a16="http://schemas.microsoft.com/office/drawing/2014/main" id="{F55F5CD2-629F-4687-B68E-7C3F40ED67BD}"/>
                </a:ext>
              </a:extLst>
            </p:cNvPr>
            <p:cNvSpPr>
              <a:spLocks noChangeShapeType="1"/>
            </p:cNvSpPr>
            <p:nvPr/>
          </p:nvSpPr>
          <p:spPr bwMode="auto">
            <a:xfrm flipV="1">
              <a:off x="8186738" y="2495550"/>
              <a:ext cx="0" cy="2032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2" name="Line 124">
              <a:extLst>
                <a:ext uri="{FF2B5EF4-FFF2-40B4-BE49-F238E27FC236}">
                  <a16:creationId xmlns:a16="http://schemas.microsoft.com/office/drawing/2014/main" id="{9DD88B4F-3EC3-4F37-8382-07D4C0BEF3C0}"/>
                </a:ext>
              </a:extLst>
            </p:cNvPr>
            <p:cNvSpPr>
              <a:spLocks noChangeShapeType="1"/>
            </p:cNvSpPr>
            <p:nvPr/>
          </p:nvSpPr>
          <p:spPr bwMode="auto">
            <a:xfrm flipH="1">
              <a:off x="5603876" y="4659313"/>
              <a:ext cx="4349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3" name="Line 125">
              <a:extLst>
                <a:ext uri="{FF2B5EF4-FFF2-40B4-BE49-F238E27FC236}">
                  <a16:creationId xmlns:a16="http://schemas.microsoft.com/office/drawing/2014/main" id="{C386718F-231A-44B0-9F2A-7E04AE3FF6D6}"/>
                </a:ext>
              </a:extLst>
            </p:cNvPr>
            <p:cNvSpPr>
              <a:spLocks noChangeShapeType="1"/>
            </p:cNvSpPr>
            <p:nvPr/>
          </p:nvSpPr>
          <p:spPr bwMode="auto">
            <a:xfrm>
              <a:off x="5588000" y="4673601"/>
              <a:ext cx="0" cy="6524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4" name="Line 126">
              <a:extLst>
                <a:ext uri="{FF2B5EF4-FFF2-40B4-BE49-F238E27FC236}">
                  <a16:creationId xmlns:a16="http://schemas.microsoft.com/office/drawing/2014/main" id="{88FDB30D-90DA-4746-A2F6-7732E8E7204B}"/>
                </a:ext>
              </a:extLst>
            </p:cNvPr>
            <p:cNvSpPr>
              <a:spLocks noChangeShapeType="1"/>
            </p:cNvSpPr>
            <p:nvPr/>
          </p:nvSpPr>
          <p:spPr bwMode="auto">
            <a:xfrm>
              <a:off x="5588000" y="5326063"/>
              <a:ext cx="17272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5" name="Line 127">
              <a:extLst>
                <a:ext uri="{FF2B5EF4-FFF2-40B4-BE49-F238E27FC236}">
                  <a16:creationId xmlns:a16="http://schemas.microsoft.com/office/drawing/2014/main" id="{F2D43EFC-24EF-4CA1-B902-B244593EAB2E}"/>
                </a:ext>
              </a:extLst>
            </p:cNvPr>
            <p:cNvSpPr>
              <a:spLocks noChangeShapeType="1"/>
            </p:cNvSpPr>
            <p:nvPr/>
          </p:nvSpPr>
          <p:spPr bwMode="auto">
            <a:xfrm flipV="1">
              <a:off x="7315200" y="4179889"/>
              <a:ext cx="0" cy="11461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6" name="Line 128">
              <a:extLst>
                <a:ext uri="{FF2B5EF4-FFF2-40B4-BE49-F238E27FC236}">
                  <a16:creationId xmlns:a16="http://schemas.microsoft.com/office/drawing/2014/main" id="{CADD958D-ADCD-44EB-BD48-F093FCEF9A00}"/>
                </a:ext>
              </a:extLst>
            </p:cNvPr>
            <p:cNvSpPr>
              <a:spLocks noChangeShapeType="1"/>
            </p:cNvSpPr>
            <p:nvPr/>
          </p:nvSpPr>
          <p:spPr bwMode="auto">
            <a:xfrm flipH="1">
              <a:off x="6662738" y="4194175"/>
              <a:ext cx="65246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7" name="Line 129">
              <a:extLst>
                <a:ext uri="{FF2B5EF4-FFF2-40B4-BE49-F238E27FC236}">
                  <a16:creationId xmlns:a16="http://schemas.microsoft.com/office/drawing/2014/main" id="{8E9D43C3-083B-4D04-A81C-694644206294}"/>
                </a:ext>
              </a:extLst>
            </p:cNvPr>
            <p:cNvSpPr>
              <a:spLocks noChangeShapeType="1"/>
            </p:cNvSpPr>
            <p:nvPr/>
          </p:nvSpPr>
          <p:spPr bwMode="auto">
            <a:xfrm flipV="1">
              <a:off x="6662738" y="2481263"/>
              <a:ext cx="0" cy="17272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8" name="Line 130">
              <a:extLst>
                <a:ext uri="{FF2B5EF4-FFF2-40B4-BE49-F238E27FC236}">
                  <a16:creationId xmlns:a16="http://schemas.microsoft.com/office/drawing/2014/main" id="{399DC486-ECF7-448E-A5CF-6F957BEAFDB3}"/>
                </a:ext>
              </a:extLst>
            </p:cNvPr>
            <p:cNvSpPr>
              <a:spLocks noChangeShapeType="1"/>
            </p:cNvSpPr>
            <p:nvPr/>
          </p:nvSpPr>
          <p:spPr bwMode="auto">
            <a:xfrm flipH="1" flipV="1">
              <a:off x="4252913" y="3773488"/>
              <a:ext cx="3492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39" name="Line 131">
              <a:extLst>
                <a:ext uri="{FF2B5EF4-FFF2-40B4-BE49-F238E27FC236}">
                  <a16:creationId xmlns:a16="http://schemas.microsoft.com/office/drawing/2014/main" id="{92439173-F543-414E-B846-FA3E378BF564}"/>
                </a:ext>
              </a:extLst>
            </p:cNvPr>
            <p:cNvSpPr>
              <a:spLocks noChangeShapeType="1"/>
            </p:cNvSpPr>
            <p:nvPr/>
          </p:nvSpPr>
          <p:spPr bwMode="auto">
            <a:xfrm>
              <a:off x="4252913" y="3773488"/>
              <a:ext cx="0" cy="4937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0" name="Line 132">
              <a:extLst>
                <a:ext uri="{FF2B5EF4-FFF2-40B4-BE49-F238E27FC236}">
                  <a16:creationId xmlns:a16="http://schemas.microsoft.com/office/drawing/2014/main" id="{EC4AC790-3BE3-449B-91B1-127CC7537116}"/>
                </a:ext>
              </a:extLst>
            </p:cNvPr>
            <p:cNvSpPr>
              <a:spLocks noChangeShapeType="1"/>
            </p:cNvSpPr>
            <p:nvPr/>
          </p:nvSpPr>
          <p:spPr bwMode="auto">
            <a:xfrm>
              <a:off x="4238626" y="4252913"/>
              <a:ext cx="155257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1" name="Line 133">
              <a:extLst>
                <a:ext uri="{FF2B5EF4-FFF2-40B4-BE49-F238E27FC236}">
                  <a16:creationId xmlns:a16="http://schemas.microsoft.com/office/drawing/2014/main" id="{E72C1580-CB8F-4FBB-BE32-03D419E4174D}"/>
                </a:ext>
              </a:extLst>
            </p:cNvPr>
            <p:cNvSpPr>
              <a:spLocks noChangeShapeType="1"/>
            </p:cNvSpPr>
            <p:nvPr/>
          </p:nvSpPr>
          <p:spPr bwMode="auto">
            <a:xfrm flipV="1">
              <a:off x="5791200" y="3265489"/>
              <a:ext cx="0" cy="9874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2" name="Line 134">
              <a:extLst>
                <a:ext uri="{FF2B5EF4-FFF2-40B4-BE49-F238E27FC236}">
                  <a16:creationId xmlns:a16="http://schemas.microsoft.com/office/drawing/2014/main" id="{2767E676-7497-4F30-93CD-3A73F33AE0E4}"/>
                </a:ext>
              </a:extLst>
            </p:cNvPr>
            <p:cNvSpPr>
              <a:spLocks noChangeShapeType="1"/>
            </p:cNvSpPr>
            <p:nvPr/>
          </p:nvSpPr>
          <p:spPr bwMode="auto">
            <a:xfrm flipH="1">
              <a:off x="5240338" y="3265488"/>
              <a:ext cx="55086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3" name="Line 135">
              <a:extLst>
                <a:ext uri="{FF2B5EF4-FFF2-40B4-BE49-F238E27FC236}">
                  <a16:creationId xmlns:a16="http://schemas.microsoft.com/office/drawing/2014/main" id="{87B8E1C4-E8AA-46AC-8B3C-8A16FD126C2A}"/>
                </a:ext>
              </a:extLst>
            </p:cNvPr>
            <p:cNvSpPr>
              <a:spLocks noChangeShapeType="1"/>
            </p:cNvSpPr>
            <p:nvPr/>
          </p:nvSpPr>
          <p:spPr bwMode="auto">
            <a:xfrm flipV="1">
              <a:off x="5240338" y="2495551"/>
              <a:ext cx="0" cy="784225"/>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4" name="Text Box 136">
              <a:extLst>
                <a:ext uri="{FF2B5EF4-FFF2-40B4-BE49-F238E27FC236}">
                  <a16:creationId xmlns:a16="http://schemas.microsoft.com/office/drawing/2014/main" id="{CE00464B-66E4-4BEF-8AB3-C4DC5E9F34E3}"/>
                </a:ext>
              </a:extLst>
            </p:cNvPr>
            <p:cNvSpPr txBox="1">
              <a:spLocks noChangeArrowheads="1"/>
            </p:cNvSpPr>
            <p:nvPr/>
          </p:nvSpPr>
          <p:spPr bwMode="auto">
            <a:xfrm>
              <a:off x="6208714" y="4799013"/>
              <a:ext cx="434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400" b="1">
                  <a:latin typeface="+mn-lt"/>
                </a:rPr>
                <a:t>-4</a:t>
              </a:r>
            </a:p>
          </p:txBody>
        </p:sp>
        <p:sp>
          <p:nvSpPr>
            <p:cNvPr id="145" name="Line 137">
              <a:extLst>
                <a:ext uri="{FF2B5EF4-FFF2-40B4-BE49-F238E27FC236}">
                  <a16:creationId xmlns:a16="http://schemas.microsoft.com/office/drawing/2014/main" id="{B3B0467B-7531-4D14-ADAE-80D10847D0F5}"/>
                </a:ext>
              </a:extLst>
            </p:cNvPr>
            <p:cNvSpPr>
              <a:spLocks noChangeShapeType="1"/>
            </p:cNvSpPr>
            <p:nvPr/>
          </p:nvSpPr>
          <p:spPr bwMode="auto">
            <a:xfrm>
              <a:off x="3540125" y="5718175"/>
              <a:ext cx="0" cy="3571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6" name="Line 138">
              <a:extLst>
                <a:ext uri="{FF2B5EF4-FFF2-40B4-BE49-F238E27FC236}">
                  <a16:creationId xmlns:a16="http://schemas.microsoft.com/office/drawing/2014/main" id="{34F0FEED-4E2A-4EC7-BADA-D958362601B0}"/>
                </a:ext>
              </a:extLst>
            </p:cNvPr>
            <p:cNvSpPr>
              <a:spLocks noChangeShapeType="1"/>
            </p:cNvSpPr>
            <p:nvPr/>
          </p:nvSpPr>
          <p:spPr bwMode="auto">
            <a:xfrm flipH="1" flipV="1">
              <a:off x="2743201" y="6067425"/>
              <a:ext cx="796925" cy="79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7" name="Line 139">
              <a:extLst>
                <a:ext uri="{FF2B5EF4-FFF2-40B4-BE49-F238E27FC236}">
                  <a16:creationId xmlns:a16="http://schemas.microsoft.com/office/drawing/2014/main" id="{BF7CA906-B13C-4AAC-990A-5DC208B61092}"/>
                </a:ext>
              </a:extLst>
            </p:cNvPr>
            <p:cNvSpPr>
              <a:spLocks noChangeShapeType="1"/>
            </p:cNvSpPr>
            <p:nvPr/>
          </p:nvSpPr>
          <p:spPr bwMode="auto">
            <a:xfrm flipV="1">
              <a:off x="2743200" y="2244725"/>
              <a:ext cx="0" cy="38306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8" name="Line 140">
              <a:extLst>
                <a:ext uri="{FF2B5EF4-FFF2-40B4-BE49-F238E27FC236}">
                  <a16:creationId xmlns:a16="http://schemas.microsoft.com/office/drawing/2014/main" id="{464E0AAB-A172-464A-B124-ACD099F4C88A}"/>
                </a:ext>
              </a:extLst>
            </p:cNvPr>
            <p:cNvSpPr>
              <a:spLocks noChangeShapeType="1"/>
            </p:cNvSpPr>
            <p:nvPr/>
          </p:nvSpPr>
          <p:spPr bwMode="auto">
            <a:xfrm>
              <a:off x="2743201" y="2244725"/>
              <a:ext cx="334963"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49" name="Text Box 141">
              <a:extLst>
                <a:ext uri="{FF2B5EF4-FFF2-40B4-BE49-F238E27FC236}">
                  <a16:creationId xmlns:a16="http://schemas.microsoft.com/office/drawing/2014/main" id="{8F159C91-0F3E-47E6-99E8-0A08C17DC1FB}"/>
                </a:ext>
              </a:extLst>
            </p:cNvPr>
            <p:cNvSpPr txBox="1">
              <a:spLocks noChangeArrowheads="1"/>
            </p:cNvSpPr>
            <p:nvPr/>
          </p:nvSpPr>
          <p:spPr bwMode="auto">
            <a:xfrm>
              <a:off x="4751389" y="3932238"/>
              <a:ext cx="434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400" b="1">
                  <a:latin typeface="+mn-lt"/>
                </a:rPr>
                <a:t>12</a:t>
              </a:r>
            </a:p>
          </p:txBody>
        </p:sp>
        <p:sp>
          <p:nvSpPr>
            <p:cNvPr id="150" name="Text Box 142">
              <a:extLst>
                <a:ext uri="{FF2B5EF4-FFF2-40B4-BE49-F238E27FC236}">
                  <a16:creationId xmlns:a16="http://schemas.microsoft.com/office/drawing/2014/main" id="{0BD626F2-5D13-40DD-ACAB-69AAE10FB9BF}"/>
                </a:ext>
              </a:extLst>
            </p:cNvPr>
            <p:cNvSpPr txBox="1">
              <a:spLocks noChangeArrowheads="1"/>
            </p:cNvSpPr>
            <p:nvPr/>
          </p:nvSpPr>
          <p:spPr bwMode="auto">
            <a:xfrm>
              <a:off x="7666039" y="3095625"/>
              <a:ext cx="434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400" b="1">
                  <a:latin typeface="+mn-lt"/>
                </a:rPr>
                <a:t>11</a:t>
              </a:r>
            </a:p>
          </p:txBody>
        </p:sp>
        <p:sp>
          <p:nvSpPr>
            <p:cNvPr id="151" name="Text Box 143">
              <a:extLst>
                <a:ext uri="{FF2B5EF4-FFF2-40B4-BE49-F238E27FC236}">
                  <a16:creationId xmlns:a16="http://schemas.microsoft.com/office/drawing/2014/main" id="{E407859D-C9FA-499A-86DE-AC8B9B54EC57}"/>
                </a:ext>
              </a:extLst>
            </p:cNvPr>
            <p:cNvSpPr txBox="1">
              <a:spLocks noChangeArrowheads="1"/>
            </p:cNvSpPr>
            <p:nvPr/>
          </p:nvSpPr>
          <p:spPr bwMode="auto">
            <a:xfrm>
              <a:off x="9151939" y="5651500"/>
              <a:ext cx="554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400" b="1">
                  <a:latin typeface="+mn-lt"/>
                </a:rPr>
                <a:t>-15</a:t>
              </a:r>
            </a:p>
          </p:txBody>
        </p:sp>
        <p:sp>
          <p:nvSpPr>
            <p:cNvPr id="152" name="Text Box 144">
              <a:extLst>
                <a:ext uri="{FF2B5EF4-FFF2-40B4-BE49-F238E27FC236}">
                  <a16:creationId xmlns:a16="http://schemas.microsoft.com/office/drawing/2014/main" id="{1C935589-DF4B-4207-8D1E-D61E268AA111}"/>
                </a:ext>
              </a:extLst>
            </p:cNvPr>
            <p:cNvSpPr txBox="1">
              <a:spLocks noChangeArrowheads="1"/>
            </p:cNvSpPr>
            <p:nvPr/>
          </p:nvSpPr>
          <p:spPr bwMode="auto">
            <a:xfrm>
              <a:off x="2695576" y="2884488"/>
              <a:ext cx="657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b="1">
                  <a:latin typeface="+mn-lt"/>
                </a:rPr>
                <a:t>H0</a:t>
              </a:r>
            </a:p>
          </p:txBody>
        </p:sp>
        <p:sp>
          <p:nvSpPr>
            <p:cNvPr id="153" name="Text Box 145">
              <a:extLst>
                <a:ext uri="{FF2B5EF4-FFF2-40B4-BE49-F238E27FC236}">
                  <a16:creationId xmlns:a16="http://schemas.microsoft.com/office/drawing/2014/main" id="{AD0EF949-F09B-44D8-99F4-8E25B0D59C15}"/>
                </a:ext>
              </a:extLst>
            </p:cNvPr>
            <p:cNvSpPr txBox="1">
              <a:spLocks noChangeArrowheads="1"/>
            </p:cNvSpPr>
            <p:nvPr/>
          </p:nvSpPr>
          <p:spPr bwMode="auto">
            <a:xfrm>
              <a:off x="2679701" y="3754438"/>
              <a:ext cx="657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b="1">
                  <a:latin typeface="+mn-lt"/>
                </a:rPr>
                <a:t>H1</a:t>
              </a:r>
            </a:p>
          </p:txBody>
        </p:sp>
        <p:sp>
          <p:nvSpPr>
            <p:cNvPr id="154" name="Text Box 146">
              <a:extLst>
                <a:ext uri="{FF2B5EF4-FFF2-40B4-BE49-F238E27FC236}">
                  <a16:creationId xmlns:a16="http://schemas.microsoft.com/office/drawing/2014/main" id="{2F092B6B-D466-476C-BEE3-74AB04F4B839}"/>
                </a:ext>
              </a:extLst>
            </p:cNvPr>
            <p:cNvSpPr txBox="1">
              <a:spLocks noChangeArrowheads="1"/>
            </p:cNvSpPr>
            <p:nvPr/>
          </p:nvSpPr>
          <p:spPr bwMode="auto">
            <a:xfrm>
              <a:off x="2676526" y="4595813"/>
              <a:ext cx="657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b="1">
                  <a:latin typeface="+mn-lt"/>
                </a:rPr>
                <a:t>H2</a:t>
              </a:r>
            </a:p>
          </p:txBody>
        </p:sp>
        <p:sp>
          <p:nvSpPr>
            <p:cNvPr id="155" name="Text Box 147">
              <a:extLst>
                <a:ext uri="{FF2B5EF4-FFF2-40B4-BE49-F238E27FC236}">
                  <a16:creationId xmlns:a16="http://schemas.microsoft.com/office/drawing/2014/main" id="{B7824695-16C4-45FB-8878-AFE12207C08F}"/>
                </a:ext>
              </a:extLst>
            </p:cNvPr>
            <p:cNvSpPr txBox="1">
              <a:spLocks noChangeArrowheads="1"/>
            </p:cNvSpPr>
            <p:nvPr/>
          </p:nvSpPr>
          <p:spPr bwMode="auto">
            <a:xfrm>
              <a:off x="2674939" y="5478463"/>
              <a:ext cx="657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b="1">
                  <a:latin typeface="+mn-lt"/>
                </a:rPr>
                <a:t>H3</a:t>
              </a:r>
            </a:p>
          </p:txBody>
        </p:sp>
        <p:sp>
          <p:nvSpPr>
            <p:cNvPr id="156" name="Text Box 148">
              <a:extLst>
                <a:ext uri="{FF2B5EF4-FFF2-40B4-BE49-F238E27FC236}">
                  <a16:creationId xmlns:a16="http://schemas.microsoft.com/office/drawing/2014/main" id="{7A4F3EE7-9E6D-4A58-87C5-CDCB9335DA5B}"/>
                </a:ext>
              </a:extLst>
            </p:cNvPr>
            <p:cNvSpPr txBox="1">
              <a:spLocks noChangeArrowheads="1"/>
            </p:cNvSpPr>
            <p:nvPr/>
          </p:nvSpPr>
          <p:spPr bwMode="auto">
            <a:xfrm>
              <a:off x="4710114" y="1708151"/>
              <a:ext cx="657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b="1">
                  <a:latin typeface="+mn-lt"/>
                </a:rPr>
                <a:t>H0</a:t>
              </a:r>
            </a:p>
          </p:txBody>
        </p:sp>
        <p:sp>
          <p:nvSpPr>
            <p:cNvPr id="157" name="Text Box 149">
              <a:extLst>
                <a:ext uri="{FF2B5EF4-FFF2-40B4-BE49-F238E27FC236}">
                  <a16:creationId xmlns:a16="http://schemas.microsoft.com/office/drawing/2014/main" id="{E509940F-D655-46E0-A073-F97DE1AA96D8}"/>
                </a:ext>
              </a:extLst>
            </p:cNvPr>
            <p:cNvSpPr txBox="1">
              <a:spLocks noChangeArrowheads="1"/>
            </p:cNvSpPr>
            <p:nvPr/>
          </p:nvSpPr>
          <p:spPr bwMode="auto">
            <a:xfrm>
              <a:off x="6205539" y="1692276"/>
              <a:ext cx="657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b="1">
                  <a:latin typeface="+mn-lt"/>
                </a:rPr>
                <a:t>H1</a:t>
              </a:r>
            </a:p>
          </p:txBody>
        </p:sp>
        <p:sp>
          <p:nvSpPr>
            <p:cNvPr id="158" name="Text Box 150">
              <a:extLst>
                <a:ext uri="{FF2B5EF4-FFF2-40B4-BE49-F238E27FC236}">
                  <a16:creationId xmlns:a16="http://schemas.microsoft.com/office/drawing/2014/main" id="{8DDA0FF4-AAC9-4544-AFB2-AA2469BE2996}"/>
                </a:ext>
              </a:extLst>
            </p:cNvPr>
            <p:cNvSpPr txBox="1">
              <a:spLocks noChangeArrowheads="1"/>
            </p:cNvSpPr>
            <p:nvPr/>
          </p:nvSpPr>
          <p:spPr bwMode="auto">
            <a:xfrm>
              <a:off x="7624764" y="1704976"/>
              <a:ext cx="657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b="1">
                  <a:latin typeface="+mn-lt"/>
                </a:rPr>
                <a:t>H2</a:t>
              </a:r>
            </a:p>
          </p:txBody>
        </p:sp>
        <p:sp>
          <p:nvSpPr>
            <p:cNvPr id="159" name="Text Box 151">
              <a:extLst>
                <a:ext uri="{FF2B5EF4-FFF2-40B4-BE49-F238E27FC236}">
                  <a16:creationId xmlns:a16="http://schemas.microsoft.com/office/drawing/2014/main" id="{0A2747E0-7083-40CB-82D3-A735DAC80D44}"/>
                </a:ext>
              </a:extLst>
            </p:cNvPr>
            <p:cNvSpPr txBox="1">
              <a:spLocks noChangeArrowheads="1"/>
            </p:cNvSpPr>
            <p:nvPr/>
          </p:nvSpPr>
          <p:spPr bwMode="auto">
            <a:xfrm>
              <a:off x="9075739" y="1701801"/>
              <a:ext cx="657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b="1">
                  <a:latin typeface="+mn-lt"/>
                </a:rPr>
                <a:t>H3</a:t>
              </a:r>
            </a:p>
          </p:txBody>
        </p:sp>
        <p:sp>
          <p:nvSpPr>
            <p:cNvPr id="160" name="Line 152">
              <a:extLst>
                <a:ext uri="{FF2B5EF4-FFF2-40B4-BE49-F238E27FC236}">
                  <a16:creationId xmlns:a16="http://schemas.microsoft.com/office/drawing/2014/main" id="{6C2091D3-2D63-4681-AF1C-48438E1D76CB}"/>
                </a:ext>
              </a:extLst>
            </p:cNvPr>
            <p:cNvSpPr>
              <a:spLocks noChangeShapeType="1"/>
            </p:cNvSpPr>
            <p:nvPr/>
          </p:nvSpPr>
          <p:spPr bwMode="auto">
            <a:xfrm>
              <a:off x="2482850" y="2046288"/>
              <a:ext cx="596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61" name="Text Box 153">
              <a:extLst>
                <a:ext uri="{FF2B5EF4-FFF2-40B4-BE49-F238E27FC236}">
                  <a16:creationId xmlns:a16="http://schemas.microsoft.com/office/drawing/2014/main" id="{A60C2A31-92D3-497C-BDAD-A839CEBEA1C9}"/>
                </a:ext>
              </a:extLst>
            </p:cNvPr>
            <p:cNvSpPr txBox="1">
              <a:spLocks noChangeArrowheads="1"/>
            </p:cNvSpPr>
            <p:nvPr/>
          </p:nvSpPr>
          <p:spPr bwMode="auto">
            <a:xfrm>
              <a:off x="1743076" y="1865313"/>
              <a:ext cx="981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Comic Sans MS" panose="030F0702030302020204" pitchFamily="66" charset="0"/>
                  <a:ea typeface="新細明體" panose="02020500000000000000" pitchFamily="18" charset="-120"/>
                </a:defRPr>
              </a:lvl1pPr>
              <a:lvl2pPr marL="742950" indent="-285750">
                <a:defRPr kumimoji="1">
                  <a:solidFill>
                    <a:schemeClr val="tx1"/>
                  </a:solidFill>
                  <a:latin typeface="Comic Sans MS" panose="030F0702030302020204" pitchFamily="66" charset="0"/>
                  <a:ea typeface="新細明體" panose="02020500000000000000" pitchFamily="18" charset="-120"/>
                </a:defRPr>
              </a:lvl2pPr>
              <a:lvl3pPr marL="1143000" indent="-228600">
                <a:defRPr kumimoji="1">
                  <a:solidFill>
                    <a:schemeClr val="tx1"/>
                  </a:solidFill>
                  <a:latin typeface="Comic Sans MS" panose="030F0702030302020204" pitchFamily="66" charset="0"/>
                  <a:ea typeface="新細明體" panose="02020500000000000000" pitchFamily="18" charset="-120"/>
                </a:defRPr>
              </a:lvl3pPr>
              <a:lvl4pPr marL="1600200" indent="-228600">
                <a:defRPr kumimoji="1">
                  <a:solidFill>
                    <a:schemeClr val="tx1"/>
                  </a:solidFill>
                  <a:latin typeface="Comic Sans MS" panose="030F0702030302020204" pitchFamily="66" charset="0"/>
                  <a:ea typeface="新細明體" panose="02020500000000000000" pitchFamily="18" charset="-120"/>
                </a:defRPr>
              </a:lvl4pPr>
              <a:lvl5pPr marL="2057400" indent="-228600">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omic Sans MS" panose="030F0702030302020204" pitchFamily="66" charset="0"/>
                  <a:ea typeface="新細明體" panose="02020500000000000000" pitchFamily="18" charset="-120"/>
                </a:defRPr>
              </a:lvl9pPr>
            </a:lstStyle>
            <a:p>
              <a:pPr eaLnBrk="1" hangingPunct="1">
                <a:spcBef>
                  <a:spcPct val="50000"/>
                </a:spcBef>
              </a:pPr>
              <a:r>
                <a:rPr lang="en-US" altLang="zh-TW" sz="1400" b="1">
                  <a:latin typeface="+mn-lt"/>
                </a:rPr>
                <a:t>Matrix head</a:t>
              </a:r>
            </a:p>
          </p:txBody>
        </p:sp>
      </p:grpSp>
      <p:sp>
        <p:nvSpPr>
          <p:cNvPr id="206" name="TextBox 205"/>
          <p:cNvSpPr txBox="1"/>
          <p:nvPr/>
        </p:nvSpPr>
        <p:spPr>
          <a:xfrm>
            <a:off x="1939159" y="6164318"/>
            <a:ext cx="8403021"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3.30 : </a:t>
            </a:r>
            <a:r>
              <a:rPr lang="en-US" dirty="0" smtClean="0">
                <a:latin typeface="Times New Roman" pitchFamily="18" charset="0"/>
                <a:cs typeface="Times New Roman" pitchFamily="18" charset="0"/>
              </a:rPr>
              <a:t>Schematic  representation of implementing Sparse matrix using linked list</a:t>
            </a:r>
          </a:p>
          <a:p>
            <a:pPr algn="ctr"/>
            <a:r>
              <a:rPr lang="en-US" b="1" dirty="0" smtClean="0">
                <a:latin typeface="Times New Roman" pitchFamily="18" charset="0"/>
                <a:cs typeface="Times New Roman" pitchFamily="18" charset="0"/>
              </a:rPr>
              <a:t>Source:</a:t>
            </a:r>
            <a:r>
              <a:rPr lang="en-US" b="1"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https://slideplayer.com</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9680897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72</a:t>
            </a:fld>
            <a:endParaRPr lang="en-IN" dirty="0"/>
          </a:p>
        </p:txBody>
      </p:sp>
      <p:sp>
        <p:nvSpPr>
          <p:cNvPr id="6" name="Rectangle 5"/>
          <p:cNvSpPr/>
          <p:nvPr/>
        </p:nvSpPr>
        <p:spPr>
          <a:xfrm>
            <a:off x="207034" y="1121184"/>
            <a:ext cx="11601338"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Reading In A Sparse Matrix</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Assume the first line consists of the number of rows, the number of columns, and the number of non-zero terms. Then followed by </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-terms lines of input, each of which is of the form: row, column, and value.</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Initially, the next field of head node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is to keep track of the last node in column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Then the column field of head nodes are linked together after all nodes have been read in.</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5643251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73</a:t>
            </a:fld>
            <a:endParaRPr lang="en-IN" dirty="0"/>
          </a:p>
        </p:txBody>
      </p:sp>
      <p:sp>
        <p:nvSpPr>
          <p:cNvPr id="6" name="Rectangle 5"/>
          <p:cNvSpPr/>
          <p:nvPr/>
        </p:nvSpPr>
        <p:spPr>
          <a:xfrm>
            <a:off x="207034" y="1121184"/>
            <a:ext cx="11601338" cy="513986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Polynomial ADT</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solidFill>
                  <a:srgbClr val="002060"/>
                </a:solidFill>
                <a:latin typeface="Times New Roman" panose="02020603050405020304" pitchFamily="18" charset="0"/>
                <a:cs typeface="Times New Roman" panose="02020603050405020304" pitchFamily="18" charset="0"/>
              </a:rPr>
              <a:t>A single variable polynomial can be generalized as:</a:t>
            </a: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1177200" lvl="7"/>
            <a:r>
              <a:rPr lang="en-US" sz="2000" dirty="0">
                <a:latin typeface="Times New Roman" panose="02020603050405020304" pitchFamily="18" charset="0"/>
                <a:cs typeface="Times New Roman" panose="02020603050405020304" pitchFamily="18" charset="0"/>
              </a:rPr>
              <a:t>An example of a single variable polynomial:</a:t>
            </a:r>
          </a:p>
          <a:p>
            <a:pPr marL="1177200" lvl="7"/>
            <a:endParaRPr lang="en-US" sz="2000" dirty="0">
              <a:latin typeface="Times New Roman" panose="02020603050405020304" pitchFamily="18" charset="0"/>
              <a:cs typeface="Times New Roman" panose="02020603050405020304" pitchFamily="18" charset="0"/>
            </a:endParaRPr>
          </a:p>
          <a:p>
            <a:pPr marL="1177200" lvl="7"/>
            <a:r>
              <a:rPr lang="en-US" sz="2000" dirty="0">
                <a:solidFill>
                  <a:srgbClr val="002060"/>
                </a:solidFill>
                <a:latin typeface="Times New Roman" panose="02020603050405020304" pitchFamily="18" charset="0"/>
                <a:cs typeface="Times New Roman" panose="02020603050405020304" pitchFamily="18" charset="0"/>
              </a:rPr>
              <a:t>4x6 + 10x4 - 5x + 3</a:t>
            </a:r>
          </a:p>
          <a:p>
            <a:pPr marL="1177200" lvl="7"/>
            <a:endParaRPr lang="en-US" sz="2000" dirty="0">
              <a:latin typeface="Times New Roman" panose="02020603050405020304" pitchFamily="18" charset="0"/>
              <a:cs typeface="Times New Roman" panose="02020603050405020304" pitchFamily="18" charset="0"/>
            </a:endParaRPr>
          </a:p>
          <a:p>
            <a:pPr marL="1177200" lvl="7"/>
            <a:r>
              <a:rPr lang="en-US" sz="2000" dirty="0">
                <a:latin typeface="Times New Roman" panose="02020603050405020304" pitchFamily="18" charset="0"/>
                <a:cs typeface="Times New Roman" panose="02020603050405020304" pitchFamily="18" charset="0"/>
              </a:rPr>
              <a:t>Remark: the order of this polynomial is 6</a:t>
            </a:r>
          </a:p>
          <a:p>
            <a:pPr marL="1177200" lvl="7"/>
            <a:r>
              <a:rPr lang="en-US" sz="2000" dirty="0">
                <a:latin typeface="Times New Roman" panose="02020603050405020304" pitchFamily="18" charset="0"/>
                <a:cs typeface="Times New Roman" panose="02020603050405020304" pitchFamily="18" charset="0"/>
              </a:rPr>
              <a:t>(look for highest exponent)</a:t>
            </a:r>
          </a:p>
          <a:p>
            <a:pPr marL="1177200" lvl="7"/>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pic>
        <p:nvPicPr>
          <p:cNvPr id="5" name="Picture 4" descr="sum">
            <a:extLst>
              <a:ext uri="{FF2B5EF4-FFF2-40B4-BE49-F238E27FC236}">
                <a16:creationId xmlns:a16="http://schemas.microsoft.com/office/drawing/2014/main" id="{4D669002-CD11-4795-BA6E-5A87BDA8B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007" y="2398982"/>
            <a:ext cx="32670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8812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74</a:t>
            </a:fld>
            <a:endParaRPr lang="en-IN" dirty="0"/>
          </a:p>
        </p:txBody>
      </p:sp>
      <p:sp>
        <p:nvSpPr>
          <p:cNvPr id="6" name="Rectangle 5"/>
          <p:cNvSpPr/>
          <p:nvPr/>
        </p:nvSpPr>
        <p:spPr>
          <a:xfrm>
            <a:off x="207034" y="1121184"/>
            <a:ext cx="11601338"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Polynomial ADT</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By definition of a data types: </a:t>
            </a:r>
          </a:p>
          <a:p>
            <a:pPr marL="720000" lvl="6">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set of values and a set of allowable operations on those values.</a:t>
            </a:r>
          </a:p>
          <a:p>
            <a:pPr marL="720000" lvl="6">
              <a:lnSpc>
                <a:spcPct val="150000"/>
              </a:lnSpc>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now operate on this polynomial the way we like.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3208208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75</a:t>
            </a:fld>
            <a:endParaRPr lang="en-IN" dirty="0"/>
          </a:p>
        </p:txBody>
      </p:sp>
      <p:sp>
        <p:nvSpPr>
          <p:cNvPr id="6" name="Rectangle 5"/>
          <p:cNvSpPr/>
          <p:nvPr/>
        </p:nvSpPr>
        <p:spPr>
          <a:xfrm>
            <a:off x="207034" y="1121184"/>
            <a:ext cx="11601338" cy="378565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What kinds of operations?</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Here are the most common operations on a polynomial</a:t>
            </a:r>
            <a:r>
              <a:rPr lang="en-US" sz="2000" dirty="0" smtClean="0">
                <a:latin typeface="Times New Roman" panose="02020603050405020304" pitchFamily="18" charset="0"/>
                <a:cs typeface="Times New Roman" panose="02020603050405020304" pitchFamily="18" charset="0"/>
              </a:rPr>
              <a:t>:</a:t>
            </a: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Wingdings" pitchFamily="2" charset="2"/>
              <a:buChar char="ü"/>
            </a:pPr>
            <a:r>
              <a:rPr lang="en-US" sz="2000" dirty="0" smtClean="0">
                <a:latin typeface="Times New Roman" panose="02020603050405020304" pitchFamily="18" charset="0"/>
                <a:cs typeface="Times New Roman" panose="02020603050405020304" pitchFamily="18" charset="0"/>
              </a:rPr>
              <a:t>Addition</a:t>
            </a:r>
          </a:p>
          <a:p>
            <a:pPr marL="1520100" lvl="7" indent="-342900">
              <a:lnSpc>
                <a:spcPct val="150000"/>
              </a:lnSpc>
              <a:buFont typeface="Wingdings" pitchFamily="2" charset="2"/>
              <a:buChar char="ü"/>
            </a:pPr>
            <a:r>
              <a:rPr lang="en-US" sz="2000" dirty="0" smtClean="0">
                <a:latin typeface="Times New Roman" panose="02020603050405020304" pitchFamily="18" charset="0"/>
                <a:cs typeface="Times New Roman" panose="02020603050405020304" pitchFamily="18" charset="0"/>
              </a:rPr>
              <a:t>Subtraction</a:t>
            </a:r>
            <a:endParaRPr lang="en-US" sz="2000" dirty="0">
              <a:latin typeface="Times New Roman" panose="02020603050405020304" pitchFamily="18" charset="0"/>
              <a:cs typeface="Times New Roman" panose="02020603050405020304" pitchFamily="18" charset="0"/>
            </a:endParaRPr>
          </a:p>
          <a:p>
            <a:pPr marL="1520100" lvl="7" indent="-342900">
              <a:lnSpc>
                <a:spcPct val="150000"/>
              </a:lnSpc>
              <a:buFont typeface="Wingdings" pitchFamily="2" charset="2"/>
              <a:buChar char="ü"/>
            </a:pPr>
            <a:r>
              <a:rPr lang="en-US" sz="2000" dirty="0" smtClean="0">
                <a:latin typeface="Times New Roman" panose="02020603050405020304" pitchFamily="18" charset="0"/>
                <a:cs typeface="Times New Roman" panose="02020603050405020304" pitchFamily="18" charset="0"/>
              </a:rPr>
              <a:t>Multiplication</a:t>
            </a:r>
            <a:endParaRPr lang="en-US" sz="2000" dirty="0">
              <a:latin typeface="Times New Roman" panose="02020603050405020304" pitchFamily="18" charset="0"/>
              <a:cs typeface="Times New Roman" panose="02020603050405020304" pitchFamily="18" charset="0"/>
            </a:endParaRPr>
          </a:p>
          <a:p>
            <a:pPr marL="1520100" lvl="7" indent="-342900">
              <a:lnSpc>
                <a:spcPct val="150000"/>
              </a:lnSpc>
              <a:buFont typeface="Wingdings" pitchFamily="2" charset="2"/>
              <a:buChar char="ü"/>
            </a:pPr>
            <a:r>
              <a:rPr lang="en-US" sz="2000" dirty="0" smtClean="0">
                <a:latin typeface="Times New Roman" panose="02020603050405020304" pitchFamily="18" charset="0"/>
                <a:cs typeface="Times New Roman" panose="02020603050405020304" pitchFamily="18" charset="0"/>
              </a:rPr>
              <a:t>Differentiation</a:t>
            </a:r>
            <a:endParaRPr lang="en-US" sz="2000" dirty="0">
              <a:latin typeface="Times New Roman" panose="02020603050405020304" pitchFamily="18" charset="0"/>
              <a:cs typeface="Times New Roman" panose="02020603050405020304" pitchFamily="18" charset="0"/>
            </a:endParaRPr>
          </a:p>
          <a:p>
            <a:pPr marL="1520100" lvl="7" indent="-342900">
              <a:lnSpc>
                <a:spcPct val="150000"/>
              </a:lnSpc>
              <a:buFont typeface="Wingdings" pitchFamily="2" charset="2"/>
              <a:buChar char="ü"/>
            </a:pPr>
            <a:r>
              <a:rPr lang="en-US" sz="2000" dirty="0" smtClean="0">
                <a:latin typeface="Times New Roman" panose="02020603050405020304" pitchFamily="18" charset="0"/>
                <a:cs typeface="Times New Roman" panose="02020603050405020304" pitchFamily="18" charset="0"/>
              </a:rPr>
              <a:t>Integration</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2831129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76</a:t>
            </a:fld>
            <a:endParaRPr lang="en-IN" dirty="0"/>
          </a:p>
        </p:txBody>
      </p:sp>
      <p:sp>
        <p:nvSpPr>
          <p:cNvPr id="6" name="Rectangle 5"/>
          <p:cNvSpPr/>
          <p:nvPr/>
        </p:nvSpPr>
        <p:spPr>
          <a:xfrm>
            <a:off x="207034" y="1121184"/>
            <a:ext cx="11601338"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Why implement this?</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Calculating polynomial operations by hand can be very cumbersome. Take differentiation as an example:</a:t>
            </a:r>
          </a:p>
          <a:p>
            <a:pPr marL="720000" lvl="6">
              <a:lnSpc>
                <a:spcPct val="150000"/>
              </a:lnSpc>
            </a:pPr>
            <a:r>
              <a:rPr lang="en-US" sz="2000" dirty="0" smtClean="0">
                <a:latin typeface="Times New Roman" panose="02020603050405020304" pitchFamily="18" charset="0"/>
                <a:cs typeface="Times New Roman" panose="02020603050405020304" pitchFamily="18" charset="0"/>
              </a:rPr>
              <a:t>d(23x9 </a:t>
            </a:r>
            <a:r>
              <a:rPr lang="en-US" sz="2000" dirty="0">
                <a:latin typeface="Times New Roman" panose="02020603050405020304" pitchFamily="18" charset="0"/>
                <a:cs typeface="Times New Roman" panose="02020603050405020304" pitchFamily="18" charset="0"/>
              </a:rPr>
              <a:t>+ 18x7 + 41x6 + 163x4 + 5x + 3)/dx</a:t>
            </a:r>
          </a:p>
          <a:p>
            <a:pPr marL="720000" lvl="6">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(23*9)x(9-1) + (18*7)x(7-1) + (41*6)x(6-1) +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13033661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77</a:t>
            </a:fld>
            <a:endParaRPr lang="en-IN" dirty="0"/>
          </a:p>
        </p:txBody>
      </p:sp>
      <p:sp>
        <p:nvSpPr>
          <p:cNvPr id="6" name="Rectangle 5"/>
          <p:cNvSpPr/>
          <p:nvPr/>
        </p:nvSpPr>
        <p:spPr>
          <a:xfrm>
            <a:off x="207034" y="1121184"/>
            <a:ext cx="11601338" cy="240065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How to implement this?</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There are different ways of implementing the polynomial ADT:</a:t>
            </a: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Array (not recommended)</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Linked List (preferred and recommended)</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7621271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78</a:t>
            </a:fld>
            <a:endParaRPr lang="en-IN" dirty="0"/>
          </a:p>
        </p:txBody>
      </p:sp>
      <p:sp>
        <p:nvSpPr>
          <p:cNvPr id="6" name="Rectangle 5"/>
          <p:cNvSpPr/>
          <p:nvPr/>
        </p:nvSpPr>
        <p:spPr>
          <a:xfrm>
            <a:off x="207034" y="1121184"/>
            <a:ext cx="11601338" cy="175432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 Implementation:</a:t>
            </a:r>
          </a:p>
          <a:p>
            <a:pPr marL="360000" lvl="4"/>
            <a:endParaRPr lang="en-US" sz="24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p1(x) = 8x3 + 3x2 + 2x + 6</a:t>
            </a:r>
          </a:p>
          <a:p>
            <a:pPr marL="720000" lvl="6">
              <a:lnSpc>
                <a:spcPct val="150000"/>
              </a:lnSpc>
            </a:pPr>
            <a:r>
              <a:rPr lang="en-US" sz="2000" dirty="0">
                <a:latin typeface="Times New Roman" panose="02020603050405020304" pitchFamily="18" charset="0"/>
                <a:cs typeface="Times New Roman" panose="02020603050405020304" pitchFamily="18" charset="0"/>
              </a:rPr>
              <a:t>p2(x) = 23x4 + 18x - 3</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aphicFrame>
        <p:nvGraphicFramePr>
          <p:cNvPr id="5" name="Group 4">
            <a:extLst>
              <a:ext uri="{FF2B5EF4-FFF2-40B4-BE49-F238E27FC236}">
                <a16:creationId xmlns:a16="http://schemas.microsoft.com/office/drawing/2014/main" id="{FD74CF6B-DB6B-4411-B59B-2F673C131272}"/>
              </a:ext>
            </a:extLst>
          </p:cNvPr>
          <p:cNvGraphicFramePr>
            <a:graphicFrameLocks noGrp="1"/>
          </p:cNvGraphicFramePr>
          <p:nvPr>
            <p:extLst>
              <p:ext uri="{D42A27DB-BD31-4B8C-83A1-F6EECF244321}">
                <p14:modId xmlns:p14="http://schemas.microsoft.com/office/powerpoint/2010/main" val="1575576495"/>
              </p:ext>
            </p:extLst>
          </p:nvPr>
        </p:nvGraphicFramePr>
        <p:xfrm>
          <a:off x="2209801" y="3641725"/>
          <a:ext cx="3108325" cy="609600"/>
        </p:xfrm>
        <a:graphic>
          <a:graphicData uri="http://schemas.openxmlformats.org/drawingml/2006/table">
            <a:tbl>
              <a:tblPr/>
              <a:tblGrid>
                <a:gridCol w="777875">
                  <a:extLst>
                    <a:ext uri="{9D8B030D-6E8A-4147-A177-3AD203B41FA5}">
                      <a16:colId xmlns:a16="http://schemas.microsoft.com/office/drawing/2014/main" val="1112815545"/>
                    </a:ext>
                  </a:extLst>
                </a:gridCol>
                <a:gridCol w="777875">
                  <a:extLst>
                    <a:ext uri="{9D8B030D-6E8A-4147-A177-3AD203B41FA5}">
                      <a16:colId xmlns:a16="http://schemas.microsoft.com/office/drawing/2014/main" val="3852648353"/>
                    </a:ext>
                  </a:extLst>
                </a:gridCol>
                <a:gridCol w="774700">
                  <a:extLst>
                    <a:ext uri="{9D8B030D-6E8A-4147-A177-3AD203B41FA5}">
                      <a16:colId xmlns:a16="http://schemas.microsoft.com/office/drawing/2014/main" val="3189157037"/>
                    </a:ext>
                  </a:extLst>
                </a:gridCol>
                <a:gridCol w="777875">
                  <a:extLst>
                    <a:ext uri="{9D8B030D-6E8A-4147-A177-3AD203B41FA5}">
                      <a16:colId xmlns:a16="http://schemas.microsoft.com/office/drawing/2014/main" val="245025116"/>
                    </a:ext>
                  </a:extLst>
                </a:gridCol>
              </a:tblGrid>
              <a:tr h="6096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00062"/>
                  </a:ext>
                </a:extLst>
              </a:tr>
            </a:tbl>
          </a:graphicData>
        </a:graphic>
      </p:graphicFrame>
      <p:sp>
        <p:nvSpPr>
          <p:cNvPr id="8" name="Text Box 16">
            <a:extLst>
              <a:ext uri="{FF2B5EF4-FFF2-40B4-BE49-F238E27FC236}">
                <a16:creationId xmlns:a16="http://schemas.microsoft.com/office/drawing/2014/main" id="{DD0E3944-4481-469A-849B-D0F336123CBB}"/>
              </a:ext>
            </a:extLst>
          </p:cNvPr>
          <p:cNvSpPr txBox="1">
            <a:spLocks noChangeArrowheads="1"/>
          </p:cNvSpPr>
          <p:nvPr/>
        </p:nvSpPr>
        <p:spPr bwMode="auto">
          <a:xfrm>
            <a:off x="2422525" y="43275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mn-lt"/>
              </a:rPr>
              <a:t>0</a:t>
            </a:r>
          </a:p>
        </p:txBody>
      </p:sp>
      <p:sp>
        <p:nvSpPr>
          <p:cNvPr id="9" name="Text Box 17">
            <a:extLst>
              <a:ext uri="{FF2B5EF4-FFF2-40B4-BE49-F238E27FC236}">
                <a16:creationId xmlns:a16="http://schemas.microsoft.com/office/drawing/2014/main" id="{4BB43D6B-5805-47F8-87D2-F76D89A901C4}"/>
              </a:ext>
            </a:extLst>
          </p:cNvPr>
          <p:cNvSpPr txBox="1">
            <a:spLocks noChangeArrowheads="1"/>
          </p:cNvSpPr>
          <p:nvPr/>
        </p:nvSpPr>
        <p:spPr bwMode="auto">
          <a:xfrm>
            <a:off x="4032250" y="43418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mn-lt"/>
              </a:rPr>
              <a:t>2</a:t>
            </a:r>
          </a:p>
        </p:txBody>
      </p:sp>
      <p:sp>
        <p:nvSpPr>
          <p:cNvPr id="10" name="Line 18">
            <a:extLst>
              <a:ext uri="{FF2B5EF4-FFF2-40B4-BE49-F238E27FC236}">
                <a16:creationId xmlns:a16="http://schemas.microsoft.com/office/drawing/2014/main" id="{3013FC00-AC3A-4B02-9BB1-A43ADCE8A095}"/>
              </a:ext>
            </a:extLst>
          </p:cNvPr>
          <p:cNvSpPr>
            <a:spLocks noChangeShapeType="1"/>
          </p:cNvSpPr>
          <p:nvPr/>
        </p:nvSpPr>
        <p:spPr bwMode="auto">
          <a:xfrm flipH="1" flipV="1">
            <a:off x="2667000" y="4572000"/>
            <a:ext cx="3048000" cy="91440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9">
            <a:extLst>
              <a:ext uri="{FF2B5EF4-FFF2-40B4-BE49-F238E27FC236}">
                <a16:creationId xmlns:a16="http://schemas.microsoft.com/office/drawing/2014/main" id="{19E0E0CF-A1C8-4F12-980D-DEC313B1AA8D}"/>
              </a:ext>
            </a:extLst>
          </p:cNvPr>
          <p:cNvSpPr>
            <a:spLocks noChangeShapeType="1"/>
          </p:cNvSpPr>
          <p:nvPr/>
        </p:nvSpPr>
        <p:spPr bwMode="auto">
          <a:xfrm flipH="1" flipV="1">
            <a:off x="4267200" y="4572000"/>
            <a:ext cx="1524000" cy="83820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Text Box 20">
            <a:extLst>
              <a:ext uri="{FF2B5EF4-FFF2-40B4-BE49-F238E27FC236}">
                <a16:creationId xmlns:a16="http://schemas.microsoft.com/office/drawing/2014/main" id="{DC6101E5-F544-426B-BA35-FDF2430EF901}"/>
              </a:ext>
            </a:extLst>
          </p:cNvPr>
          <p:cNvSpPr txBox="1">
            <a:spLocks noChangeArrowheads="1"/>
          </p:cNvSpPr>
          <p:nvPr/>
        </p:nvSpPr>
        <p:spPr bwMode="auto">
          <a:xfrm>
            <a:off x="5105400" y="5562600"/>
            <a:ext cx="152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mn-lt"/>
              </a:rPr>
              <a:t>Index represents exponents</a:t>
            </a:r>
          </a:p>
        </p:txBody>
      </p:sp>
      <p:graphicFrame>
        <p:nvGraphicFramePr>
          <p:cNvPr id="13" name="Group 21">
            <a:extLst>
              <a:ext uri="{FF2B5EF4-FFF2-40B4-BE49-F238E27FC236}">
                <a16:creationId xmlns:a16="http://schemas.microsoft.com/office/drawing/2014/main" id="{9B6C55CB-35A8-4F51-8A60-15A3E416811A}"/>
              </a:ext>
            </a:extLst>
          </p:cNvPr>
          <p:cNvGraphicFramePr>
            <a:graphicFrameLocks noGrp="1"/>
          </p:cNvGraphicFramePr>
          <p:nvPr>
            <p:extLst>
              <p:ext uri="{D42A27DB-BD31-4B8C-83A1-F6EECF244321}">
                <p14:modId xmlns:p14="http://schemas.microsoft.com/office/powerpoint/2010/main" val="2271578885"/>
              </p:ext>
            </p:extLst>
          </p:nvPr>
        </p:nvGraphicFramePr>
        <p:xfrm>
          <a:off x="6324600" y="3641725"/>
          <a:ext cx="3886200" cy="609600"/>
        </p:xfrm>
        <a:graphic>
          <a:graphicData uri="http://schemas.openxmlformats.org/drawingml/2006/table">
            <a:tbl>
              <a:tblPr/>
              <a:tblGrid>
                <a:gridCol w="777875">
                  <a:extLst>
                    <a:ext uri="{9D8B030D-6E8A-4147-A177-3AD203B41FA5}">
                      <a16:colId xmlns:a16="http://schemas.microsoft.com/office/drawing/2014/main" val="1197974551"/>
                    </a:ext>
                  </a:extLst>
                </a:gridCol>
                <a:gridCol w="777875">
                  <a:extLst>
                    <a:ext uri="{9D8B030D-6E8A-4147-A177-3AD203B41FA5}">
                      <a16:colId xmlns:a16="http://schemas.microsoft.com/office/drawing/2014/main" val="2342383602"/>
                    </a:ext>
                  </a:extLst>
                </a:gridCol>
                <a:gridCol w="774700">
                  <a:extLst>
                    <a:ext uri="{9D8B030D-6E8A-4147-A177-3AD203B41FA5}">
                      <a16:colId xmlns:a16="http://schemas.microsoft.com/office/drawing/2014/main" val="142544657"/>
                    </a:ext>
                  </a:extLst>
                </a:gridCol>
                <a:gridCol w="777875">
                  <a:extLst>
                    <a:ext uri="{9D8B030D-6E8A-4147-A177-3AD203B41FA5}">
                      <a16:colId xmlns:a16="http://schemas.microsoft.com/office/drawing/2014/main" val="3556727252"/>
                    </a:ext>
                  </a:extLst>
                </a:gridCol>
                <a:gridCol w="777875">
                  <a:extLst>
                    <a:ext uri="{9D8B030D-6E8A-4147-A177-3AD203B41FA5}">
                      <a16:colId xmlns:a16="http://schemas.microsoft.com/office/drawing/2014/main" val="569198765"/>
                    </a:ext>
                  </a:extLst>
                </a:gridCol>
              </a:tblGrid>
              <a:tr h="6096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8008267"/>
                  </a:ext>
                </a:extLst>
              </a:tr>
            </a:tbl>
          </a:graphicData>
        </a:graphic>
      </p:graphicFrame>
      <p:sp>
        <p:nvSpPr>
          <p:cNvPr id="14" name="Text Box 35">
            <a:extLst>
              <a:ext uri="{FF2B5EF4-FFF2-40B4-BE49-F238E27FC236}">
                <a16:creationId xmlns:a16="http://schemas.microsoft.com/office/drawing/2014/main" id="{BAE85D34-09F2-4554-8EC1-16FAFC6D9533}"/>
              </a:ext>
            </a:extLst>
          </p:cNvPr>
          <p:cNvSpPr txBox="1">
            <a:spLocks noChangeArrowheads="1"/>
          </p:cNvSpPr>
          <p:nvPr/>
        </p:nvSpPr>
        <p:spPr bwMode="auto">
          <a:xfrm>
            <a:off x="6619875" y="43275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mn-lt"/>
              </a:rPr>
              <a:t>0</a:t>
            </a:r>
          </a:p>
        </p:txBody>
      </p:sp>
      <p:sp>
        <p:nvSpPr>
          <p:cNvPr id="15" name="Text Box 36">
            <a:extLst>
              <a:ext uri="{FF2B5EF4-FFF2-40B4-BE49-F238E27FC236}">
                <a16:creationId xmlns:a16="http://schemas.microsoft.com/office/drawing/2014/main" id="{4E5FF788-903E-4F07-925A-BCBF0473BE6B}"/>
              </a:ext>
            </a:extLst>
          </p:cNvPr>
          <p:cNvSpPr txBox="1">
            <a:spLocks noChangeArrowheads="1"/>
          </p:cNvSpPr>
          <p:nvPr/>
        </p:nvSpPr>
        <p:spPr bwMode="auto">
          <a:xfrm>
            <a:off x="9677400" y="43418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mn-lt"/>
              </a:rPr>
              <a:t>4</a:t>
            </a:r>
          </a:p>
        </p:txBody>
      </p:sp>
      <p:sp>
        <p:nvSpPr>
          <p:cNvPr id="16" name="Text Box 37">
            <a:extLst>
              <a:ext uri="{FF2B5EF4-FFF2-40B4-BE49-F238E27FC236}">
                <a16:creationId xmlns:a16="http://schemas.microsoft.com/office/drawing/2014/main" id="{1924DCDD-6301-4829-A7AC-99C38CE2BDC4}"/>
              </a:ext>
            </a:extLst>
          </p:cNvPr>
          <p:cNvSpPr txBox="1">
            <a:spLocks noChangeArrowheads="1"/>
          </p:cNvSpPr>
          <p:nvPr/>
        </p:nvSpPr>
        <p:spPr bwMode="auto">
          <a:xfrm>
            <a:off x="8153400" y="43418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mn-lt"/>
              </a:rPr>
              <a:t>2</a:t>
            </a:r>
          </a:p>
        </p:txBody>
      </p:sp>
      <p:sp>
        <p:nvSpPr>
          <p:cNvPr id="17" name="Line 38">
            <a:extLst>
              <a:ext uri="{FF2B5EF4-FFF2-40B4-BE49-F238E27FC236}">
                <a16:creationId xmlns:a16="http://schemas.microsoft.com/office/drawing/2014/main" id="{D7585D5A-4433-4FA3-9A9D-FF4853E18850}"/>
              </a:ext>
            </a:extLst>
          </p:cNvPr>
          <p:cNvSpPr>
            <a:spLocks noChangeShapeType="1"/>
          </p:cNvSpPr>
          <p:nvPr/>
        </p:nvSpPr>
        <p:spPr bwMode="auto">
          <a:xfrm flipV="1">
            <a:off x="5943600" y="4572000"/>
            <a:ext cx="762000" cy="83820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39">
            <a:extLst>
              <a:ext uri="{FF2B5EF4-FFF2-40B4-BE49-F238E27FC236}">
                <a16:creationId xmlns:a16="http://schemas.microsoft.com/office/drawing/2014/main" id="{1CBEBA5A-2D53-4D30-9146-AFB66BEC001F}"/>
              </a:ext>
            </a:extLst>
          </p:cNvPr>
          <p:cNvSpPr>
            <a:spLocks noChangeShapeType="1"/>
          </p:cNvSpPr>
          <p:nvPr/>
        </p:nvSpPr>
        <p:spPr bwMode="auto">
          <a:xfrm flipV="1">
            <a:off x="6019800" y="4572000"/>
            <a:ext cx="2209800" cy="91440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0">
            <a:extLst>
              <a:ext uri="{FF2B5EF4-FFF2-40B4-BE49-F238E27FC236}">
                <a16:creationId xmlns:a16="http://schemas.microsoft.com/office/drawing/2014/main" id="{94624351-BE44-44C1-AAB6-5DF4C5D6893F}"/>
              </a:ext>
            </a:extLst>
          </p:cNvPr>
          <p:cNvSpPr>
            <a:spLocks noChangeShapeType="1"/>
          </p:cNvSpPr>
          <p:nvPr/>
        </p:nvSpPr>
        <p:spPr bwMode="auto">
          <a:xfrm flipV="1">
            <a:off x="6172200" y="4572000"/>
            <a:ext cx="3581400" cy="99060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Text Box 41">
            <a:extLst>
              <a:ext uri="{FF2B5EF4-FFF2-40B4-BE49-F238E27FC236}">
                <a16:creationId xmlns:a16="http://schemas.microsoft.com/office/drawing/2014/main" id="{8DE0D94C-80F2-4EFD-9689-23579C413C6D}"/>
              </a:ext>
            </a:extLst>
          </p:cNvPr>
          <p:cNvSpPr txBox="1">
            <a:spLocks noChangeArrowheads="1"/>
          </p:cNvSpPr>
          <p:nvPr/>
        </p:nvSpPr>
        <p:spPr bwMode="auto">
          <a:xfrm>
            <a:off x="3048001" y="3048000"/>
            <a:ext cx="8210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mn-lt"/>
              </a:rPr>
              <a:t>p1(x)</a:t>
            </a:r>
          </a:p>
        </p:txBody>
      </p:sp>
      <p:sp>
        <p:nvSpPr>
          <p:cNvPr id="21" name="Text Box 42">
            <a:extLst>
              <a:ext uri="{FF2B5EF4-FFF2-40B4-BE49-F238E27FC236}">
                <a16:creationId xmlns:a16="http://schemas.microsoft.com/office/drawing/2014/main" id="{03E53F7D-AD7B-4C72-B4C4-8BC68C17EC9E}"/>
              </a:ext>
            </a:extLst>
          </p:cNvPr>
          <p:cNvSpPr txBox="1">
            <a:spLocks noChangeArrowheads="1"/>
          </p:cNvSpPr>
          <p:nvPr/>
        </p:nvSpPr>
        <p:spPr bwMode="auto">
          <a:xfrm>
            <a:off x="8001001" y="3048000"/>
            <a:ext cx="8210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mn-lt"/>
              </a:rPr>
              <a:t>p2(x)</a:t>
            </a:r>
          </a:p>
        </p:txBody>
      </p:sp>
      <p:sp>
        <p:nvSpPr>
          <p:cNvPr id="22" name="TextBox 21"/>
          <p:cNvSpPr txBox="1"/>
          <p:nvPr/>
        </p:nvSpPr>
        <p:spPr>
          <a:xfrm>
            <a:off x="1683656" y="6488668"/>
            <a:ext cx="788125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3.31: </a:t>
            </a:r>
            <a:r>
              <a:rPr lang="en-US" dirty="0" smtClean="0">
                <a:latin typeface="Times New Roman" pitchFamily="18" charset="0"/>
                <a:cs typeface="Times New Roman" pitchFamily="18" charset="0"/>
              </a:rPr>
              <a:t>Polynomials stored using Arrays</a:t>
            </a:r>
          </a:p>
        </p:txBody>
      </p:sp>
    </p:spTree>
    <p:extLst>
      <p:ext uri="{BB962C8B-B14F-4D97-AF65-F5344CB8AC3E}">
        <p14:creationId xmlns:p14="http://schemas.microsoft.com/office/powerpoint/2010/main" val="8410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79</a:t>
            </a:fld>
            <a:endParaRPr lang="en-IN" dirty="0"/>
          </a:p>
        </p:txBody>
      </p:sp>
      <p:sp>
        <p:nvSpPr>
          <p:cNvPr id="6" name="Rectangle 5"/>
          <p:cNvSpPr/>
          <p:nvPr/>
        </p:nvSpPr>
        <p:spPr>
          <a:xfrm>
            <a:off x="207034" y="1121184"/>
            <a:ext cx="11601338" cy="129266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This is why arrays aren’t good to represent polynomials: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p3(x) = 16x21 - 3x5 + 2x + 6</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aphicFrame>
        <p:nvGraphicFramePr>
          <p:cNvPr id="5" name="Group 4">
            <a:extLst>
              <a:ext uri="{FF2B5EF4-FFF2-40B4-BE49-F238E27FC236}">
                <a16:creationId xmlns:a16="http://schemas.microsoft.com/office/drawing/2014/main" id="{FAFD736E-07DA-49AD-82AC-30A9E94F69A1}"/>
              </a:ext>
            </a:extLst>
          </p:cNvPr>
          <p:cNvGraphicFramePr>
            <a:graphicFrameLocks noGrp="1"/>
          </p:cNvGraphicFramePr>
          <p:nvPr>
            <p:extLst>
              <p:ext uri="{D42A27DB-BD31-4B8C-83A1-F6EECF244321}">
                <p14:modId xmlns:p14="http://schemas.microsoft.com/office/powerpoint/2010/main" val="906872423"/>
              </p:ext>
            </p:extLst>
          </p:nvPr>
        </p:nvGraphicFramePr>
        <p:xfrm>
          <a:off x="2193926" y="3066389"/>
          <a:ext cx="4664075" cy="609600"/>
        </p:xfrm>
        <a:graphic>
          <a:graphicData uri="http://schemas.openxmlformats.org/drawingml/2006/table">
            <a:tbl>
              <a:tblPr/>
              <a:tblGrid>
                <a:gridCol w="777875">
                  <a:extLst>
                    <a:ext uri="{9D8B030D-6E8A-4147-A177-3AD203B41FA5}">
                      <a16:colId xmlns:a16="http://schemas.microsoft.com/office/drawing/2014/main" val="2898878826"/>
                    </a:ext>
                  </a:extLst>
                </a:gridCol>
                <a:gridCol w="777875">
                  <a:extLst>
                    <a:ext uri="{9D8B030D-6E8A-4147-A177-3AD203B41FA5}">
                      <a16:colId xmlns:a16="http://schemas.microsoft.com/office/drawing/2014/main" val="2167061878"/>
                    </a:ext>
                  </a:extLst>
                </a:gridCol>
                <a:gridCol w="774700">
                  <a:extLst>
                    <a:ext uri="{9D8B030D-6E8A-4147-A177-3AD203B41FA5}">
                      <a16:colId xmlns:a16="http://schemas.microsoft.com/office/drawing/2014/main" val="4049663461"/>
                    </a:ext>
                  </a:extLst>
                </a:gridCol>
                <a:gridCol w="777875">
                  <a:extLst>
                    <a:ext uri="{9D8B030D-6E8A-4147-A177-3AD203B41FA5}">
                      <a16:colId xmlns:a16="http://schemas.microsoft.com/office/drawing/2014/main" val="987670527"/>
                    </a:ext>
                  </a:extLst>
                </a:gridCol>
                <a:gridCol w="777875">
                  <a:extLst>
                    <a:ext uri="{9D8B030D-6E8A-4147-A177-3AD203B41FA5}">
                      <a16:colId xmlns:a16="http://schemas.microsoft.com/office/drawing/2014/main" val="3962261429"/>
                    </a:ext>
                  </a:extLst>
                </a:gridCol>
                <a:gridCol w="777875">
                  <a:extLst>
                    <a:ext uri="{9D8B030D-6E8A-4147-A177-3AD203B41FA5}">
                      <a16:colId xmlns:a16="http://schemas.microsoft.com/office/drawing/2014/main" val="1365032505"/>
                    </a:ext>
                  </a:extLst>
                </a:gridCol>
              </a:tblGrid>
              <a:tr h="6096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9997560"/>
                  </a:ext>
                </a:extLst>
              </a:tr>
            </a:tbl>
          </a:graphicData>
        </a:graphic>
      </p:graphicFrame>
      <p:graphicFrame>
        <p:nvGraphicFramePr>
          <p:cNvPr id="8" name="Group 20">
            <a:extLst>
              <a:ext uri="{FF2B5EF4-FFF2-40B4-BE49-F238E27FC236}">
                <a16:creationId xmlns:a16="http://schemas.microsoft.com/office/drawing/2014/main" id="{01336F6A-6B97-42D1-BF37-207486994CC5}"/>
              </a:ext>
            </a:extLst>
          </p:cNvPr>
          <p:cNvGraphicFramePr>
            <a:graphicFrameLocks noGrp="1"/>
          </p:cNvGraphicFramePr>
          <p:nvPr>
            <p:extLst>
              <p:ext uri="{D42A27DB-BD31-4B8C-83A1-F6EECF244321}">
                <p14:modId xmlns:p14="http://schemas.microsoft.com/office/powerpoint/2010/main" val="1909169948"/>
              </p:ext>
            </p:extLst>
          </p:nvPr>
        </p:nvGraphicFramePr>
        <p:xfrm>
          <a:off x="8229600" y="3066389"/>
          <a:ext cx="1555750" cy="609600"/>
        </p:xfrm>
        <a:graphic>
          <a:graphicData uri="http://schemas.openxmlformats.org/drawingml/2006/table">
            <a:tbl>
              <a:tblPr/>
              <a:tblGrid>
                <a:gridCol w="777875">
                  <a:extLst>
                    <a:ext uri="{9D8B030D-6E8A-4147-A177-3AD203B41FA5}">
                      <a16:colId xmlns:a16="http://schemas.microsoft.com/office/drawing/2014/main" val="1144506215"/>
                    </a:ext>
                  </a:extLst>
                </a:gridCol>
                <a:gridCol w="777875">
                  <a:extLst>
                    <a:ext uri="{9D8B030D-6E8A-4147-A177-3AD203B41FA5}">
                      <a16:colId xmlns:a16="http://schemas.microsoft.com/office/drawing/2014/main" val="1586296575"/>
                    </a:ext>
                  </a:extLst>
                </a:gridCol>
              </a:tblGrid>
              <a:tr h="6096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98901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2600" b="0" i="0" u="none" strike="noStrike" cap="none" normalizeH="0" baseline="0">
                          <a:ln>
                            <a:noFill/>
                          </a:ln>
                          <a:solidFill>
                            <a:srgbClr val="000066"/>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72970"/>
                  </a:ext>
                </a:extLst>
              </a:tr>
            </a:tbl>
          </a:graphicData>
        </a:graphic>
      </p:graphicFrame>
      <p:sp>
        <p:nvSpPr>
          <p:cNvPr id="9" name="Line 28">
            <a:extLst>
              <a:ext uri="{FF2B5EF4-FFF2-40B4-BE49-F238E27FC236}">
                <a16:creationId xmlns:a16="http://schemas.microsoft.com/office/drawing/2014/main" id="{AACFB0F7-457F-4A92-AE81-C7701BC84715}"/>
              </a:ext>
            </a:extLst>
          </p:cNvPr>
          <p:cNvSpPr>
            <a:spLocks noChangeShapeType="1"/>
          </p:cNvSpPr>
          <p:nvPr/>
        </p:nvSpPr>
        <p:spPr bwMode="auto">
          <a:xfrm>
            <a:off x="6858000" y="3675989"/>
            <a:ext cx="137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29">
            <a:extLst>
              <a:ext uri="{FF2B5EF4-FFF2-40B4-BE49-F238E27FC236}">
                <a16:creationId xmlns:a16="http://schemas.microsoft.com/office/drawing/2014/main" id="{D5335A8A-28CB-4638-98AB-F9021301BC6A}"/>
              </a:ext>
            </a:extLst>
          </p:cNvPr>
          <p:cNvSpPr>
            <a:spLocks noChangeShapeType="1"/>
          </p:cNvSpPr>
          <p:nvPr/>
        </p:nvSpPr>
        <p:spPr bwMode="auto">
          <a:xfrm>
            <a:off x="6858000" y="3066389"/>
            <a:ext cx="137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Text Box 30">
            <a:extLst>
              <a:ext uri="{FF2B5EF4-FFF2-40B4-BE49-F238E27FC236}">
                <a16:creationId xmlns:a16="http://schemas.microsoft.com/office/drawing/2014/main" id="{E1572FAB-EC73-44AE-81C2-67C93E172B3E}"/>
              </a:ext>
            </a:extLst>
          </p:cNvPr>
          <p:cNvSpPr txBox="1">
            <a:spLocks noChangeArrowheads="1"/>
          </p:cNvSpPr>
          <p:nvPr/>
        </p:nvSpPr>
        <p:spPr bwMode="auto">
          <a:xfrm>
            <a:off x="6858000" y="3066389"/>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a:t>
            </a:r>
          </a:p>
        </p:txBody>
      </p:sp>
      <p:sp>
        <p:nvSpPr>
          <p:cNvPr id="12" name="Line 31">
            <a:extLst>
              <a:ext uri="{FF2B5EF4-FFF2-40B4-BE49-F238E27FC236}">
                <a16:creationId xmlns:a16="http://schemas.microsoft.com/office/drawing/2014/main" id="{22960550-129A-4880-B82B-6BA73B0C0BBC}"/>
              </a:ext>
            </a:extLst>
          </p:cNvPr>
          <p:cNvSpPr>
            <a:spLocks noChangeShapeType="1"/>
          </p:cNvSpPr>
          <p:nvPr/>
        </p:nvSpPr>
        <p:spPr bwMode="auto">
          <a:xfrm flipV="1">
            <a:off x="6781800" y="3752189"/>
            <a:ext cx="762000" cy="83820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Text Box 32">
            <a:extLst>
              <a:ext uri="{FF2B5EF4-FFF2-40B4-BE49-F238E27FC236}">
                <a16:creationId xmlns:a16="http://schemas.microsoft.com/office/drawing/2014/main" id="{05DA2FA7-0BE4-4782-9818-388F610582B1}"/>
              </a:ext>
            </a:extLst>
          </p:cNvPr>
          <p:cNvSpPr txBox="1">
            <a:spLocks noChangeArrowheads="1"/>
          </p:cNvSpPr>
          <p:nvPr/>
        </p:nvSpPr>
        <p:spPr bwMode="auto">
          <a:xfrm>
            <a:off x="4953001" y="4590389"/>
            <a:ext cx="302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a:t>WASTE OF SPACE!</a:t>
            </a:r>
          </a:p>
        </p:txBody>
      </p:sp>
      <p:sp>
        <p:nvSpPr>
          <p:cNvPr id="14" name="TextBox 13"/>
          <p:cNvSpPr txBox="1"/>
          <p:nvPr/>
        </p:nvSpPr>
        <p:spPr>
          <a:xfrm>
            <a:off x="1707407" y="5716772"/>
            <a:ext cx="788125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3.32: </a:t>
            </a:r>
            <a:r>
              <a:rPr lang="en-US" dirty="0" smtClean="0">
                <a:latin typeface="Times New Roman" pitchFamily="18" charset="0"/>
                <a:cs typeface="Times New Roman" pitchFamily="18" charset="0"/>
              </a:rPr>
              <a:t>Disadvantage of using array for polynomials</a:t>
            </a:r>
          </a:p>
        </p:txBody>
      </p:sp>
    </p:spTree>
    <p:extLst>
      <p:ext uri="{BB962C8B-B14F-4D97-AF65-F5344CB8AC3E}">
        <p14:creationId xmlns:p14="http://schemas.microsoft.com/office/powerpoint/2010/main" val="274316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pic>
        <p:nvPicPr>
          <p:cNvPr id="5" name="Picture 4" descr="download.png"/>
          <p:cNvPicPr>
            <a:picLocks noChangeAspect="1"/>
          </p:cNvPicPr>
          <p:nvPr/>
        </p:nvPicPr>
        <p:blipFill>
          <a:blip r:embed="rId3"/>
          <a:stretch>
            <a:fillRect/>
          </a:stretch>
        </p:blipFill>
        <p:spPr>
          <a:xfrm>
            <a:off x="2490952" y="1749973"/>
            <a:ext cx="7299433" cy="2426740"/>
          </a:xfrm>
          <a:prstGeom prst="rect">
            <a:avLst/>
          </a:prstGeom>
        </p:spPr>
      </p:pic>
      <p:sp>
        <p:nvSpPr>
          <p:cNvPr id="8" name="TextBox 7"/>
          <p:cNvSpPr txBox="1"/>
          <p:nvPr/>
        </p:nvSpPr>
        <p:spPr>
          <a:xfrm>
            <a:off x="3342289" y="5186855"/>
            <a:ext cx="178150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400" b="1" dirty="0" smtClean="0"/>
              <a:t>Head </a:t>
            </a:r>
            <a:endParaRPr lang="en-US" sz="2400" b="1" dirty="0"/>
          </a:p>
        </p:txBody>
      </p:sp>
      <p:cxnSp>
        <p:nvCxnSpPr>
          <p:cNvPr id="13" name="Straight Arrow Connector 12"/>
          <p:cNvCxnSpPr>
            <a:stCxn id="8" idx="0"/>
          </p:cNvCxnSpPr>
          <p:nvPr/>
        </p:nvCxnSpPr>
        <p:spPr>
          <a:xfrm rot="5400000" flipH="1" flipV="1">
            <a:off x="3590596" y="4536528"/>
            <a:ext cx="1292772" cy="788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5586" y="5186855"/>
            <a:ext cx="160808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400" b="1" dirty="0" smtClean="0"/>
              <a:t>Node</a:t>
            </a:r>
            <a:endParaRPr lang="en-US" sz="2400" b="1" dirty="0"/>
          </a:p>
        </p:txBody>
      </p:sp>
      <p:cxnSp>
        <p:nvCxnSpPr>
          <p:cNvPr id="15" name="Straight Arrow Connector 14"/>
          <p:cNvCxnSpPr/>
          <p:nvPr/>
        </p:nvCxnSpPr>
        <p:spPr>
          <a:xfrm rot="5400000" flipH="1" flipV="1">
            <a:off x="5792515" y="4547038"/>
            <a:ext cx="1292772" cy="788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51379" y="5197366"/>
            <a:ext cx="160808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400" b="1" dirty="0" smtClean="0"/>
              <a:t>Node</a:t>
            </a:r>
            <a:endParaRPr lang="en-US" sz="2400" b="1" dirty="0"/>
          </a:p>
        </p:txBody>
      </p:sp>
      <p:cxnSp>
        <p:nvCxnSpPr>
          <p:cNvPr id="17" name="Straight Arrow Connector 16"/>
          <p:cNvCxnSpPr/>
          <p:nvPr/>
        </p:nvCxnSpPr>
        <p:spPr>
          <a:xfrm rot="5400000" flipH="1" flipV="1">
            <a:off x="7899840" y="4541785"/>
            <a:ext cx="1292772" cy="788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11559" y="3121573"/>
            <a:ext cx="1466193"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       </a:t>
            </a:r>
            <a:r>
              <a:rPr lang="en-US" sz="2400" b="1" dirty="0" smtClean="0"/>
              <a:t> NULL</a:t>
            </a:r>
            <a:endParaRPr lang="en-US" sz="2400" b="1" dirty="0"/>
          </a:p>
        </p:txBody>
      </p:sp>
      <p:sp>
        <p:nvSpPr>
          <p:cNvPr id="12" name="TextBox 11"/>
          <p:cNvSpPr txBox="1"/>
          <p:nvPr/>
        </p:nvSpPr>
        <p:spPr>
          <a:xfrm>
            <a:off x="2975429" y="5834743"/>
            <a:ext cx="677817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3.1:</a:t>
            </a:r>
            <a:r>
              <a:rPr lang="en-US" dirty="0" smtClean="0">
                <a:latin typeface="Times New Roman" pitchFamily="18" charset="0"/>
                <a:cs typeface="Times New Roman" pitchFamily="18" charset="0"/>
              </a:rPr>
              <a:t> Linked List representation by real life example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80</a:t>
            </a:fld>
            <a:endParaRPr lang="en-IN" dirty="0"/>
          </a:p>
        </p:txBody>
      </p:sp>
      <p:sp>
        <p:nvSpPr>
          <p:cNvPr id="6" name="Rectangle 5"/>
          <p:cNvSpPr/>
          <p:nvPr/>
        </p:nvSpPr>
        <p:spPr>
          <a:xfrm>
            <a:off x="207034" y="1121184"/>
            <a:ext cx="11601338" cy="387798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Advantages of using an Array:</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good for non-sparse polynomials.</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ease of storage and retrieval</a:t>
            </a:r>
            <a:r>
              <a:rPr lang="en-US" sz="2000" dirty="0" smtClean="0">
                <a:latin typeface="Times New Roman" panose="02020603050405020304" pitchFamily="18" charset="0"/>
                <a:cs typeface="Times New Roman" panose="02020603050405020304" pitchFamily="18" charset="0"/>
              </a:rPr>
              <a:t>.</a:t>
            </a:r>
          </a:p>
          <a:p>
            <a:pPr marL="1062900" lvl="6"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60000" lvl="4"/>
            <a:r>
              <a:rPr lang="en-US" sz="2400" b="1" dirty="0" smtClean="0">
                <a:latin typeface="Times New Roman" panose="02020603050405020304" pitchFamily="18" charset="0"/>
                <a:cs typeface="Times New Roman" panose="02020603050405020304" pitchFamily="18" charset="0"/>
              </a:rPr>
              <a:t>Disadvantages </a:t>
            </a:r>
            <a:r>
              <a:rPr lang="en-US" sz="2400" b="1" dirty="0">
                <a:latin typeface="Times New Roman" panose="02020603050405020304" pitchFamily="18" charset="0"/>
                <a:cs typeface="Times New Roman" panose="02020603050405020304" pitchFamily="18" charset="0"/>
              </a:rPr>
              <a:t>of using an Array:</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have to allocate array size ahead of time.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huge array size required for sparse polynomials. Waste of space and runtime.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3012580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81</a:t>
            </a:fld>
            <a:endParaRPr lang="en-IN" dirty="0"/>
          </a:p>
        </p:txBody>
      </p:sp>
      <p:sp>
        <p:nvSpPr>
          <p:cNvPr id="6" name="Rectangle 5"/>
          <p:cNvSpPr/>
          <p:nvPr/>
        </p:nvSpPr>
        <p:spPr>
          <a:xfrm>
            <a:off x="207034" y="1121184"/>
            <a:ext cx="11601338" cy="175432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Why implement this?</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p1(x) = 23x9 + 18x7 + 41x6 + 163x4 + 3</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p2(x) = 4x6 + 10x4 + 12x + 8</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a:extLst>
              <a:ext uri="{FF2B5EF4-FFF2-40B4-BE49-F238E27FC236}">
                <a16:creationId xmlns:a16="http://schemas.microsoft.com/office/drawing/2014/main" id="{E714E97F-92A9-401A-ABF1-CE3FECCBA3BA}"/>
              </a:ext>
            </a:extLst>
          </p:cNvPr>
          <p:cNvGrpSpPr/>
          <p:nvPr/>
        </p:nvGrpSpPr>
        <p:grpSpPr>
          <a:xfrm>
            <a:off x="1740503" y="3365772"/>
            <a:ext cx="8534399" cy="2502933"/>
            <a:chOff x="1676401" y="4038600"/>
            <a:chExt cx="8534399" cy="2502933"/>
          </a:xfrm>
        </p:grpSpPr>
        <p:sp>
          <p:nvSpPr>
            <p:cNvPr id="8" name="Rectangle 4">
              <a:extLst>
                <a:ext uri="{FF2B5EF4-FFF2-40B4-BE49-F238E27FC236}">
                  <a16:creationId xmlns:a16="http://schemas.microsoft.com/office/drawing/2014/main" id="{E3284CEB-BE78-4292-BB8F-6F119BA0B409}"/>
                </a:ext>
              </a:extLst>
            </p:cNvPr>
            <p:cNvSpPr>
              <a:spLocks noChangeArrowheads="1"/>
            </p:cNvSpPr>
            <p:nvPr/>
          </p:nvSpPr>
          <p:spPr bwMode="auto">
            <a:xfrm>
              <a:off x="2378075" y="4038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latin typeface="+mn-lt"/>
              </a:endParaRPr>
            </a:p>
          </p:txBody>
        </p:sp>
        <p:sp>
          <p:nvSpPr>
            <p:cNvPr id="9" name="Line 5">
              <a:extLst>
                <a:ext uri="{FF2B5EF4-FFF2-40B4-BE49-F238E27FC236}">
                  <a16:creationId xmlns:a16="http://schemas.microsoft.com/office/drawing/2014/main" id="{92D913CE-89DB-4E24-BCB9-45CC39D43A74}"/>
                </a:ext>
              </a:extLst>
            </p:cNvPr>
            <p:cNvSpPr>
              <a:spLocks noChangeShapeType="1"/>
            </p:cNvSpPr>
            <p:nvPr/>
          </p:nvSpPr>
          <p:spPr bwMode="auto">
            <a:xfrm>
              <a:off x="33686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6">
              <a:extLst>
                <a:ext uri="{FF2B5EF4-FFF2-40B4-BE49-F238E27FC236}">
                  <a16:creationId xmlns:a16="http://schemas.microsoft.com/office/drawing/2014/main" id="{B40C9AC3-844A-48AF-B081-150863F9A22C}"/>
                </a:ext>
              </a:extLst>
            </p:cNvPr>
            <p:cNvSpPr>
              <a:spLocks noChangeShapeType="1"/>
            </p:cNvSpPr>
            <p:nvPr/>
          </p:nvSpPr>
          <p:spPr bwMode="auto">
            <a:xfrm>
              <a:off x="26828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Rectangle 7">
              <a:extLst>
                <a:ext uri="{FF2B5EF4-FFF2-40B4-BE49-F238E27FC236}">
                  <a16:creationId xmlns:a16="http://schemas.microsoft.com/office/drawing/2014/main" id="{B50107CA-F9F7-4542-B667-21DEFF877823}"/>
                </a:ext>
              </a:extLst>
            </p:cNvPr>
            <p:cNvSpPr>
              <a:spLocks noChangeArrowheads="1"/>
            </p:cNvSpPr>
            <p:nvPr/>
          </p:nvSpPr>
          <p:spPr bwMode="auto">
            <a:xfrm>
              <a:off x="3902075" y="4038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mn-lt"/>
              </a:endParaRPr>
            </a:p>
          </p:txBody>
        </p:sp>
        <p:sp>
          <p:nvSpPr>
            <p:cNvPr id="12" name="Line 8">
              <a:extLst>
                <a:ext uri="{FF2B5EF4-FFF2-40B4-BE49-F238E27FC236}">
                  <a16:creationId xmlns:a16="http://schemas.microsoft.com/office/drawing/2014/main" id="{DDF562D3-055D-44BD-BE79-DB8260A072D9}"/>
                </a:ext>
              </a:extLst>
            </p:cNvPr>
            <p:cNvSpPr>
              <a:spLocks noChangeShapeType="1"/>
            </p:cNvSpPr>
            <p:nvPr/>
          </p:nvSpPr>
          <p:spPr bwMode="auto">
            <a:xfrm>
              <a:off x="48926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9">
              <a:extLst>
                <a:ext uri="{FF2B5EF4-FFF2-40B4-BE49-F238E27FC236}">
                  <a16:creationId xmlns:a16="http://schemas.microsoft.com/office/drawing/2014/main" id="{FC60129D-5ACF-437C-BD5A-A4517A29BF18}"/>
                </a:ext>
              </a:extLst>
            </p:cNvPr>
            <p:cNvSpPr>
              <a:spLocks noChangeShapeType="1"/>
            </p:cNvSpPr>
            <p:nvPr/>
          </p:nvSpPr>
          <p:spPr bwMode="auto">
            <a:xfrm>
              <a:off x="42068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Rectangle 10">
              <a:extLst>
                <a:ext uri="{FF2B5EF4-FFF2-40B4-BE49-F238E27FC236}">
                  <a16:creationId xmlns:a16="http://schemas.microsoft.com/office/drawing/2014/main" id="{BDAC4299-EBC1-44C8-88D8-B7B050C12902}"/>
                </a:ext>
              </a:extLst>
            </p:cNvPr>
            <p:cNvSpPr>
              <a:spLocks noChangeArrowheads="1"/>
            </p:cNvSpPr>
            <p:nvPr/>
          </p:nvSpPr>
          <p:spPr bwMode="auto">
            <a:xfrm>
              <a:off x="5426075" y="4038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mn-lt"/>
              </a:endParaRPr>
            </a:p>
          </p:txBody>
        </p:sp>
        <p:sp>
          <p:nvSpPr>
            <p:cNvPr id="15" name="Line 11">
              <a:extLst>
                <a:ext uri="{FF2B5EF4-FFF2-40B4-BE49-F238E27FC236}">
                  <a16:creationId xmlns:a16="http://schemas.microsoft.com/office/drawing/2014/main" id="{E6374D33-8A8D-455F-812F-786BA249FEEF}"/>
                </a:ext>
              </a:extLst>
            </p:cNvPr>
            <p:cNvSpPr>
              <a:spLocks noChangeShapeType="1"/>
            </p:cNvSpPr>
            <p:nvPr/>
          </p:nvSpPr>
          <p:spPr bwMode="auto">
            <a:xfrm>
              <a:off x="64166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2">
              <a:extLst>
                <a:ext uri="{FF2B5EF4-FFF2-40B4-BE49-F238E27FC236}">
                  <a16:creationId xmlns:a16="http://schemas.microsoft.com/office/drawing/2014/main" id="{06EBCD8F-F7A2-4999-9361-DE059A7A4F48}"/>
                </a:ext>
              </a:extLst>
            </p:cNvPr>
            <p:cNvSpPr>
              <a:spLocks noChangeShapeType="1"/>
            </p:cNvSpPr>
            <p:nvPr/>
          </p:nvSpPr>
          <p:spPr bwMode="auto">
            <a:xfrm>
              <a:off x="57308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 Box 13">
              <a:extLst>
                <a:ext uri="{FF2B5EF4-FFF2-40B4-BE49-F238E27FC236}">
                  <a16:creationId xmlns:a16="http://schemas.microsoft.com/office/drawing/2014/main" id="{E13DC19E-D33B-4DBA-8761-F9169BA98EC1}"/>
                </a:ext>
              </a:extLst>
            </p:cNvPr>
            <p:cNvSpPr txBox="1">
              <a:spLocks noChangeArrowheads="1"/>
            </p:cNvSpPr>
            <p:nvPr/>
          </p:nvSpPr>
          <p:spPr bwMode="auto">
            <a:xfrm>
              <a:off x="2362200" y="4202113"/>
              <a:ext cx="364202" cy="3077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23</a:t>
              </a:r>
            </a:p>
          </p:txBody>
        </p:sp>
        <p:sp>
          <p:nvSpPr>
            <p:cNvPr id="18" name="Text Box 14">
              <a:extLst>
                <a:ext uri="{FF2B5EF4-FFF2-40B4-BE49-F238E27FC236}">
                  <a16:creationId xmlns:a16="http://schemas.microsoft.com/office/drawing/2014/main" id="{03046D8B-DBA3-4D5D-AC04-D03B3EC9D504}"/>
                </a:ext>
              </a:extLst>
            </p:cNvPr>
            <p:cNvSpPr txBox="1">
              <a:spLocks noChangeArrowheads="1"/>
            </p:cNvSpPr>
            <p:nvPr/>
          </p:nvSpPr>
          <p:spPr bwMode="auto">
            <a:xfrm>
              <a:off x="2841626" y="4191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9</a:t>
              </a:r>
            </a:p>
          </p:txBody>
        </p:sp>
        <p:sp>
          <p:nvSpPr>
            <p:cNvPr id="19" name="Text Box 15">
              <a:extLst>
                <a:ext uri="{FF2B5EF4-FFF2-40B4-BE49-F238E27FC236}">
                  <a16:creationId xmlns:a16="http://schemas.microsoft.com/office/drawing/2014/main" id="{6DB3C014-80F4-46FD-AEC4-804C4AFE9DF9}"/>
                </a:ext>
              </a:extLst>
            </p:cNvPr>
            <p:cNvSpPr txBox="1">
              <a:spLocks noChangeArrowheads="1"/>
            </p:cNvSpPr>
            <p:nvPr/>
          </p:nvSpPr>
          <p:spPr bwMode="auto">
            <a:xfrm>
              <a:off x="3832225" y="4191000"/>
              <a:ext cx="364202" cy="3077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18</a:t>
              </a:r>
            </a:p>
          </p:txBody>
        </p:sp>
        <p:sp>
          <p:nvSpPr>
            <p:cNvPr id="20" name="Text Box 16">
              <a:extLst>
                <a:ext uri="{FF2B5EF4-FFF2-40B4-BE49-F238E27FC236}">
                  <a16:creationId xmlns:a16="http://schemas.microsoft.com/office/drawing/2014/main" id="{BECA80FF-DEF4-429E-85CE-0FFEC0CBAF20}"/>
                </a:ext>
              </a:extLst>
            </p:cNvPr>
            <p:cNvSpPr txBox="1">
              <a:spLocks noChangeArrowheads="1"/>
            </p:cNvSpPr>
            <p:nvPr/>
          </p:nvSpPr>
          <p:spPr bwMode="auto">
            <a:xfrm>
              <a:off x="4289426" y="4191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7</a:t>
              </a:r>
            </a:p>
          </p:txBody>
        </p:sp>
        <p:sp>
          <p:nvSpPr>
            <p:cNvPr id="21" name="Text Box 17">
              <a:extLst>
                <a:ext uri="{FF2B5EF4-FFF2-40B4-BE49-F238E27FC236}">
                  <a16:creationId xmlns:a16="http://schemas.microsoft.com/office/drawing/2014/main" id="{56B59C35-AA2E-46C8-B574-77B2465F5D61}"/>
                </a:ext>
              </a:extLst>
            </p:cNvPr>
            <p:cNvSpPr txBox="1">
              <a:spLocks noChangeArrowheads="1"/>
            </p:cNvSpPr>
            <p:nvPr/>
          </p:nvSpPr>
          <p:spPr bwMode="auto">
            <a:xfrm>
              <a:off x="5356225" y="4191000"/>
              <a:ext cx="364202" cy="3077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41</a:t>
              </a:r>
            </a:p>
          </p:txBody>
        </p:sp>
        <p:sp>
          <p:nvSpPr>
            <p:cNvPr id="22" name="Text Box 18">
              <a:extLst>
                <a:ext uri="{FF2B5EF4-FFF2-40B4-BE49-F238E27FC236}">
                  <a16:creationId xmlns:a16="http://schemas.microsoft.com/office/drawing/2014/main" id="{0DED1E17-F7B9-47A8-A893-5A6F77CFC075}"/>
                </a:ext>
              </a:extLst>
            </p:cNvPr>
            <p:cNvSpPr txBox="1">
              <a:spLocks noChangeArrowheads="1"/>
            </p:cNvSpPr>
            <p:nvPr/>
          </p:nvSpPr>
          <p:spPr bwMode="auto">
            <a:xfrm>
              <a:off x="5813426" y="4191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6</a:t>
              </a:r>
            </a:p>
          </p:txBody>
        </p:sp>
        <p:sp>
          <p:nvSpPr>
            <p:cNvPr id="23" name="Line 19">
              <a:extLst>
                <a:ext uri="{FF2B5EF4-FFF2-40B4-BE49-F238E27FC236}">
                  <a16:creationId xmlns:a16="http://schemas.microsoft.com/office/drawing/2014/main" id="{4A987095-9C94-4952-9B9A-9D356097323D}"/>
                </a:ext>
              </a:extLst>
            </p:cNvPr>
            <p:cNvSpPr>
              <a:spLocks noChangeShapeType="1"/>
            </p:cNvSpPr>
            <p:nvPr/>
          </p:nvSpPr>
          <p:spPr bwMode="auto">
            <a:xfrm>
              <a:off x="3521075" y="4343400"/>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0">
              <a:extLst>
                <a:ext uri="{FF2B5EF4-FFF2-40B4-BE49-F238E27FC236}">
                  <a16:creationId xmlns:a16="http://schemas.microsoft.com/office/drawing/2014/main" id="{75A182ED-4B55-423A-8B9F-11B4C9DCEDD7}"/>
                </a:ext>
              </a:extLst>
            </p:cNvPr>
            <p:cNvSpPr>
              <a:spLocks noChangeShapeType="1"/>
            </p:cNvSpPr>
            <p:nvPr/>
          </p:nvSpPr>
          <p:spPr bwMode="auto">
            <a:xfrm>
              <a:off x="5045075" y="4343400"/>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Rectangle 21">
              <a:extLst>
                <a:ext uri="{FF2B5EF4-FFF2-40B4-BE49-F238E27FC236}">
                  <a16:creationId xmlns:a16="http://schemas.microsoft.com/office/drawing/2014/main" id="{0570E788-D1FD-479E-9E60-3D137152BB2E}"/>
                </a:ext>
              </a:extLst>
            </p:cNvPr>
            <p:cNvSpPr>
              <a:spLocks noChangeArrowheads="1"/>
            </p:cNvSpPr>
            <p:nvPr/>
          </p:nvSpPr>
          <p:spPr bwMode="auto">
            <a:xfrm>
              <a:off x="6950075" y="4038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mn-lt"/>
              </a:endParaRPr>
            </a:p>
          </p:txBody>
        </p:sp>
        <p:sp>
          <p:nvSpPr>
            <p:cNvPr id="26" name="Line 22">
              <a:extLst>
                <a:ext uri="{FF2B5EF4-FFF2-40B4-BE49-F238E27FC236}">
                  <a16:creationId xmlns:a16="http://schemas.microsoft.com/office/drawing/2014/main" id="{A11DCE93-52AD-4ACF-A5BB-2A3DCCD35B70}"/>
                </a:ext>
              </a:extLst>
            </p:cNvPr>
            <p:cNvSpPr>
              <a:spLocks noChangeShapeType="1"/>
            </p:cNvSpPr>
            <p:nvPr/>
          </p:nvSpPr>
          <p:spPr bwMode="auto">
            <a:xfrm>
              <a:off x="79406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3">
              <a:extLst>
                <a:ext uri="{FF2B5EF4-FFF2-40B4-BE49-F238E27FC236}">
                  <a16:creationId xmlns:a16="http://schemas.microsoft.com/office/drawing/2014/main" id="{1EFC6BFF-F72E-4DF6-889B-FE0C96F446F0}"/>
                </a:ext>
              </a:extLst>
            </p:cNvPr>
            <p:cNvSpPr>
              <a:spLocks noChangeShapeType="1"/>
            </p:cNvSpPr>
            <p:nvPr/>
          </p:nvSpPr>
          <p:spPr bwMode="auto">
            <a:xfrm>
              <a:off x="72548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Text Box 24">
              <a:extLst>
                <a:ext uri="{FF2B5EF4-FFF2-40B4-BE49-F238E27FC236}">
                  <a16:creationId xmlns:a16="http://schemas.microsoft.com/office/drawing/2014/main" id="{7AF2653A-FF18-40DE-94E3-AEDFFC36207B}"/>
                </a:ext>
              </a:extLst>
            </p:cNvPr>
            <p:cNvSpPr txBox="1">
              <a:spLocks noChangeArrowheads="1"/>
            </p:cNvSpPr>
            <p:nvPr/>
          </p:nvSpPr>
          <p:spPr bwMode="auto">
            <a:xfrm>
              <a:off x="6880225" y="4191000"/>
              <a:ext cx="364202" cy="3077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18</a:t>
              </a:r>
            </a:p>
          </p:txBody>
        </p:sp>
        <p:sp>
          <p:nvSpPr>
            <p:cNvPr id="29" name="Text Box 25">
              <a:extLst>
                <a:ext uri="{FF2B5EF4-FFF2-40B4-BE49-F238E27FC236}">
                  <a16:creationId xmlns:a16="http://schemas.microsoft.com/office/drawing/2014/main" id="{B7A2D97C-363E-4238-971B-7877E1F50F83}"/>
                </a:ext>
              </a:extLst>
            </p:cNvPr>
            <p:cNvSpPr txBox="1">
              <a:spLocks noChangeArrowheads="1"/>
            </p:cNvSpPr>
            <p:nvPr/>
          </p:nvSpPr>
          <p:spPr bwMode="auto">
            <a:xfrm>
              <a:off x="7337426" y="4191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7</a:t>
              </a:r>
            </a:p>
          </p:txBody>
        </p:sp>
        <p:sp>
          <p:nvSpPr>
            <p:cNvPr id="30" name="Line 26">
              <a:extLst>
                <a:ext uri="{FF2B5EF4-FFF2-40B4-BE49-F238E27FC236}">
                  <a16:creationId xmlns:a16="http://schemas.microsoft.com/office/drawing/2014/main" id="{D6088B36-65C4-4479-9B69-70EE6436AB7D}"/>
                </a:ext>
              </a:extLst>
            </p:cNvPr>
            <p:cNvSpPr>
              <a:spLocks noChangeShapeType="1"/>
            </p:cNvSpPr>
            <p:nvPr/>
          </p:nvSpPr>
          <p:spPr bwMode="auto">
            <a:xfrm>
              <a:off x="6569075" y="4343400"/>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27">
              <a:extLst>
                <a:ext uri="{FF2B5EF4-FFF2-40B4-BE49-F238E27FC236}">
                  <a16:creationId xmlns:a16="http://schemas.microsoft.com/office/drawing/2014/main" id="{7ABB07F8-0917-41C2-B25D-8309180D92C8}"/>
                </a:ext>
              </a:extLst>
            </p:cNvPr>
            <p:cNvSpPr>
              <a:spLocks noChangeShapeType="1"/>
            </p:cNvSpPr>
            <p:nvPr/>
          </p:nvSpPr>
          <p:spPr bwMode="auto">
            <a:xfrm>
              <a:off x="8093075" y="4343400"/>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Rectangle 28">
              <a:extLst>
                <a:ext uri="{FF2B5EF4-FFF2-40B4-BE49-F238E27FC236}">
                  <a16:creationId xmlns:a16="http://schemas.microsoft.com/office/drawing/2014/main" id="{865429C2-F2AC-469B-A6BC-7988C8EA2E2C}"/>
                </a:ext>
              </a:extLst>
            </p:cNvPr>
            <p:cNvSpPr>
              <a:spLocks noChangeArrowheads="1"/>
            </p:cNvSpPr>
            <p:nvPr/>
          </p:nvSpPr>
          <p:spPr bwMode="auto">
            <a:xfrm>
              <a:off x="8474075" y="4038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mn-lt"/>
              </a:endParaRPr>
            </a:p>
          </p:txBody>
        </p:sp>
        <p:sp>
          <p:nvSpPr>
            <p:cNvPr id="33" name="Line 29">
              <a:extLst>
                <a:ext uri="{FF2B5EF4-FFF2-40B4-BE49-F238E27FC236}">
                  <a16:creationId xmlns:a16="http://schemas.microsoft.com/office/drawing/2014/main" id="{C37EECB8-8A82-4128-9518-17C8CF96DCA2}"/>
                </a:ext>
              </a:extLst>
            </p:cNvPr>
            <p:cNvSpPr>
              <a:spLocks noChangeShapeType="1"/>
            </p:cNvSpPr>
            <p:nvPr/>
          </p:nvSpPr>
          <p:spPr bwMode="auto">
            <a:xfrm>
              <a:off x="94646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30">
              <a:extLst>
                <a:ext uri="{FF2B5EF4-FFF2-40B4-BE49-F238E27FC236}">
                  <a16:creationId xmlns:a16="http://schemas.microsoft.com/office/drawing/2014/main" id="{3D54B233-4F9E-45D9-B60F-B69DA95C3206}"/>
                </a:ext>
              </a:extLst>
            </p:cNvPr>
            <p:cNvSpPr>
              <a:spLocks noChangeShapeType="1"/>
            </p:cNvSpPr>
            <p:nvPr/>
          </p:nvSpPr>
          <p:spPr bwMode="auto">
            <a:xfrm>
              <a:off x="8778875" y="4038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Text Box 31">
              <a:extLst>
                <a:ext uri="{FF2B5EF4-FFF2-40B4-BE49-F238E27FC236}">
                  <a16:creationId xmlns:a16="http://schemas.microsoft.com/office/drawing/2014/main" id="{B039AA85-C8BC-4730-A852-9B8AFD7EECB5}"/>
                </a:ext>
              </a:extLst>
            </p:cNvPr>
            <p:cNvSpPr txBox="1">
              <a:spLocks noChangeArrowheads="1"/>
            </p:cNvSpPr>
            <p:nvPr/>
          </p:nvSpPr>
          <p:spPr bwMode="auto">
            <a:xfrm>
              <a:off x="8480426" y="4191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3</a:t>
              </a:r>
            </a:p>
          </p:txBody>
        </p:sp>
        <p:sp>
          <p:nvSpPr>
            <p:cNvPr id="36" name="Text Box 32">
              <a:extLst>
                <a:ext uri="{FF2B5EF4-FFF2-40B4-BE49-F238E27FC236}">
                  <a16:creationId xmlns:a16="http://schemas.microsoft.com/office/drawing/2014/main" id="{5E8DC018-1054-4DEA-B23D-C99EC751B86A}"/>
                </a:ext>
              </a:extLst>
            </p:cNvPr>
            <p:cNvSpPr txBox="1">
              <a:spLocks noChangeArrowheads="1"/>
            </p:cNvSpPr>
            <p:nvPr/>
          </p:nvSpPr>
          <p:spPr bwMode="auto">
            <a:xfrm>
              <a:off x="8861426" y="4191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0</a:t>
              </a:r>
            </a:p>
          </p:txBody>
        </p:sp>
        <p:sp>
          <p:nvSpPr>
            <p:cNvPr id="37" name="Line 33">
              <a:extLst>
                <a:ext uri="{FF2B5EF4-FFF2-40B4-BE49-F238E27FC236}">
                  <a16:creationId xmlns:a16="http://schemas.microsoft.com/office/drawing/2014/main" id="{BE787453-CE74-4D56-92DB-F5100BA12196}"/>
                </a:ext>
              </a:extLst>
            </p:cNvPr>
            <p:cNvSpPr>
              <a:spLocks noChangeShapeType="1"/>
            </p:cNvSpPr>
            <p:nvPr/>
          </p:nvSpPr>
          <p:spPr bwMode="auto">
            <a:xfrm>
              <a:off x="10058400" y="4343400"/>
              <a:ext cx="0" cy="304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Rectangle 34">
              <a:extLst>
                <a:ext uri="{FF2B5EF4-FFF2-40B4-BE49-F238E27FC236}">
                  <a16:creationId xmlns:a16="http://schemas.microsoft.com/office/drawing/2014/main" id="{451CBE34-BE7D-4461-9678-E67CBE6F7A17}"/>
                </a:ext>
              </a:extLst>
            </p:cNvPr>
            <p:cNvSpPr>
              <a:spLocks noChangeArrowheads="1"/>
            </p:cNvSpPr>
            <p:nvPr/>
          </p:nvSpPr>
          <p:spPr bwMode="auto">
            <a:xfrm>
              <a:off x="2378075" y="5181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latin typeface="+mn-lt"/>
              </a:endParaRPr>
            </a:p>
          </p:txBody>
        </p:sp>
        <p:sp>
          <p:nvSpPr>
            <p:cNvPr id="39" name="Line 35">
              <a:extLst>
                <a:ext uri="{FF2B5EF4-FFF2-40B4-BE49-F238E27FC236}">
                  <a16:creationId xmlns:a16="http://schemas.microsoft.com/office/drawing/2014/main" id="{8D81F41E-C2B7-47C0-9C0F-4948C92C8728}"/>
                </a:ext>
              </a:extLst>
            </p:cNvPr>
            <p:cNvSpPr>
              <a:spLocks noChangeShapeType="1"/>
            </p:cNvSpPr>
            <p:nvPr/>
          </p:nvSpPr>
          <p:spPr bwMode="auto">
            <a:xfrm>
              <a:off x="3368675" y="5181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6">
              <a:extLst>
                <a:ext uri="{FF2B5EF4-FFF2-40B4-BE49-F238E27FC236}">
                  <a16:creationId xmlns:a16="http://schemas.microsoft.com/office/drawing/2014/main" id="{FF08DAEA-65FE-421F-AB17-EA4F57F4847F}"/>
                </a:ext>
              </a:extLst>
            </p:cNvPr>
            <p:cNvSpPr>
              <a:spLocks noChangeShapeType="1"/>
            </p:cNvSpPr>
            <p:nvPr/>
          </p:nvSpPr>
          <p:spPr bwMode="auto">
            <a:xfrm>
              <a:off x="2682875" y="5181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Rectangle 37">
              <a:extLst>
                <a:ext uri="{FF2B5EF4-FFF2-40B4-BE49-F238E27FC236}">
                  <a16:creationId xmlns:a16="http://schemas.microsoft.com/office/drawing/2014/main" id="{D5EB0493-3B99-42E7-AB78-A7021E30FF2F}"/>
                </a:ext>
              </a:extLst>
            </p:cNvPr>
            <p:cNvSpPr>
              <a:spLocks noChangeArrowheads="1"/>
            </p:cNvSpPr>
            <p:nvPr/>
          </p:nvSpPr>
          <p:spPr bwMode="auto">
            <a:xfrm>
              <a:off x="3902075" y="5181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mn-lt"/>
              </a:endParaRPr>
            </a:p>
          </p:txBody>
        </p:sp>
        <p:sp>
          <p:nvSpPr>
            <p:cNvPr id="42" name="Line 38">
              <a:extLst>
                <a:ext uri="{FF2B5EF4-FFF2-40B4-BE49-F238E27FC236}">
                  <a16:creationId xmlns:a16="http://schemas.microsoft.com/office/drawing/2014/main" id="{4F468933-2A9B-4797-A8EB-86F646DD9383}"/>
                </a:ext>
              </a:extLst>
            </p:cNvPr>
            <p:cNvSpPr>
              <a:spLocks noChangeShapeType="1"/>
            </p:cNvSpPr>
            <p:nvPr/>
          </p:nvSpPr>
          <p:spPr bwMode="auto">
            <a:xfrm>
              <a:off x="4892675" y="5181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39">
              <a:extLst>
                <a:ext uri="{FF2B5EF4-FFF2-40B4-BE49-F238E27FC236}">
                  <a16:creationId xmlns:a16="http://schemas.microsoft.com/office/drawing/2014/main" id="{4115517A-0A26-44F1-A7B5-3DAF26B5E07A}"/>
                </a:ext>
              </a:extLst>
            </p:cNvPr>
            <p:cNvSpPr>
              <a:spLocks noChangeShapeType="1"/>
            </p:cNvSpPr>
            <p:nvPr/>
          </p:nvSpPr>
          <p:spPr bwMode="auto">
            <a:xfrm>
              <a:off x="4206875" y="5181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Rectangle 40">
              <a:extLst>
                <a:ext uri="{FF2B5EF4-FFF2-40B4-BE49-F238E27FC236}">
                  <a16:creationId xmlns:a16="http://schemas.microsoft.com/office/drawing/2014/main" id="{A5588AFC-E726-42BE-8B50-3D29D13CC781}"/>
                </a:ext>
              </a:extLst>
            </p:cNvPr>
            <p:cNvSpPr>
              <a:spLocks noChangeArrowheads="1"/>
            </p:cNvSpPr>
            <p:nvPr/>
          </p:nvSpPr>
          <p:spPr bwMode="auto">
            <a:xfrm>
              <a:off x="5426075" y="5181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mn-lt"/>
              </a:endParaRPr>
            </a:p>
          </p:txBody>
        </p:sp>
        <p:sp>
          <p:nvSpPr>
            <p:cNvPr id="45" name="Line 41">
              <a:extLst>
                <a:ext uri="{FF2B5EF4-FFF2-40B4-BE49-F238E27FC236}">
                  <a16:creationId xmlns:a16="http://schemas.microsoft.com/office/drawing/2014/main" id="{7A8A090B-182C-4F34-8CC4-2CE0B5B16A65}"/>
                </a:ext>
              </a:extLst>
            </p:cNvPr>
            <p:cNvSpPr>
              <a:spLocks noChangeShapeType="1"/>
            </p:cNvSpPr>
            <p:nvPr/>
          </p:nvSpPr>
          <p:spPr bwMode="auto">
            <a:xfrm>
              <a:off x="6416675" y="5181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Line 42">
              <a:extLst>
                <a:ext uri="{FF2B5EF4-FFF2-40B4-BE49-F238E27FC236}">
                  <a16:creationId xmlns:a16="http://schemas.microsoft.com/office/drawing/2014/main" id="{9EB3747D-E92B-4A0A-BC26-3B30A57C0975}"/>
                </a:ext>
              </a:extLst>
            </p:cNvPr>
            <p:cNvSpPr>
              <a:spLocks noChangeShapeType="1"/>
            </p:cNvSpPr>
            <p:nvPr/>
          </p:nvSpPr>
          <p:spPr bwMode="auto">
            <a:xfrm>
              <a:off x="5730875" y="5181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Text Box 43">
              <a:extLst>
                <a:ext uri="{FF2B5EF4-FFF2-40B4-BE49-F238E27FC236}">
                  <a16:creationId xmlns:a16="http://schemas.microsoft.com/office/drawing/2014/main" id="{C5745E63-C6BD-4CD1-8274-2834EEDA3129}"/>
                </a:ext>
              </a:extLst>
            </p:cNvPr>
            <p:cNvSpPr txBox="1">
              <a:spLocks noChangeArrowheads="1"/>
            </p:cNvSpPr>
            <p:nvPr/>
          </p:nvSpPr>
          <p:spPr bwMode="auto">
            <a:xfrm>
              <a:off x="2384426" y="5345113"/>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4</a:t>
              </a:r>
            </a:p>
          </p:txBody>
        </p:sp>
        <p:sp>
          <p:nvSpPr>
            <p:cNvPr id="48" name="Text Box 44">
              <a:extLst>
                <a:ext uri="{FF2B5EF4-FFF2-40B4-BE49-F238E27FC236}">
                  <a16:creationId xmlns:a16="http://schemas.microsoft.com/office/drawing/2014/main" id="{8C7DC435-C854-418E-9BC1-2E1D409E1960}"/>
                </a:ext>
              </a:extLst>
            </p:cNvPr>
            <p:cNvSpPr txBox="1">
              <a:spLocks noChangeArrowheads="1"/>
            </p:cNvSpPr>
            <p:nvPr/>
          </p:nvSpPr>
          <p:spPr bwMode="auto">
            <a:xfrm>
              <a:off x="2841626" y="5334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6</a:t>
              </a:r>
            </a:p>
          </p:txBody>
        </p:sp>
        <p:sp>
          <p:nvSpPr>
            <p:cNvPr id="49" name="Text Box 45">
              <a:extLst>
                <a:ext uri="{FF2B5EF4-FFF2-40B4-BE49-F238E27FC236}">
                  <a16:creationId xmlns:a16="http://schemas.microsoft.com/office/drawing/2014/main" id="{D4560F94-DD3A-46F5-B823-DDC4631E1CED}"/>
                </a:ext>
              </a:extLst>
            </p:cNvPr>
            <p:cNvSpPr txBox="1">
              <a:spLocks noChangeArrowheads="1"/>
            </p:cNvSpPr>
            <p:nvPr/>
          </p:nvSpPr>
          <p:spPr bwMode="auto">
            <a:xfrm>
              <a:off x="3832225" y="5334000"/>
              <a:ext cx="364202" cy="3077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10</a:t>
              </a:r>
            </a:p>
          </p:txBody>
        </p:sp>
        <p:sp>
          <p:nvSpPr>
            <p:cNvPr id="50" name="Text Box 46">
              <a:extLst>
                <a:ext uri="{FF2B5EF4-FFF2-40B4-BE49-F238E27FC236}">
                  <a16:creationId xmlns:a16="http://schemas.microsoft.com/office/drawing/2014/main" id="{429D6381-AFB6-4691-A354-F964BCB5D9F2}"/>
                </a:ext>
              </a:extLst>
            </p:cNvPr>
            <p:cNvSpPr txBox="1">
              <a:spLocks noChangeArrowheads="1"/>
            </p:cNvSpPr>
            <p:nvPr/>
          </p:nvSpPr>
          <p:spPr bwMode="auto">
            <a:xfrm>
              <a:off x="4289426" y="5334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4</a:t>
              </a:r>
            </a:p>
          </p:txBody>
        </p:sp>
        <p:sp>
          <p:nvSpPr>
            <p:cNvPr id="51" name="Text Box 47">
              <a:extLst>
                <a:ext uri="{FF2B5EF4-FFF2-40B4-BE49-F238E27FC236}">
                  <a16:creationId xmlns:a16="http://schemas.microsoft.com/office/drawing/2014/main" id="{E9D5F1BE-9823-4DB0-8D7B-E73A9E491579}"/>
                </a:ext>
              </a:extLst>
            </p:cNvPr>
            <p:cNvSpPr txBox="1">
              <a:spLocks noChangeArrowheads="1"/>
            </p:cNvSpPr>
            <p:nvPr/>
          </p:nvSpPr>
          <p:spPr bwMode="auto">
            <a:xfrm>
              <a:off x="5356225" y="5334000"/>
              <a:ext cx="364202" cy="3077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12</a:t>
              </a:r>
            </a:p>
          </p:txBody>
        </p:sp>
        <p:sp>
          <p:nvSpPr>
            <p:cNvPr id="52" name="Text Box 48">
              <a:extLst>
                <a:ext uri="{FF2B5EF4-FFF2-40B4-BE49-F238E27FC236}">
                  <a16:creationId xmlns:a16="http://schemas.microsoft.com/office/drawing/2014/main" id="{781C4250-BEBD-4DFB-B7BD-AED92CF21FAF}"/>
                </a:ext>
              </a:extLst>
            </p:cNvPr>
            <p:cNvSpPr txBox="1">
              <a:spLocks noChangeArrowheads="1"/>
            </p:cNvSpPr>
            <p:nvPr/>
          </p:nvSpPr>
          <p:spPr bwMode="auto">
            <a:xfrm>
              <a:off x="5813426" y="5334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1</a:t>
              </a:r>
            </a:p>
          </p:txBody>
        </p:sp>
        <p:sp>
          <p:nvSpPr>
            <p:cNvPr id="53" name="Line 49">
              <a:extLst>
                <a:ext uri="{FF2B5EF4-FFF2-40B4-BE49-F238E27FC236}">
                  <a16:creationId xmlns:a16="http://schemas.microsoft.com/office/drawing/2014/main" id="{56921EE1-B9D7-4458-9A38-1D10BE2CAF63}"/>
                </a:ext>
              </a:extLst>
            </p:cNvPr>
            <p:cNvSpPr>
              <a:spLocks noChangeShapeType="1"/>
            </p:cNvSpPr>
            <p:nvPr/>
          </p:nvSpPr>
          <p:spPr bwMode="auto">
            <a:xfrm>
              <a:off x="3521075" y="5486400"/>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50">
              <a:extLst>
                <a:ext uri="{FF2B5EF4-FFF2-40B4-BE49-F238E27FC236}">
                  <a16:creationId xmlns:a16="http://schemas.microsoft.com/office/drawing/2014/main" id="{6AB75BAE-13B7-4812-A7AF-BC11EEE527CB}"/>
                </a:ext>
              </a:extLst>
            </p:cNvPr>
            <p:cNvSpPr>
              <a:spLocks noChangeShapeType="1"/>
            </p:cNvSpPr>
            <p:nvPr/>
          </p:nvSpPr>
          <p:spPr bwMode="auto">
            <a:xfrm>
              <a:off x="5045075" y="5486400"/>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Rectangle 51">
              <a:extLst>
                <a:ext uri="{FF2B5EF4-FFF2-40B4-BE49-F238E27FC236}">
                  <a16:creationId xmlns:a16="http://schemas.microsoft.com/office/drawing/2014/main" id="{DE711491-A119-4C88-87C3-848A6BF37B63}"/>
                </a:ext>
              </a:extLst>
            </p:cNvPr>
            <p:cNvSpPr>
              <a:spLocks noChangeArrowheads="1"/>
            </p:cNvSpPr>
            <p:nvPr/>
          </p:nvSpPr>
          <p:spPr bwMode="auto">
            <a:xfrm>
              <a:off x="6950075" y="5181600"/>
              <a:ext cx="1295400" cy="609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mn-lt"/>
              </a:endParaRPr>
            </a:p>
          </p:txBody>
        </p:sp>
        <p:sp>
          <p:nvSpPr>
            <p:cNvPr id="56" name="Line 52">
              <a:extLst>
                <a:ext uri="{FF2B5EF4-FFF2-40B4-BE49-F238E27FC236}">
                  <a16:creationId xmlns:a16="http://schemas.microsoft.com/office/drawing/2014/main" id="{DB2738F0-E15C-4EAC-9877-353260B056C3}"/>
                </a:ext>
              </a:extLst>
            </p:cNvPr>
            <p:cNvSpPr>
              <a:spLocks noChangeShapeType="1"/>
            </p:cNvSpPr>
            <p:nvPr/>
          </p:nvSpPr>
          <p:spPr bwMode="auto">
            <a:xfrm>
              <a:off x="7940675" y="5181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53">
              <a:extLst>
                <a:ext uri="{FF2B5EF4-FFF2-40B4-BE49-F238E27FC236}">
                  <a16:creationId xmlns:a16="http://schemas.microsoft.com/office/drawing/2014/main" id="{971DDE5E-6DE3-4395-A0AB-B44D3D77EF4A}"/>
                </a:ext>
              </a:extLst>
            </p:cNvPr>
            <p:cNvSpPr>
              <a:spLocks noChangeShapeType="1"/>
            </p:cNvSpPr>
            <p:nvPr/>
          </p:nvSpPr>
          <p:spPr bwMode="auto">
            <a:xfrm>
              <a:off x="7254875" y="5181600"/>
              <a:ext cx="1588" cy="609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 name="Text Box 54">
              <a:extLst>
                <a:ext uri="{FF2B5EF4-FFF2-40B4-BE49-F238E27FC236}">
                  <a16:creationId xmlns:a16="http://schemas.microsoft.com/office/drawing/2014/main" id="{DA2D6524-521B-4CDA-AF46-4A2B29364AAF}"/>
                </a:ext>
              </a:extLst>
            </p:cNvPr>
            <p:cNvSpPr txBox="1">
              <a:spLocks noChangeArrowheads="1"/>
            </p:cNvSpPr>
            <p:nvPr/>
          </p:nvSpPr>
          <p:spPr bwMode="auto">
            <a:xfrm>
              <a:off x="6956426" y="5334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8</a:t>
              </a:r>
            </a:p>
          </p:txBody>
        </p:sp>
        <p:sp>
          <p:nvSpPr>
            <p:cNvPr id="59" name="Text Box 55">
              <a:extLst>
                <a:ext uri="{FF2B5EF4-FFF2-40B4-BE49-F238E27FC236}">
                  <a16:creationId xmlns:a16="http://schemas.microsoft.com/office/drawing/2014/main" id="{F4C8D701-8484-4E43-AC54-5C97F870713E}"/>
                </a:ext>
              </a:extLst>
            </p:cNvPr>
            <p:cNvSpPr txBox="1">
              <a:spLocks noChangeArrowheads="1"/>
            </p:cNvSpPr>
            <p:nvPr/>
          </p:nvSpPr>
          <p:spPr bwMode="auto">
            <a:xfrm>
              <a:off x="7337426" y="5334000"/>
              <a:ext cx="282575"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latin typeface="+mn-lt"/>
                </a:rPr>
                <a:t>0</a:t>
              </a:r>
            </a:p>
          </p:txBody>
        </p:sp>
        <p:sp>
          <p:nvSpPr>
            <p:cNvPr id="60" name="Line 56">
              <a:extLst>
                <a:ext uri="{FF2B5EF4-FFF2-40B4-BE49-F238E27FC236}">
                  <a16:creationId xmlns:a16="http://schemas.microsoft.com/office/drawing/2014/main" id="{210E0189-D14C-421F-A477-DDE4696026FD}"/>
                </a:ext>
              </a:extLst>
            </p:cNvPr>
            <p:cNvSpPr>
              <a:spLocks noChangeShapeType="1"/>
            </p:cNvSpPr>
            <p:nvPr/>
          </p:nvSpPr>
          <p:spPr bwMode="auto">
            <a:xfrm>
              <a:off x="6569075" y="5486400"/>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Text Box 57">
              <a:extLst>
                <a:ext uri="{FF2B5EF4-FFF2-40B4-BE49-F238E27FC236}">
                  <a16:creationId xmlns:a16="http://schemas.microsoft.com/office/drawing/2014/main" id="{23ED9B9C-779E-4374-AFD9-17923696354A}"/>
                </a:ext>
              </a:extLst>
            </p:cNvPr>
            <p:cNvSpPr txBox="1">
              <a:spLocks noChangeArrowheads="1"/>
            </p:cNvSpPr>
            <p:nvPr/>
          </p:nvSpPr>
          <p:spPr bwMode="auto">
            <a:xfrm>
              <a:off x="1676401" y="4114800"/>
              <a:ext cx="497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mn-lt"/>
                </a:rPr>
                <a:t>P1</a:t>
              </a:r>
            </a:p>
          </p:txBody>
        </p:sp>
        <p:sp>
          <p:nvSpPr>
            <p:cNvPr id="62" name="Text Box 58">
              <a:extLst>
                <a:ext uri="{FF2B5EF4-FFF2-40B4-BE49-F238E27FC236}">
                  <a16:creationId xmlns:a16="http://schemas.microsoft.com/office/drawing/2014/main" id="{928D4691-DECE-4E1B-9CAC-4A62B64A9B5B}"/>
                </a:ext>
              </a:extLst>
            </p:cNvPr>
            <p:cNvSpPr txBox="1">
              <a:spLocks noChangeArrowheads="1"/>
            </p:cNvSpPr>
            <p:nvPr/>
          </p:nvSpPr>
          <p:spPr bwMode="auto">
            <a:xfrm>
              <a:off x="1676401" y="5257800"/>
              <a:ext cx="497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mn-lt"/>
                </a:rPr>
                <a:t>P2</a:t>
              </a:r>
            </a:p>
          </p:txBody>
        </p:sp>
        <p:sp>
          <p:nvSpPr>
            <p:cNvPr id="63" name="Line 59">
              <a:extLst>
                <a:ext uri="{FF2B5EF4-FFF2-40B4-BE49-F238E27FC236}">
                  <a16:creationId xmlns:a16="http://schemas.microsoft.com/office/drawing/2014/main" id="{EB0F13FA-8780-4FFD-B11A-4579A62BA264}"/>
                </a:ext>
              </a:extLst>
            </p:cNvPr>
            <p:cNvSpPr>
              <a:spLocks noChangeShapeType="1"/>
            </p:cNvSpPr>
            <p:nvPr/>
          </p:nvSpPr>
          <p:spPr bwMode="auto">
            <a:xfrm flipH="1">
              <a:off x="9601200" y="4343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Line 60">
              <a:extLst>
                <a:ext uri="{FF2B5EF4-FFF2-40B4-BE49-F238E27FC236}">
                  <a16:creationId xmlns:a16="http://schemas.microsoft.com/office/drawing/2014/main" id="{C5036853-6B39-43A4-8942-823D46983CC3}"/>
                </a:ext>
              </a:extLst>
            </p:cNvPr>
            <p:cNvSpPr>
              <a:spLocks noChangeShapeType="1"/>
            </p:cNvSpPr>
            <p:nvPr/>
          </p:nvSpPr>
          <p:spPr bwMode="auto">
            <a:xfrm>
              <a:off x="9906000" y="4648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 name="Line 61">
              <a:extLst>
                <a:ext uri="{FF2B5EF4-FFF2-40B4-BE49-F238E27FC236}">
                  <a16:creationId xmlns:a16="http://schemas.microsoft.com/office/drawing/2014/main" id="{BBF7A8BF-2690-4404-8E3A-C02DA68582C1}"/>
                </a:ext>
              </a:extLst>
            </p:cNvPr>
            <p:cNvSpPr>
              <a:spLocks noChangeShapeType="1"/>
            </p:cNvSpPr>
            <p:nvPr/>
          </p:nvSpPr>
          <p:spPr bwMode="auto">
            <a:xfrm>
              <a:off x="9982200" y="4724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 name="Line 62">
              <a:extLst>
                <a:ext uri="{FF2B5EF4-FFF2-40B4-BE49-F238E27FC236}">
                  <a16:creationId xmlns:a16="http://schemas.microsoft.com/office/drawing/2014/main" id="{1760D80F-5BD3-4D60-A855-682729FCC0AF}"/>
                </a:ext>
              </a:extLst>
            </p:cNvPr>
            <p:cNvSpPr>
              <a:spLocks noChangeShapeType="1"/>
            </p:cNvSpPr>
            <p:nvPr/>
          </p:nvSpPr>
          <p:spPr bwMode="auto">
            <a:xfrm>
              <a:off x="8534400" y="5486400"/>
              <a:ext cx="0" cy="304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 name="Line 63">
              <a:extLst>
                <a:ext uri="{FF2B5EF4-FFF2-40B4-BE49-F238E27FC236}">
                  <a16:creationId xmlns:a16="http://schemas.microsoft.com/office/drawing/2014/main" id="{4735D2A2-BBF2-4C11-B6F6-1414294B7A46}"/>
                </a:ext>
              </a:extLst>
            </p:cNvPr>
            <p:cNvSpPr>
              <a:spLocks noChangeShapeType="1"/>
            </p:cNvSpPr>
            <p:nvPr/>
          </p:nvSpPr>
          <p:spPr bwMode="auto">
            <a:xfrm flipH="1">
              <a:off x="8077200" y="5486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Line 64">
              <a:extLst>
                <a:ext uri="{FF2B5EF4-FFF2-40B4-BE49-F238E27FC236}">
                  <a16:creationId xmlns:a16="http://schemas.microsoft.com/office/drawing/2014/main" id="{48BB748E-7D54-49D8-B26C-98739AF0DC0A}"/>
                </a:ext>
              </a:extLst>
            </p:cNvPr>
            <p:cNvSpPr>
              <a:spLocks noChangeShapeType="1"/>
            </p:cNvSpPr>
            <p:nvPr/>
          </p:nvSpPr>
          <p:spPr bwMode="auto">
            <a:xfrm>
              <a:off x="8382000" y="5791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Line 65">
              <a:extLst>
                <a:ext uri="{FF2B5EF4-FFF2-40B4-BE49-F238E27FC236}">
                  <a16:creationId xmlns:a16="http://schemas.microsoft.com/office/drawing/2014/main" id="{624B7F48-0D20-4BDE-A502-BB7C5EC3E413}"/>
                </a:ext>
              </a:extLst>
            </p:cNvPr>
            <p:cNvSpPr>
              <a:spLocks noChangeShapeType="1"/>
            </p:cNvSpPr>
            <p:nvPr/>
          </p:nvSpPr>
          <p:spPr bwMode="auto">
            <a:xfrm>
              <a:off x="8458200" y="586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66">
              <a:extLst>
                <a:ext uri="{FF2B5EF4-FFF2-40B4-BE49-F238E27FC236}">
                  <a16:creationId xmlns:a16="http://schemas.microsoft.com/office/drawing/2014/main" id="{EFA63AF3-7CBC-42E0-8942-6E3B391AE95C}"/>
                </a:ext>
              </a:extLst>
            </p:cNvPr>
            <p:cNvSpPr>
              <a:spLocks noChangeShapeType="1"/>
            </p:cNvSpPr>
            <p:nvPr/>
          </p:nvSpPr>
          <p:spPr bwMode="auto">
            <a:xfrm>
              <a:off x="2362200" y="60198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 name="Line 67">
              <a:extLst>
                <a:ext uri="{FF2B5EF4-FFF2-40B4-BE49-F238E27FC236}">
                  <a16:creationId xmlns:a16="http://schemas.microsoft.com/office/drawing/2014/main" id="{C5BD1678-707F-41C0-B327-9CE9B60CDD94}"/>
                </a:ext>
              </a:extLst>
            </p:cNvPr>
            <p:cNvSpPr>
              <a:spLocks noChangeShapeType="1"/>
            </p:cNvSpPr>
            <p:nvPr/>
          </p:nvSpPr>
          <p:spPr bwMode="auto">
            <a:xfrm flipH="1" flipV="1">
              <a:off x="2362200" y="5867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Line 68">
              <a:extLst>
                <a:ext uri="{FF2B5EF4-FFF2-40B4-BE49-F238E27FC236}">
                  <a16:creationId xmlns:a16="http://schemas.microsoft.com/office/drawing/2014/main" id="{19A2182E-94E9-4F1F-8E71-9BBBF0423A51}"/>
                </a:ext>
              </a:extLst>
            </p:cNvPr>
            <p:cNvSpPr>
              <a:spLocks noChangeShapeType="1"/>
            </p:cNvSpPr>
            <p:nvPr/>
          </p:nvSpPr>
          <p:spPr bwMode="auto">
            <a:xfrm flipV="1">
              <a:off x="3352800" y="5867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3" name="Line 69">
              <a:extLst>
                <a:ext uri="{FF2B5EF4-FFF2-40B4-BE49-F238E27FC236}">
                  <a16:creationId xmlns:a16="http://schemas.microsoft.com/office/drawing/2014/main" id="{910172DF-13D6-4C65-BBF7-C3F09699D0E7}"/>
                </a:ext>
              </a:extLst>
            </p:cNvPr>
            <p:cNvSpPr>
              <a:spLocks noChangeShapeType="1"/>
            </p:cNvSpPr>
            <p:nvPr/>
          </p:nvSpPr>
          <p:spPr bwMode="auto">
            <a:xfrm>
              <a:off x="2819400" y="6019800"/>
              <a:ext cx="228600" cy="2286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 name="Line 70">
              <a:extLst>
                <a:ext uri="{FF2B5EF4-FFF2-40B4-BE49-F238E27FC236}">
                  <a16:creationId xmlns:a16="http://schemas.microsoft.com/office/drawing/2014/main" id="{EE90CDC0-B09A-4D54-A483-274F32F3B156}"/>
                </a:ext>
              </a:extLst>
            </p:cNvPr>
            <p:cNvSpPr>
              <a:spLocks noChangeShapeType="1"/>
            </p:cNvSpPr>
            <p:nvPr/>
          </p:nvSpPr>
          <p:spPr bwMode="auto">
            <a:xfrm flipV="1">
              <a:off x="3352800" y="5029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 name="Line 71">
              <a:extLst>
                <a:ext uri="{FF2B5EF4-FFF2-40B4-BE49-F238E27FC236}">
                  <a16:creationId xmlns:a16="http://schemas.microsoft.com/office/drawing/2014/main" id="{D983AE14-83B6-4DA9-AA20-0C7E13CA5B29}"/>
                </a:ext>
              </a:extLst>
            </p:cNvPr>
            <p:cNvSpPr>
              <a:spLocks noChangeShapeType="1"/>
            </p:cNvSpPr>
            <p:nvPr/>
          </p:nvSpPr>
          <p:spPr bwMode="auto">
            <a:xfrm>
              <a:off x="3352800" y="5029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 name="Line 72">
              <a:extLst>
                <a:ext uri="{FF2B5EF4-FFF2-40B4-BE49-F238E27FC236}">
                  <a16:creationId xmlns:a16="http://schemas.microsoft.com/office/drawing/2014/main" id="{901E6A39-785B-43D1-A2CD-75953ADF0BCD}"/>
                </a:ext>
              </a:extLst>
            </p:cNvPr>
            <p:cNvSpPr>
              <a:spLocks noChangeShapeType="1"/>
            </p:cNvSpPr>
            <p:nvPr/>
          </p:nvSpPr>
          <p:spPr bwMode="auto">
            <a:xfrm flipV="1">
              <a:off x="3657600" y="5029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7" name="Line 73">
              <a:extLst>
                <a:ext uri="{FF2B5EF4-FFF2-40B4-BE49-F238E27FC236}">
                  <a16:creationId xmlns:a16="http://schemas.microsoft.com/office/drawing/2014/main" id="{77F77367-B9E5-430E-94E4-3141F9CE1E5C}"/>
                </a:ext>
              </a:extLst>
            </p:cNvPr>
            <p:cNvSpPr>
              <a:spLocks noChangeShapeType="1"/>
            </p:cNvSpPr>
            <p:nvPr/>
          </p:nvSpPr>
          <p:spPr bwMode="auto">
            <a:xfrm flipV="1">
              <a:off x="3657600" y="4953000"/>
              <a:ext cx="304800" cy="762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 name="Text Box 74">
              <a:extLst>
                <a:ext uri="{FF2B5EF4-FFF2-40B4-BE49-F238E27FC236}">
                  <a16:creationId xmlns:a16="http://schemas.microsoft.com/office/drawing/2014/main" id="{24EAD088-2714-402A-A295-60C3E38FD420}"/>
                </a:ext>
              </a:extLst>
            </p:cNvPr>
            <p:cNvSpPr txBox="1">
              <a:spLocks noChangeArrowheads="1"/>
            </p:cNvSpPr>
            <p:nvPr/>
          </p:nvSpPr>
          <p:spPr bwMode="auto">
            <a:xfrm>
              <a:off x="3048000" y="6172201"/>
              <a:ext cx="3911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9900"/>
                  </a:solidFill>
                  <a:latin typeface="+mn-lt"/>
                </a:rPr>
                <a:t>NODE (contains coefficient &amp; exponent)</a:t>
              </a:r>
            </a:p>
          </p:txBody>
        </p:sp>
        <p:sp>
          <p:nvSpPr>
            <p:cNvPr id="79" name="Text Box 75">
              <a:extLst>
                <a:ext uri="{FF2B5EF4-FFF2-40B4-BE49-F238E27FC236}">
                  <a16:creationId xmlns:a16="http://schemas.microsoft.com/office/drawing/2014/main" id="{86A6831F-2208-4A6A-86F1-06F4F8BA13B3}"/>
                </a:ext>
              </a:extLst>
            </p:cNvPr>
            <p:cNvSpPr txBox="1">
              <a:spLocks noChangeArrowheads="1"/>
            </p:cNvSpPr>
            <p:nvPr/>
          </p:nvSpPr>
          <p:spPr bwMode="auto">
            <a:xfrm>
              <a:off x="4038600" y="4724401"/>
              <a:ext cx="22871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9900"/>
                  </a:solidFill>
                  <a:latin typeface="+mn-lt"/>
                </a:rPr>
                <a:t>TAIL (contains pointer)</a:t>
              </a:r>
            </a:p>
          </p:txBody>
        </p:sp>
      </p:grpSp>
      <p:sp>
        <p:nvSpPr>
          <p:cNvPr id="80" name="TextBox 79"/>
          <p:cNvSpPr txBox="1"/>
          <p:nvPr/>
        </p:nvSpPr>
        <p:spPr>
          <a:xfrm>
            <a:off x="1671781" y="6251162"/>
            <a:ext cx="788125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3.33: </a:t>
            </a:r>
            <a:r>
              <a:rPr lang="en-US" dirty="0" smtClean="0">
                <a:latin typeface="Times New Roman" pitchFamily="18" charset="0"/>
                <a:cs typeface="Times New Roman" pitchFamily="18" charset="0"/>
              </a:rPr>
              <a:t>Polynomials stored using  Linked List</a:t>
            </a:r>
          </a:p>
        </p:txBody>
      </p:sp>
    </p:spTree>
    <p:extLst>
      <p:ext uri="{BB962C8B-B14F-4D97-AF65-F5344CB8AC3E}">
        <p14:creationId xmlns:p14="http://schemas.microsoft.com/office/powerpoint/2010/main" val="7523442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82</a:t>
            </a:fld>
            <a:endParaRPr lang="en-IN" dirty="0"/>
          </a:p>
        </p:txBody>
      </p:sp>
      <p:sp>
        <p:nvSpPr>
          <p:cNvPr id="6" name="Rectangle 5"/>
          <p:cNvSpPr/>
          <p:nvPr/>
        </p:nvSpPr>
        <p:spPr>
          <a:xfrm>
            <a:off x="207034" y="1121184"/>
            <a:ext cx="11601338" cy="387798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Advantages of using a Linked list:</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 space (don’t have to worry about sparse polynomials) and easy to maintain.</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don’t need to allocate list size and can declare nodes (terms) only as needed.</a:t>
            </a:r>
          </a:p>
          <a:p>
            <a:pPr marL="1062900" lvl="6"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60000" lvl="4"/>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Disadvantages of using a Linked list </a:t>
            </a:r>
            <a:r>
              <a:rPr lang="en-US" sz="2400" b="1" dirty="0" smtClean="0">
                <a:latin typeface="Times New Roman" panose="02020603050405020304" pitchFamily="18" charset="0"/>
                <a:cs typeface="Times New Roman" panose="02020603050405020304" pitchFamily="18" charset="0"/>
              </a:rPr>
              <a:t>:</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can’t go backwards through the list.</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can’t jump to the beginning of the list from the end.</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13377761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83</a:t>
            </a:fld>
            <a:endParaRPr lang="en-IN" dirty="0"/>
          </a:p>
        </p:txBody>
      </p:sp>
      <p:sp>
        <p:nvSpPr>
          <p:cNvPr id="6" name="Rectangle 5"/>
          <p:cNvSpPr/>
          <p:nvPr/>
        </p:nvSpPr>
        <p:spPr>
          <a:xfrm>
            <a:off x="207033" y="1121184"/>
            <a:ext cx="11816467" cy="544764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Adding polynomials using a Linked list representation: (storing the result in p3)</a:t>
            </a:r>
          </a:p>
          <a:p>
            <a:pPr marL="360000" lvl="4"/>
            <a:endParaRPr lang="en-US" sz="2400" b="1"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To do this, we have to break the process down to cases:</a:t>
            </a:r>
          </a:p>
          <a:p>
            <a:pPr marL="720000" lvl="6"/>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Case 1: exponent of p1 &gt; exponent of </a:t>
            </a:r>
            <a:r>
              <a:rPr lang="en-US" sz="2000" dirty="0" smtClean="0">
                <a:latin typeface="Times New Roman" panose="02020603050405020304" pitchFamily="18" charset="0"/>
                <a:cs typeface="Times New Roman" panose="02020603050405020304" pitchFamily="18" charset="0"/>
              </a:rPr>
              <a:t>p2</a:t>
            </a:r>
          </a:p>
          <a:p>
            <a:pPr marL="1062900" lvl="6" indent="-342900">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Copy node of p1 to end of p3.</a:t>
            </a:r>
          </a:p>
          <a:p>
            <a:pPr marL="1634400" lvl="8">
              <a:lnSpc>
                <a:spcPct val="150000"/>
              </a:lnSpc>
            </a:pPr>
            <a:r>
              <a:rPr lang="en-US" sz="2000" dirty="0">
                <a:latin typeface="Times New Roman" panose="02020603050405020304" pitchFamily="18" charset="0"/>
                <a:cs typeface="Times New Roman" panose="02020603050405020304" pitchFamily="18" charset="0"/>
              </a:rPr>
              <a:t>[go to next node]</a:t>
            </a:r>
          </a:p>
          <a:p>
            <a:pPr marL="1062900" lvl="6" indent="-342900">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Case 2: exponent of p1 &lt; exponent of </a:t>
            </a:r>
            <a:r>
              <a:rPr lang="en-US" sz="2000" dirty="0" smtClean="0">
                <a:latin typeface="Times New Roman" panose="02020603050405020304" pitchFamily="18" charset="0"/>
                <a:cs typeface="Times New Roman" panose="02020603050405020304" pitchFamily="18" charset="0"/>
              </a:rPr>
              <a:t>p2</a:t>
            </a:r>
          </a:p>
          <a:p>
            <a:pPr marL="1062900" lvl="6" indent="-342900">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Copy node of p2 to end of p3.</a:t>
            </a:r>
          </a:p>
          <a:p>
            <a:pPr marL="1634400" lvl="8">
              <a:lnSpc>
                <a:spcPct val="150000"/>
              </a:lnSpc>
            </a:pPr>
            <a:r>
              <a:rPr lang="en-US" sz="2000" dirty="0">
                <a:latin typeface="Times New Roman" panose="02020603050405020304" pitchFamily="18" charset="0"/>
                <a:cs typeface="Times New Roman" panose="02020603050405020304" pitchFamily="18" charset="0"/>
              </a:rPr>
              <a:t>[go to next node]</a:t>
            </a:r>
          </a:p>
          <a:p>
            <a:pPr marL="1062900" lvl="6" indent="-342900">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Case 3: exponent of p1 = exponent of </a:t>
            </a:r>
            <a:r>
              <a:rPr lang="en-US" sz="2000" dirty="0" smtClean="0">
                <a:latin typeface="Times New Roman" panose="02020603050405020304" pitchFamily="18" charset="0"/>
                <a:cs typeface="Times New Roman" panose="02020603050405020304" pitchFamily="18" charset="0"/>
              </a:rPr>
              <a:t>p2</a:t>
            </a:r>
          </a:p>
          <a:p>
            <a:pPr marL="1062900" lvl="6" indent="-342900">
              <a:buFont typeface="Wingdings" panose="05000000000000000000" pitchFamily="2" charset="2"/>
              <a:buChar char="§"/>
            </a:pPr>
            <a:endParaRPr lang="en-US" sz="8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Create a new node in p3 with the same exponent and with the sum of the coefficients of p1 and p2.</a:t>
            </a: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5722106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84</a:t>
            </a:fld>
            <a:endParaRPr lang="en-IN" dirty="0"/>
          </a:p>
        </p:txBody>
      </p:sp>
      <p:sp>
        <p:nvSpPr>
          <p:cNvPr id="6" name="Rectangle 5"/>
          <p:cNvSpPr/>
          <p:nvPr/>
        </p:nvSpPr>
        <p:spPr>
          <a:xfrm>
            <a:off x="207034" y="1121184"/>
            <a:ext cx="11601338" cy="464742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Polynomial ADT</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a:latin typeface="Times New Roman" panose="02020603050405020304" pitchFamily="18" charset="0"/>
              <a:cs typeface="Times New Roman" panose="02020603050405020304" pitchFamily="18" charset="0"/>
            </a:endParaRPr>
          </a:p>
          <a:p>
            <a:pPr marL="817200" lvl="5"/>
            <a:endParaRPr lang="en-US" sz="2400" b="1" dirty="0">
              <a:latin typeface="Times New Roman" panose="02020603050405020304" pitchFamily="18" charset="0"/>
              <a:cs typeface="Times New Roman" panose="02020603050405020304" pitchFamily="18" charset="0"/>
            </a:endParaRPr>
          </a:p>
          <a:p>
            <a:pPr marL="1177200" lvl="7"/>
            <a:r>
              <a:rPr lang="en-US" sz="2000" b="1" dirty="0">
                <a:latin typeface="Times New Roman" panose="02020603050405020304" pitchFamily="18" charset="0"/>
                <a:cs typeface="Times New Roman" panose="02020603050405020304" pitchFamily="18" charset="0"/>
              </a:rPr>
              <a:t>Representation</a:t>
            </a:r>
          </a:p>
          <a:p>
            <a:pPr marL="1177200" lvl="7"/>
            <a:r>
              <a:rPr lang="en-US" sz="2000" dirty="0">
                <a:latin typeface="Times New Roman" panose="02020603050405020304" pitchFamily="18" charset="0"/>
                <a:cs typeface="Times New Roman" panose="02020603050405020304" pitchFamily="18" charset="0"/>
              </a:rPr>
              <a:t> </a:t>
            </a:r>
          </a:p>
          <a:p>
            <a:pPr marL="1177200" lvl="7"/>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polynode</a:t>
            </a:r>
            <a:r>
              <a:rPr lang="en-US" sz="2000" dirty="0">
                <a:latin typeface="Times New Roman" panose="02020603050405020304" pitchFamily="18" charset="0"/>
                <a:cs typeface="Times New Roman" panose="02020603050405020304" pitchFamily="18" charset="0"/>
              </a:rPr>
              <a:t> {</a:t>
            </a:r>
          </a:p>
          <a:p>
            <a:pPr marL="1177200" lvl="7"/>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coef</a:t>
            </a:r>
            <a:r>
              <a:rPr lang="en-US" sz="2000" dirty="0">
                <a:latin typeface="Times New Roman" panose="02020603050405020304" pitchFamily="18" charset="0"/>
                <a:cs typeface="Times New Roman" panose="02020603050405020304" pitchFamily="18" charset="0"/>
              </a:rPr>
              <a:t>;</a:t>
            </a:r>
          </a:p>
          <a:p>
            <a:pPr marL="1177200" lvl="7"/>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exp</a:t>
            </a:r>
            <a:r>
              <a:rPr lang="en-US" sz="2000" dirty="0">
                <a:latin typeface="Times New Roman" panose="02020603050405020304" pitchFamily="18" charset="0"/>
                <a:cs typeface="Times New Roman" panose="02020603050405020304" pitchFamily="18" charset="0"/>
              </a:rPr>
              <a:t>;</a:t>
            </a:r>
          </a:p>
          <a:p>
            <a:pPr marL="1177200" lvl="7"/>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polynode</a:t>
            </a:r>
            <a:r>
              <a:rPr lang="en-US" sz="2000" dirty="0">
                <a:latin typeface="Times New Roman" panose="02020603050405020304" pitchFamily="18" charset="0"/>
                <a:cs typeface="Times New Roman" panose="02020603050405020304" pitchFamily="18" charset="0"/>
              </a:rPr>
              <a:t> * next;</a:t>
            </a:r>
          </a:p>
          <a:p>
            <a:pPr marL="1177200" lvl="7"/>
            <a:r>
              <a:rPr lang="en-US" sz="2000" dirty="0">
                <a:latin typeface="Times New Roman" panose="02020603050405020304" pitchFamily="18" charset="0"/>
                <a:cs typeface="Times New Roman" panose="02020603050405020304" pitchFamily="18" charset="0"/>
              </a:rPr>
              <a:t>  };</a:t>
            </a:r>
          </a:p>
          <a:p>
            <a:pPr marL="1177200" lvl="7"/>
            <a:r>
              <a:rPr lang="en-US" sz="2000" dirty="0">
                <a:latin typeface="Times New Roman" panose="02020603050405020304" pitchFamily="18" charset="0"/>
                <a:cs typeface="Times New Roman" panose="02020603050405020304" pitchFamily="18" charset="0"/>
              </a:rPr>
              <a:t>  </a:t>
            </a:r>
          </a:p>
          <a:p>
            <a:pPr marL="1177200" lvl="7"/>
            <a:r>
              <a:rPr lang="en-US" sz="2000" b="1" dirty="0" err="1">
                <a:latin typeface="Times New Roman" panose="02020603050405020304" pitchFamily="18" charset="0"/>
                <a:cs typeface="Times New Roman" panose="02020603050405020304" pitchFamily="18" charset="0"/>
              </a:rPr>
              <a:t>typedef</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struct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polynode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polyptr</a:t>
            </a:r>
            <a:r>
              <a:rPr lang="en-US" sz="2000" b="1" dirty="0">
                <a:latin typeface="Times New Roman" panose="02020603050405020304" pitchFamily="18" charset="0"/>
                <a:cs typeface="Times New Roman" panose="02020603050405020304" pitchFamily="18" charset="0"/>
              </a:rPr>
              <a:t>;</a:t>
            </a:r>
          </a:p>
          <a:p>
            <a:pPr marL="1177200" lvl="7"/>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aphicFrame>
        <p:nvGraphicFramePr>
          <p:cNvPr id="5" name="Content Placeholder 4">
            <a:extLst>
              <a:ext uri="{FF2B5EF4-FFF2-40B4-BE49-F238E27FC236}">
                <a16:creationId xmlns:a16="http://schemas.microsoft.com/office/drawing/2014/main" id="{44897B5B-84B2-497C-AD09-D0B92C45FFB0}"/>
              </a:ext>
            </a:extLst>
          </p:cNvPr>
          <p:cNvGraphicFramePr>
            <a:graphicFrameLocks noGrp="1"/>
          </p:cNvGraphicFramePr>
          <p:nvPr>
            <p:ph sz="half" idx="1"/>
            <p:extLst>
              <p:ext uri="{D42A27DB-BD31-4B8C-83A1-F6EECF244321}">
                <p14:modId xmlns:p14="http://schemas.microsoft.com/office/powerpoint/2010/main" val="3328619748"/>
              </p:ext>
            </p:extLst>
          </p:nvPr>
        </p:nvGraphicFramePr>
        <p:xfrm>
          <a:off x="1121972" y="1764416"/>
          <a:ext cx="5841023" cy="618392"/>
        </p:xfrm>
        <a:graphic>
          <a:graphicData uri="http://schemas.openxmlformats.org/presentationml/2006/ole">
            <mc:AlternateContent xmlns:mc="http://schemas.openxmlformats.org/markup-compatibility/2006">
              <mc:Choice xmlns:v="urn:schemas-microsoft-com:vml" Requires="v">
                <p:oleObj spid="_x0000_s2060" name="方程式" r:id="rId4" imgW="1790700" imgH="203200" progId="Equation.2">
                  <p:embed/>
                </p:oleObj>
              </mc:Choice>
              <mc:Fallback>
                <p:oleObj name="方程式" r:id="rId4" imgW="1790700" imgH="203200" progId="Equation.2">
                  <p:embed/>
                  <p:pic>
                    <p:nvPicPr>
                      <p:cNvPr id="0" name="Picture 8"/>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972" y="1764416"/>
                        <a:ext cx="5841023" cy="618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2">
            <a:extLst>
              <a:ext uri="{FF2B5EF4-FFF2-40B4-BE49-F238E27FC236}">
                <a16:creationId xmlns:a16="http://schemas.microsoft.com/office/drawing/2014/main" id="{3D191AC4-B3DF-43B1-949C-C56A806854A5}"/>
              </a:ext>
            </a:extLst>
          </p:cNvPr>
          <p:cNvGrpSpPr>
            <a:grpSpLocks/>
          </p:cNvGrpSpPr>
          <p:nvPr/>
        </p:nvGrpSpPr>
        <p:grpSpPr bwMode="auto">
          <a:xfrm>
            <a:off x="3043840" y="5768610"/>
            <a:ext cx="5927725" cy="514350"/>
            <a:chOff x="880" y="3240"/>
            <a:chExt cx="2748" cy="336"/>
          </a:xfrm>
        </p:grpSpPr>
        <p:sp>
          <p:nvSpPr>
            <p:cNvPr id="9" name="Rectangle 13">
              <a:extLst>
                <a:ext uri="{FF2B5EF4-FFF2-40B4-BE49-F238E27FC236}">
                  <a16:creationId xmlns:a16="http://schemas.microsoft.com/office/drawing/2014/main" id="{6EC5AB8B-15FD-441B-8536-F18DA59CBD7C}"/>
                </a:ext>
              </a:extLst>
            </p:cNvPr>
            <p:cNvSpPr>
              <a:spLocks noChangeArrowheads="1"/>
            </p:cNvSpPr>
            <p:nvPr/>
          </p:nvSpPr>
          <p:spPr bwMode="auto">
            <a:xfrm>
              <a:off x="880" y="3244"/>
              <a:ext cx="2748"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IN" altLang="en-US" b="1">
                <a:latin typeface="+mn-lt"/>
              </a:endParaRPr>
            </a:p>
          </p:txBody>
        </p:sp>
        <p:sp>
          <p:nvSpPr>
            <p:cNvPr id="10" name="Line 14">
              <a:extLst>
                <a:ext uri="{FF2B5EF4-FFF2-40B4-BE49-F238E27FC236}">
                  <a16:creationId xmlns:a16="http://schemas.microsoft.com/office/drawing/2014/main" id="{BAEA2E21-8F00-4B31-ADB2-7C48FB72ED6C}"/>
                </a:ext>
              </a:extLst>
            </p:cNvPr>
            <p:cNvSpPr>
              <a:spLocks noChangeShapeType="1"/>
            </p:cNvSpPr>
            <p:nvPr/>
          </p:nvSpPr>
          <p:spPr bwMode="auto">
            <a:xfrm>
              <a:off x="1760" y="32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b="1"/>
            </a:p>
          </p:txBody>
        </p:sp>
        <p:sp>
          <p:nvSpPr>
            <p:cNvPr id="11" name="Line 15">
              <a:extLst>
                <a:ext uri="{FF2B5EF4-FFF2-40B4-BE49-F238E27FC236}">
                  <a16:creationId xmlns:a16="http://schemas.microsoft.com/office/drawing/2014/main" id="{94EDBFFE-AE71-4AF3-8F8D-57219B9371C8}"/>
                </a:ext>
              </a:extLst>
            </p:cNvPr>
            <p:cNvSpPr>
              <a:spLocks noChangeShapeType="1"/>
            </p:cNvSpPr>
            <p:nvPr/>
          </p:nvSpPr>
          <p:spPr bwMode="auto">
            <a:xfrm>
              <a:off x="2696" y="32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b="1"/>
            </a:p>
          </p:txBody>
        </p:sp>
        <p:sp>
          <p:nvSpPr>
            <p:cNvPr id="12" name="Rectangle 16">
              <a:extLst>
                <a:ext uri="{FF2B5EF4-FFF2-40B4-BE49-F238E27FC236}">
                  <a16:creationId xmlns:a16="http://schemas.microsoft.com/office/drawing/2014/main" id="{6ED5656E-FC1A-402F-BC9A-807BD8318D5E}"/>
                </a:ext>
              </a:extLst>
            </p:cNvPr>
            <p:cNvSpPr>
              <a:spLocks noChangeArrowheads="1"/>
            </p:cNvSpPr>
            <p:nvPr/>
          </p:nvSpPr>
          <p:spPr bwMode="auto">
            <a:xfrm>
              <a:off x="1160" y="3272"/>
              <a:ext cx="2040"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kumimoji="1" lang="en-US" altLang="zh-TW" sz="2400" b="1" dirty="0" err="1">
                  <a:latin typeface="+mn-lt"/>
                  <a:ea typeface="新細明體" panose="02020500000000000000" pitchFamily="18" charset="-120"/>
                </a:rPr>
                <a:t>coef</a:t>
              </a:r>
              <a:r>
                <a:rPr kumimoji="1" lang="en-US" altLang="zh-TW" sz="2400" b="1" dirty="0">
                  <a:latin typeface="+mn-lt"/>
                  <a:ea typeface="新細明體" panose="02020500000000000000" pitchFamily="18" charset="-120"/>
                </a:rPr>
                <a:t>                  </a:t>
              </a:r>
              <a:r>
                <a:rPr kumimoji="1" lang="en-US" altLang="zh-TW" sz="2400" b="1" dirty="0" smtClean="0">
                  <a:latin typeface="+mn-lt"/>
                  <a:ea typeface="新細明體" panose="02020500000000000000" pitchFamily="18" charset="-120"/>
                </a:rPr>
                <a:t> </a:t>
              </a:r>
              <a:r>
                <a:rPr kumimoji="1" lang="en-US" altLang="zh-TW" sz="2400" b="1" dirty="0" err="1">
                  <a:latin typeface="+mn-lt"/>
                  <a:ea typeface="新細明體" panose="02020500000000000000" pitchFamily="18" charset="-120"/>
                </a:rPr>
                <a:t>exp</a:t>
              </a:r>
              <a:r>
                <a:rPr kumimoji="1" lang="en-US" altLang="zh-TW" sz="2400" b="1" dirty="0">
                  <a:latin typeface="+mn-lt"/>
                  <a:ea typeface="新細明體" panose="02020500000000000000" pitchFamily="18" charset="-120"/>
                </a:rPr>
                <a:t>                    next</a:t>
              </a:r>
            </a:p>
          </p:txBody>
        </p:sp>
      </p:grpSp>
    </p:spTree>
    <p:extLst>
      <p:ext uri="{BB962C8B-B14F-4D97-AF65-F5344CB8AC3E}">
        <p14:creationId xmlns:p14="http://schemas.microsoft.com/office/powerpoint/2010/main" val="12438793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85</a:t>
            </a:fld>
            <a:endParaRPr lang="en-IN" dirty="0"/>
          </a:p>
        </p:txBody>
      </p:sp>
      <p:sp>
        <p:nvSpPr>
          <p:cNvPr id="6" name="Rectangle 5"/>
          <p:cNvSpPr/>
          <p:nvPr/>
        </p:nvSpPr>
        <p:spPr>
          <a:xfrm>
            <a:off x="207034" y="1121184"/>
            <a:ext cx="11601338"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5" name="Group 4">
            <a:extLst>
              <a:ext uri="{FF2B5EF4-FFF2-40B4-BE49-F238E27FC236}">
                <a16:creationId xmlns:a16="http://schemas.microsoft.com/office/drawing/2014/main" id="{0396EEBB-8AE2-4015-A308-F5345F891947}"/>
              </a:ext>
            </a:extLst>
          </p:cNvPr>
          <p:cNvGrpSpPr/>
          <p:nvPr/>
        </p:nvGrpSpPr>
        <p:grpSpPr>
          <a:xfrm>
            <a:off x="1217149" y="2655278"/>
            <a:ext cx="6878639" cy="2792757"/>
            <a:chOff x="2743200" y="2743201"/>
            <a:chExt cx="6878639" cy="2792757"/>
          </a:xfrm>
        </p:grpSpPr>
        <p:sp>
          <p:nvSpPr>
            <p:cNvPr id="8" name="Rectangle 4">
              <a:extLst>
                <a:ext uri="{FF2B5EF4-FFF2-40B4-BE49-F238E27FC236}">
                  <a16:creationId xmlns:a16="http://schemas.microsoft.com/office/drawing/2014/main" id="{B5661396-A113-4916-AD5E-18459F966C41}"/>
                </a:ext>
              </a:extLst>
            </p:cNvPr>
            <p:cNvSpPr>
              <a:spLocks noChangeArrowheads="1"/>
            </p:cNvSpPr>
            <p:nvPr/>
          </p:nvSpPr>
          <p:spPr bwMode="auto">
            <a:xfrm>
              <a:off x="3297238" y="3030539"/>
              <a:ext cx="103233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3     14</a:t>
              </a:r>
            </a:p>
          </p:txBody>
        </p:sp>
        <p:grpSp>
          <p:nvGrpSpPr>
            <p:cNvPr id="9" name="Group 5">
              <a:extLst>
                <a:ext uri="{FF2B5EF4-FFF2-40B4-BE49-F238E27FC236}">
                  <a16:creationId xmlns:a16="http://schemas.microsoft.com/office/drawing/2014/main" id="{158DE92F-E1D1-4707-BDDB-11045693754A}"/>
                </a:ext>
              </a:extLst>
            </p:cNvPr>
            <p:cNvGrpSpPr>
              <a:grpSpLocks/>
            </p:cNvGrpSpPr>
            <p:nvPr/>
          </p:nvGrpSpPr>
          <p:grpSpPr bwMode="auto">
            <a:xfrm>
              <a:off x="3257550" y="2994026"/>
              <a:ext cx="6256338" cy="481013"/>
              <a:chOff x="1108" y="1886"/>
              <a:chExt cx="3941" cy="303"/>
            </a:xfrm>
          </p:grpSpPr>
          <p:sp>
            <p:nvSpPr>
              <p:cNvPr id="38" name="Rectangle 6">
                <a:extLst>
                  <a:ext uri="{FF2B5EF4-FFF2-40B4-BE49-F238E27FC236}">
                    <a16:creationId xmlns:a16="http://schemas.microsoft.com/office/drawing/2014/main" id="{624AA36D-709A-4BC9-95B4-128B1852799A}"/>
                  </a:ext>
                </a:extLst>
              </p:cNvPr>
              <p:cNvSpPr>
                <a:spLocks noChangeArrowheads="1"/>
              </p:cNvSpPr>
              <p:nvPr/>
            </p:nvSpPr>
            <p:spPr bwMode="auto">
              <a:xfrm>
                <a:off x="1108" y="1894"/>
                <a:ext cx="1073" cy="2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9" name="Line 7">
                <a:extLst>
                  <a:ext uri="{FF2B5EF4-FFF2-40B4-BE49-F238E27FC236}">
                    <a16:creationId xmlns:a16="http://schemas.microsoft.com/office/drawing/2014/main" id="{FDD0CECB-3CA1-4B91-95F4-DAC56C1A2D43}"/>
                  </a:ext>
                </a:extLst>
              </p:cNvPr>
              <p:cNvSpPr>
                <a:spLocks noChangeShapeType="1"/>
              </p:cNvSpPr>
              <p:nvPr/>
            </p:nvSpPr>
            <p:spPr bwMode="auto">
              <a:xfrm>
                <a:off x="1446" y="1890"/>
                <a:ext cx="0" cy="2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8">
                <a:extLst>
                  <a:ext uri="{FF2B5EF4-FFF2-40B4-BE49-F238E27FC236}">
                    <a16:creationId xmlns:a16="http://schemas.microsoft.com/office/drawing/2014/main" id="{8DB6D8C0-3C46-4B09-8DFC-F99E571DA160}"/>
                  </a:ext>
                </a:extLst>
              </p:cNvPr>
              <p:cNvSpPr>
                <a:spLocks noChangeShapeType="1"/>
              </p:cNvSpPr>
              <p:nvPr/>
            </p:nvSpPr>
            <p:spPr bwMode="auto">
              <a:xfrm>
                <a:off x="1820" y="1889"/>
                <a:ext cx="0" cy="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9">
                <a:extLst>
                  <a:ext uri="{FF2B5EF4-FFF2-40B4-BE49-F238E27FC236}">
                    <a16:creationId xmlns:a16="http://schemas.microsoft.com/office/drawing/2014/main" id="{EF1E31C3-95C1-482C-98FB-48C574576AD4}"/>
                  </a:ext>
                </a:extLst>
              </p:cNvPr>
              <p:cNvSpPr>
                <a:spLocks noChangeArrowheads="1"/>
              </p:cNvSpPr>
              <p:nvPr/>
            </p:nvSpPr>
            <p:spPr bwMode="auto">
              <a:xfrm>
                <a:off x="2553" y="1891"/>
                <a:ext cx="1073" cy="2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2" name="Line 10">
                <a:extLst>
                  <a:ext uri="{FF2B5EF4-FFF2-40B4-BE49-F238E27FC236}">
                    <a16:creationId xmlns:a16="http://schemas.microsoft.com/office/drawing/2014/main" id="{4BC4872C-9B34-432C-8763-E7B6455172B9}"/>
                  </a:ext>
                </a:extLst>
              </p:cNvPr>
              <p:cNvSpPr>
                <a:spLocks noChangeShapeType="1"/>
              </p:cNvSpPr>
              <p:nvPr/>
            </p:nvSpPr>
            <p:spPr bwMode="auto">
              <a:xfrm>
                <a:off x="2891" y="1887"/>
                <a:ext cx="0" cy="2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11">
                <a:extLst>
                  <a:ext uri="{FF2B5EF4-FFF2-40B4-BE49-F238E27FC236}">
                    <a16:creationId xmlns:a16="http://schemas.microsoft.com/office/drawing/2014/main" id="{64C748CD-3D16-4EC1-9127-0CE1E31FC69D}"/>
                  </a:ext>
                </a:extLst>
              </p:cNvPr>
              <p:cNvSpPr>
                <a:spLocks noChangeShapeType="1"/>
              </p:cNvSpPr>
              <p:nvPr/>
            </p:nvSpPr>
            <p:spPr bwMode="auto">
              <a:xfrm>
                <a:off x="3265" y="1886"/>
                <a:ext cx="0" cy="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12">
                <a:extLst>
                  <a:ext uri="{FF2B5EF4-FFF2-40B4-BE49-F238E27FC236}">
                    <a16:creationId xmlns:a16="http://schemas.microsoft.com/office/drawing/2014/main" id="{84FB062A-4285-4D14-96E7-BAF2F701729D}"/>
                  </a:ext>
                </a:extLst>
              </p:cNvPr>
              <p:cNvSpPr>
                <a:spLocks noChangeArrowheads="1"/>
              </p:cNvSpPr>
              <p:nvPr/>
            </p:nvSpPr>
            <p:spPr bwMode="auto">
              <a:xfrm>
                <a:off x="3976" y="1892"/>
                <a:ext cx="1073" cy="2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5" name="Line 13">
                <a:extLst>
                  <a:ext uri="{FF2B5EF4-FFF2-40B4-BE49-F238E27FC236}">
                    <a16:creationId xmlns:a16="http://schemas.microsoft.com/office/drawing/2014/main" id="{1D8DB2A0-3C89-494F-9E03-4B2ED51EFB4A}"/>
                  </a:ext>
                </a:extLst>
              </p:cNvPr>
              <p:cNvSpPr>
                <a:spLocks noChangeShapeType="1"/>
              </p:cNvSpPr>
              <p:nvPr/>
            </p:nvSpPr>
            <p:spPr bwMode="auto">
              <a:xfrm>
                <a:off x="4314" y="1888"/>
                <a:ext cx="0" cy="2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14">
                <a:extLst>
                  <a:ext uri="{FF2B5EF4-FFF2-40B4-BE49-F238E27FC236}">
                    <a16:creationId xmlns:a16="http://schemas.microsoft.com/office/drawing/2014/main" id="{00065207-590E-4079-AFC3-613C3CA2CA8C}"/>
                  </a:ext>
                </a:extLst>
              </p:cNvPr>
              <p:cNvSpPr>
                <a:spLocks noChangeShapeType="1"/>
              </p:cNvSpPr>
              <p:nvPr/>
            </p:nvSpPr>
            <p:spPr bwMode="auto">
              <a:xfrm>
                <a:off x="4688" y="1887"/>
                <a:ext cx="0" cy="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 name="Line 15">
              <a:extLst>
                <a:ext uri="{FF2B5EF4-FFF2-40B4-BE49-F238E27FC236}">
                  <a16:creationId xmlns:a16="http://schemas.microsoft.com/office/drawing/2014/main" id="{86701712-5C1C-4CDA-BE55-D4371498E57D}"/>
                </a:ext>
              </a:extLst>
            </p:cNvPr>
            <p:cNvSpPr>
              <a:spLocks noChangeShapeType="1"/>
            </p:cNvSpPr>
            <p:nvPr/>
          </p:nvSpPr>
          <p:spPr bwMode="auto">
            <a:xfrm>
              <a:off x="4746625" y="3238500"/>
              <a:ext cx="7889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16">
              <a:extLst>
                <a:ext uri="{FF2B5EF4-FFF2-40B4-BE49-F238E27FC236}">
                  <a16:creationId xmlns:a16="http://schemas.microsoft.com/office/drawing/2014/main" id="{F5F04CC5-78A3-4FB6-A3BB-BAF12CE85899}"/>
                </a:ext>
              </a:extLst>
            </p:cNvPr>
            <p:cNvSpPr>
              <a:spLocks noChangeShapeType="1"/>
            </p:cNvSpPr>
            <p:nvPr/>
          </p:nvSpPr>
          <p:spPr bwMode="auto">
            <a:xfrm>
              <a:off x="6978650" y="3235325"/>
              <a:ext cx="787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Rectangle 17">
              <a:extLst>
                <a:ext uri="{FF2B5EF4-FFF2-40B4-BE49-F238E27FC236}">
                  <a16:creationId xmlns:a16="http://schemas.microsoft.com/office/drawing/2014/main" id="{E4837036-6F73-46D3-BDEE-0D388B6E967E}"/>
                </a:ext>
              </a:extLst>
            </p:cNvPr>
            <p:cNvSpPr>
              <a:spLocks noChangeArrowheads="1"/>
            </p:cNvSpPr>
            <p:nvPr/>
          </p:nvSpPr>
          <p:spPr bwMode="auto">
            <a:xfrm>
              <a:off x="5643563" y="3041651"/>
              <a:ext cx="87844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2     8</a:t>
              </a:r>
            </a:p>
          </p:txBody>
        </p:sp>
        <p:sp>
          <p:nvSpPr>
            <p:cNvPr id="13" name="Rectangle 18">
              <a:extLst>
                <a:ext uri="{FF2B5EF4-FFF2-40B4-BE49-F238E27FC236}">
                  <a16:creationId xmlns:a16="http://schemas.microsoft.com/office/drawing/2014/main" id="{B3A9D7F9-2976-46DF-9ABA-51AA715E52A3}"/>
                </a:ext>
              </a:extLst>
            </p:cNvPr>
            <p:cNvSpPr>
              <a:spLocks noChangeArrowheads="1"/>
            </p:cNvSpPr>
            <p:nvPr/>
          </p:nvSpPr>
          <p:spPr bwMode="auto">
            <a:xfrm>
              <a:off x="7900988" y="3028951"/>
              <a:ext cx="87844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1     0</a:t>
              </a:r>
            </a:p>
          </p:txBody>
        </p:sp>
        <p:sp>
          <p:nvSpPr>
            <p:cNvPr id="14" name="Line 19">
              <a:extLst>
                <a:ext uri="{FF2B5EF4-FFF2-40B4-BE49-F238E27FC236}">
                  <a16:creationId xmlns:a16="http://schemas.microsoft.com/office/drawing/2014/main" id="{AC15AE63-2AE9-4CD6-A41D-772FC5B1CACE}"/>
                </a:ext>
              </a:extLst>
            </p:cNvPr>
            <p:cNvSpPr>
              <a:spLocks noChangeShapeType="1"/>
            </p:cNvSpPr>
            <p:nvPr/>
          </p:nvSpPr>
          <p:spPr bwMode="auto">
            <a:xfrm>
              <a:off x="2746375" y="3227388"/>
              <a:ext cx="49053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20">
              <a:extLst>
                <a:ext uri="{FF2B5EF4-FFF2-40B4-BE49-F238E27FC236}">
                  <a16:creationId xmlns:a16="http://schemas.microsoft.com/office/drawing/2014/main" id="{C2B84291-7DA4-454C-854D-45D5B4343E47}"/>
                </a:ext>
              </a:extLst>
            </p:cNvPr>
            <p:cNvSpPr>
              <a:spLocks noChangeArrowheads="1"/>
            </p:cNvSpPr>
            <p:nvPr/>
          </p:nvSpPr>
          <p:spPr bwMode="auto">
            <a:xfrm>
              <a:off x="2743200" y="2743201"/>
              <a:ext cx="32220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a</a:t>
              </a:r>
            </a:p>
          </p:txBody>
        </p:sp>
        <p:sp>
          <p:nvSpPr>
            <p:cNvPr id="16" name="Rectangle 21">
              <a:extLst>
                <a:ext uri="{FF2B5EF4-FFF2-40B4-BE49-F238E27FC236}">
                  <a16:creationId xmlns:a16="http://schemas.microsoft.com/office/drawing/2014/main" id="{B77159D8-568B-40EA-AE4F-89E69C352DC4}"/>
                </a:ext>
              </a:extLst>
            </p:cNvPr>
            <p:cNvSpPr>
              <a:spLocks noChangeArrowheads="1"/>
            </p:cNvSpPr>
            <p:nvPr/>
          </p:nvSpPr>
          <p:spPr bwMode="auto">
            <a:xfrm>
              <a:off x="3348038" y="5051426"/>
              <a:ext cx="103233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8     14</a:t>
              </a:r>
            </a:p>
          </p:txBody>
        </p:sp>
        <p:grpSp>
          <p:nvGrpSpPr>
            <p:cNvPr id="17" name="Group 22">
              <a:extLst>
                <a:ext uri="{FF2B5EF4-FFF2-40B4-BE49-F238E27FC236}">
                  <a16:creationId xmlns:a16="http://schemas.microsoft.com/office/drawing/2014/main" id="{FC2CCCC9-9060-47CF-8334-E9E595D04E1B}"/>
                </a:ext>
              </a:extLst>
            </p:cNvPr>
            <p:cNvGrpSpPr>
              <a:grpSpLocks/>
            </p:cNvGrpSpPr>
            <p:nvPr/>
          </p:nvGrpSpPr>
          <p:grpSpPr bwMode="auto">
            <a:xfrm>
              <a:off x="3306764" y="5019675"/>
              <a:ext cx="1703387" cy="476250"/>
              <a:chOff x="1139" y="3162"/>
              <a:chExt cx="1073" cy="300"/>
            </a:xfrm>
          </p:grpSpPr>
          <p:sp>
            <p:nvSpPr>
              <p:cNvPr id="35" name="Rectangle 23">
                <a:extLst>
                  <a:ext uri="{FF2B5EF4-FFF2-40B4-BE49-F238E27FC236}">
                    <a16:creationId xmlns:a16="http://schemas.microsoft.com/office/drawing/2014/main" id="{AD136E70-27C1-4AC6-9F88-1FE661BC8189}"/>
                  </a:ext>
                </a:extLst>
              </p:cNvPr>
              <p:cNvSpPr>
                <a:spLocks noChangeArrowheads="1"/>
              </p:cNvSpPr>
              <p:nvPr/>
            </p:nvSpPr>
            <p:spPr bwMode="auto">
              <a:xfrm>
                <a:off x="1139" y="3167"/>
                <a:ext cx="1073" cy="2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6" name="Line 24">
                <a:extLst>
                  <a:ext uri="{FF2B5EF4-FFF2-40B4-BE49-F238E27FC236}">
                    <a16:creationId xmlns:a16="http://schemas.microsoft.com/office/drawing/2014/main" id="{7EC596C4-6AEF-4B9F-B51D-55834AB7E8D9}"/>
                  </a:ext>
                </a:extLst>
              </p:cNvPr>
              <p:cNvSpPr>
                <a:spLocks noChangeShapeType="1"/>
              </p:cNvSpPr>
              <p:nvPr/>
            </p:nvSpPr>
            <p:spPr bwMode="auto">
              <a:xfrm>
                <a:off x="1478" y="3163"/>
                <a:ext cx="0" cy="2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25">
                <a:extLst>
                  <a:ext uri="{FF2B5EF4-FFF2-40B4-BE49-F238E27FC236}">
                    <a16:creationId xmlns:a16="http://schemas.microsoft.com/office/drawing/2014/main" id="{498B73D4-124D-4773-A7A7-00131DEE52A1}"/>
                  </a:ext>
                </a:extLst>
              </p:cNvPr>
              <p:cNvSpPr>
                <a:spLocks noChangeShapeType="1"/>
              </p:cNvSpPr>
              <p:nvPr/>
            </p:nvSpPr>
            <p:spPr bwMode="auto">
              <a:xfrm>
                <a:off x="1851" y="3162"/>
                <a:ext cx="0" cy="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8" name="Group 26">
              <a:extLst>
                <a:ext uri="{FF2B5EF4-FFF2-40B4-BE49-F238E27FC236}">
                  <a16:creationId xmlns:a16="http://schemas.microsoft.com/office/drawing/2014/main" id="{28142709-0E2B-4E94-9499-5272E7B5824D}"/>
                </a:ext>
              </a:extLst>
            </p:cNvPr>
            <p:cNvGrpSpPr>
              <a:grpSpLocks/>
            </p:cNvGrpSpPr>
            <p:nvPr/>
          </p:nvGrpSpPr>
          <p:grpSpPr bwMode="auto">
            <a:xfrm>
              <a:off x="5600701" y="5014913"/>
              <a:ext cx="1704975" cy="476250"/>
              <a:chOff x="2584" y="3159"/>
              <a:chExt cx="1074" cy="300"/>
            </a:xfrm>
          </p:grpSpPr>
          <p:sp>
            <p:nvSpPr>
              <p:cNvPr id="32" name="Rectangle 27">
                <a:extLst>
                  <a:ext uri="{FF2B5EF4-FFF2-40B4-BE49-F238E27FC236}">
                    <a16:creationId xmlns:a16="http://schemas.microsoft.com/office/drawing/2014/main" id="{9DEE50BB-32DD-4F65-8104-DB80D7E8F648}"/>
                  </a:ext>
                </a:extLst>
              </p:cNvPr>
              <p:cNvSpPr>
                <a:spLocks noChangeArrowheads="1"/>
              </p:cNvSpPr>
              <p:nvPr/>
            </p:nvSpPr>
            <p:spPr bwMode="auto">
              <a:xfrm>
                <a:off x="2584" y="3164"/>
                <a:ext cx="1074" cy="2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3" name="Line 28">
                <a:extLst>
                  <a:ext uri="{FF2B5EF4-FFF2-40B4-BE49-F238E27FC236}">
                    <a16:creationId xmlns:a16="http://schemas.microsoft.com/office/drawing/2014/main" id="{885F827B-8D8F-4831-995C-BD2ED68DD6A7}"/>
                  </a:ext>
                </a:extLst>
              </p:cNvPr>
              <p:cNvSpPr>
                <a:spLocks noChangeShapeType="1"/>
              </p:cNvSpPr>
              <p:nvPr/>
            </p:nvSpPr>
            <p:spPr bwMode="auto">
              <a:xfrm>
                <a:off x="2923" y="3160"/>
                <a:ext cx="0" cy="2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9">
                <a:extLst>
                  <a:ext uri="{FF2B5EF4-FFF2-40B4-BE49-F238E27FC236}">
                    <a16:creationId xmlns:a16="http://schemas.microsoft.com/office/drawing/2014/main" id="{60A3A2D1-426B-45ED-B2E3-81EC3A2E1D44}"/>
                  </a:ext>
                </a:extLst>
              </p:cNvPr>
              <p:cNvSpPr>
                <a:spLocks noChangeShapeType="1"/>
              </p:cNvSpPr>
              <p:nvPr/>
            </p:nvSpPr>
            <p:spPr bwMode="auto">
              <a:xfrm>
                <a:off x="3297" y="3159"/>
                <a:ext cx="0" cy="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 name="Group 30">
              <a:extLst>
                <a:ext uri="{FF2B5EF4-FFF2-40B4-BE49-F238E27FC236}">
                  <a16:creationId xmlns:a16="http://schemas.microsoft.com/office/drawing/2014/main" id="{FD48FC59-595E-4EDE-9B80-E199570BF63F}"/>
                </a:ext>
              </a:extLst>
            </p:cNvPr>
            <p:cNvGrpSpPr>
              <a:grpSpLocks/>
            </p:cNvGrpSpPr>
            <p:nvPr/>
          </p:nvGrpSpPr>
          <p:grpSpPr bwMode="auto">
            <a:xfrm>
              <a:off x="7859714" y="5016500"/>
              <a:ext cx="1703387" cy="476250"/>
              <a:chOff x="4007" y="3160"/>
              <a:chExt cx="1073" cy="300"/>
            </a:xfrm>
          </p:grpSpPr>
          <p:sp>
            <p:nvSpPr>
              <p:cNvPr id="29" name="Rectangle 31">
                <a:extLst>
                  <a:ext uri="{FF2B5EF4-FFF2-40B4-BE49-F238E27FC236}">
                    <a16:creationId xmlns:a16="http://schemas.microsoft.com/office/drawing/2014/main" id="{34CA61B9-8EB2-4911-BB14-05C096C5BC42}"/>
                  </a:ext>
                </a:extLst>
              </p:cNvPr>
              <p:cNvSpPr>
                <a:spLocks noChangeArrowheads="1"/>
              </p:cNvSpPr>
              <p:nvPr/>
            </p:nvSpPr>
            <p:spPr bwMode="auto">
              <a:xfrm>
                <a:off x="4007" y="3165"/>
                <a:ext cx="1073" cy="2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0" name="Line 32">
                <a:extLst>
                  <a:ext uri="{FF2B5EF4-FFF2-40B4-BE49-F238E27FC236}">
                    <a16:creationId xmlns:a16="http://schemas.microsoft.com/office/drawing/2014/main" id="{853DBF58-DFA2-4D95-BBFC-B831D30A9559}"/>
                  </a:ext>
                </a:extLst>
              </p:cNvPr>
              <p:cNvSpPr>
                <a:spLocks noChangeShapeType="1"/>
              </p:cNvSpPr>
              <p:nvPr/>
            </p:nvSpPr>
            <p:spPr bwMode="auto">
              <a:xfrm>
                <a:off x="4345" y="3161"/>
                <a:ext cx="0" cy="2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33">
                <a:extLst>
                  <a:ext uri="{FF2B5EF4-FFF2-40B4-BE49-F238E27FC236}">
                    <a16:creationId xmlns:a16="http://schemas.microsoft.com/office/drawing/2014/main" id="{3D3C6649-550F-483D-81BF-935941C35BF1}"/>
                  </a:ext>
                </a:extLst>
              </p:cNvPr>
              <p:cNvSpPr>
                <a:spLocks noChangeShapeType="1"/>
              </p:cNvSpPr>
              <p:nvPr/>
            </p:nvSpPr>
            <p:spPr bwMode="auto">
              <a:xfrm>
                <a:off x="4719" y="3160"/>
                <a:ext cx="0" cy="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 name="Line 34">
              <a:extLst>
                <a:ext uri="{FF2B5EF4-FFF2-40B4-BE49-F238E27FC236}">
                  <a16:creationId xmlns:a16="http://schemas.microsoft.com/office/drawing/2014/main" id="{45B94492-B157-44AB-BB47-6B33CCB6DC8A}"/>
                </a:ext>
              </a:extLst>
            </p:cNvPr>
            <p:cNvSpPr>
              <a:spLocks noChangeShapeType="1"/>
            </p:cNvSpPr>
            <p:nvPr/>
          </p:nvSpPr>
          <p:spPr bwMode="auto">
            <a:xfrm>
              <a:off x="4797425" y="5259388"/>
              <a:ext cx="787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35">
              <a:extLst>
                <a:ext uri="{FF2B5EF4-FFF2-40B4-BE49-F238E27FC236}">
                  <a16:creationId xmlns:a16="http://schemas.microsoft.com/office/drawing/2014/main" id="{8288F572-A6E1-44E4-A264-DABEABEA4D62}"/>
                </a:ext>
              </a:extLst>
            </p:cNvPr>
            <p:cNvSpPr>
              <a:spLocks noChangeShapeType="1"/>
            </p:cNvSpPr>
            <p:nvPr/>
          </p:nvSpPr>
          <p:spPr bwMode="auto">
            <a:xfrm>
              <a:off x="7027863" y="5256213"/>
              <a:ext cx="787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36">
              <a:extLst>
                <a:ext uri="{FF2B5EF4-FFF2-40B4-BE49-F238E27FC236}">
                  <a16:creationId xmlns:a16="http://schemas.microsoft.com/office/drawing/2014/main" id="{27FCE58B-D0C1-4050-84A1-0C5F1C77D09B}"/>
                </a:ext>
              </a:extLst>
            </p:cNvPr>
            <p:cNvSpPr>
              <a:spLocks noChangeArrowheads="1"/>
            </p:cNvSpPr>
            <p:nvPr/>
          </p:nvSpPr>
          <p:spPr bwMode="auto">
            <a:xfrm>
              <a:off x="5692775" y="5062539"/>
              <a:ext cx="90409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-3  10</a:t>
              </a:r>
            </a:p>
          </p:txBody>
        </p:sp>
        <p:sp>
          <p:nvSpPr>
            <p:cNvPr id="23" name="Rectangle 37">
              <a:extLst>
                <a:ext uri="{FF2B5EF4-FFF2-40B4-BE49-F238E27FC236}">
                  <a16:creationId xmlns:a16="http://schemas.microsoft.com/office/drawing/2014/main" id="{C0718231-E898-48B5-B9FB-7DCAE2807BB2}"/>
                </a:ext>
              </a:extLst>
            </p:cNvPr>
            <p:cNvSpPr>
              <a:spLocks noChangeArrowheads="1"/>
            </p:cNvSpPr>
            <p:nvPr/>
          </p:nvSpPr>
          <p:spPr bwMode="auto">
            <a:xfrm>
              <a:off x="7874000" y="5073651"/>
              <a:ext cx="95539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10    6</a:t>
              </a:r>
            </a:p>
          </p:txBody>
        </p:sp>
        <p:sp>
          <p:nvSpPr>
            <p:cNvPr id="24" name="Line 38">
              <a:extLst>
                <a:ext uri="{FF2B5EF4-FFF2-40B4-BE49-F238E27FC236}">
                  <a16:creationId xmlns:a16="http://schemas.microsoft.com/office/drawing/2014/main" id="{4DB9C64A-46E1-4108-8BD9-C0D97D9184DB}"/>
                </a:ext>
              </a:extLst>
            </p:cNvPr>
            <p:cNvSpPr>
              <a:spLocks noChangeShapeType="1"/>
            </p:cNvSpPr>
            <p:nvPr/>
          </p:nvSpPr>
          <p:spPr bwMode="auto">
            <a:xfrm>
              <a:off x="2797175" y="5248275"/>
              <a:ext cx="49053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39">
              <a:extLst>
                <a:ext uri="{FF2B5EF4-FFF2-40B4-BE49-F238E27FC236}">
                  <a16:creationId xmlns:a16="http://schemas.microsoft.com/office/drawing/2014/main" id="{E11E9079-36B3-412F-9869-AFE906BC8B77}"/>
                </a:ext>
              </a:extLst>
            </p:cNvPr>
            <p:cNvSpPr>
              <a:spLocks noChangeArrowheads="1"/>
            </p:cNvSpPr>
            <p:nvPr/>
          </p:nvSpPr>
          <p:spPr bwMode="auto">
            <a:xfrm>
              <a:off x="2763839" y="4814889"/>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b</a:t>
              </a:r>
            </a:p>
          </p:txBody>
        </p:sp>
        <p:graphicFrame>
          <p:nvGraphicFramePr>
            <p:cNvPr id="26" name="Object 40">
              <a:extLst>
                <a:ext uri="{FF2B5EF4-FFF2-40B4-BE49-F238E27FC236}">
                  <a16:creationId xmlns:a16="http://schemas.microsoft.com/office/drawing/2014/main" id="{F3F5D6E5-19FE-4552-8675-2599426EB610}"/>
                </a:ext>
              </a:extLst>
            </p:cNvPr>
            <p:cNvGraphicFramePr>
              <a:graphicFrameLocks/>
            </p:cNvGraphicFramePr>
            <p:nvPr>
              <p:extLst>
                <p:ext uri="{D42A27DB-BD31-4B8C-83A1-F6EECF244321}">
                  <p14:modId xmlns:p14="http://schemas.microsoft.com/office/powerpoint/2010/main" val="715302267"/>
                </p:ext>
              </p:extLst>
            </p:nvPr>
          </p:nvGraphicFramePr>
          <p:xfrm>
            <a:off x="2792414" y="4149725"/>
            <a:ext cx="4230687" cy="541338"/>
          </p:xfrm>
          <a:graphic>
            <a:graphicData uri="http://schemas.openxmlformats.org/presentationml/2006/ole">
              <mc:AlternateContent xmlns:mc="http://schemas.openxmlformats.org/markup-compatibility/2006">
                <mc:Choice xmlns:v="urn:schemas-microsoft-com:vml" Requires="v">
                  <p:oleObj spid="_x0000_s3094" name="方程式" r:id="rId3" imgW="1091726" imgH="165028" progId="Equation.2">
                    <p:embed/>
                  </p:oleObj>
                </mc:Choice>
                <mc:Fallback>
                  <p:oleObj name="方程式" r:id="rId3" imgW="1091726" imgH="165028" progId="Equation.2">
                    <p:embed/>
                    <p:pic>
                      <p:nvPicPr>
                        <p:cNvPr id="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414" y="4149725"/>
                          <a:ext cx="4230687"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41">
              <a:extLst>
                <a:ext uri="{FF2B5EF4-FFF2-40B4-BE49-F238E27FC236}">
                  <a16:creationId xmlns:a16="http://schemas.microsoft.com/office/drawing/2014/main" id="{19DBCEB8-E613-45B0-9F8D-6E6CBEDD22B2}"/>
                </a:ext>
              </a:extLst>
            </p:cNvPr>
            <p:cNvSpPr txBox="1">
              <a:spLocks noChangeArrowheads="1"/>
            </p:cNvSpPr>
            <p:nvPr/>
          </p:nvSpPr>
          <p:spPr bwMode="auto">
            <a:xfrm>
              <a:off x="8912226" y="3011488"/>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null</a:t>
              </a:r>
              <a:endParaRPr kumimoji="1" lang="en-US" altLang="zh-TW" sz="2400">
                <a:solidFill>
                  <a:srgbClr val="CC3300"/>
                </a:solidFill>
                <a:latin typeface="Times New Roman" panose="02020603050405020304" pitchFamily="18" charset="0"/>
                <a:ea typeface="新細明體" panose="02020500000000000000" pitchFamily="18" charset="-120"/>
              </a:endParaRPr>
            </a:p>
          </p:txBody>
        </p:sp>
        <p:sp>
          <p:nvSpPr>
            <p:cNvPr id="28" name="Text Box 42">
              <a:extLst>
                <a:ext uri="{FF2B5EF4-FFF2-40B4-BE49-F238E27FC236}">
                  <a16:creationId xmlns:a16="http://schemas.microsoft.com/office/drawing/2014/main" id="{ABD17F42-47A7-4B8D-B077-497ED5F79A72}"/>
                </a:ext>
              </a:extLst>
            </p:cNvPr>
            <p:cNvSpPr txBox="1">
              <a:spLocks noChangeArrowheads="1"/>
            </p:cNvSpPr>
            <p:nvPr/>
          </p:nvSpPr>
          <p:spPr bwMode="auto">
            <a:xfrm>
              <a:off x="8964614" y="5040313"/>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null</a:t>
              </a:r>
            </a:p>
          </p:txBody>
        </p:sp>
      </p:grpSp>
      <p:graphicFrame>
        <p:nvGraphicFramePr>
          <p:cNvPr id="47" name="Object 43">
            <a:extLst>
              <a:ext uri="{FF2B5EF4-FFF2-40B4-BE49-F238E27FC236}">
                <a16:creationId xmlns:a16="http://schemas.microsoft.com/office/drawing/2014/main" id="{058BB212-5ACD-4855-90F1-1488C7E3B7A8}"/>
              </a:ext>
            </a:extLst>
          </p:cNvPr>
          <p:cNvGraphicFramePr>
            <a:graphicFrameLocks noGrp="1"/>
          </p:cNvGraphicFramePr>
          <p:nvPr>
            <p:ph idx="1"/>
            <p:extLst>
              <p:ext uri="{D42A27DB-BD31-4B8C-83A1-F6EECF244321}">
                <p14:modId xmlns:p14="http://schemas.microsoft.com/office/powerpoint/2010/main" val="3880837543"/>
              </p:ext>
            </p:extLst>
          </p:nvPr>
        </p:nvGraphicFramePr>
        <p:xfrm>
          <a:off x="1152539" y="1897854"/>
          <a:ext cx="3316287" cy="431803"/>
        </p:xfrm>
        <a:graphic>
          <a:graphicData uri="http://schemas.openxmlformats.org/presentationml/2006/ole">
            <mc:AlternateContent xmlns:mc="http://schemas.openxmlformats.org/markup-compatibility/2006">
              <mc:Choice xmlns:v="urn:schemas-microsoft-com:vml" Requires="v">
                <p:oleObj spid="_x0000_s3095" name="方程式" r:id="rId5" imgW="901309" imgH="165028" progId="Equation.2">
                  <p:embed/>
                </p:oleObj>
              </mc:Choice>
              <mc:Fallback>
                <p:oleObj name="方程式" r:id="rId5" imgW="901309" imgH="165028" progId="Equation.2">
                  <p:embed/>
                  <p:pic>
                    <p:nvPicPr>
                      <p:cNvPr id="0" name="Picture 15"/>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539" y="1897854"/>
                        <a:ext cx="3316287" cy="431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034464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86</a:t>
            </a:fld>
            <a:endParaRPr lang="en-IN" dirty="0"/>
          </a:p>
        </p:txBody>
      </p:sp>
      <p:sp>
        <p:nvSpPr>
          <p:cNvPr id="6" name="Rectangle 5"/>
          <p:cNvSpPr/>
          <p:nvPr/>
        </p:nvSpPr>
        <p:spPr>
          <a:xfrm>
            <a:off x="207034" y="1121184"/>
            <a:ext cx="11601338"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Adding Polynomials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3" name="Group 2"/>
          <p:cNvGrpSpPr/>
          <p:nvPr/>
        </p:nvGrpSpPr>
        <p:grpSpPr>
          <a:xfrm>
            <a:off x="2574645" y="1890388"/>
            <a:ext cx="7386462" cy="4879974"/>
            <a:chOff x="1865192" y="1843090"/>
            <a:chExt cx="7386462" cy="4879974"/>
          </a:xfrm>
        </p:grpSpPr>
        <p:sp>
          <p:nvSpPr>
            <p:cNvPr id="48" name="Line 123">
              <a:extLst>
                <a:ext uri="{FF2B5EF4-FFF2-40B4-BE49-F238E27FC236}">
                  <a16:creationId xmlns:a16="http://schemas.microsoft.com/office/drawing/2014/main" id="{C40040FD-9688-4F10-B020-14E619679152}"/>
                </a:ext>
              </a:extLst>
            </p:cNvPr>
            <p:cNvSpPr>
              <a:spLocks noChangeShapeType="1"/>
            </p:cNvSpPr>
            <p:nvPr/>
          </p:nvSpPr>
          <p:spPr bwMode="auto">
            <a:xfrm flipH="1" flipV="1">
              <a:off x="5621339" y="6402389"/>
              <a:ext cx="1587" cy="32067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9" name="Group 48">
              <a:extLst>
                <a:ext uri="{FF2B5EF4-FFF2-40B4-BE49-F238E27FC236}">
                  <a16:creationId xmlns:a16="http://schemas.microsoft.com/office/drawing/2014/main" id="{8ED3D9EE-BD83-4C74-AA3D-7985D78644EB}"/>
                </a:ext>
              </a:extLst>
            </p:cNvPr>
            <p:cNvGrpSpPr/>
            <p:nvPr/>
          </p:nvGrpSpPr>
          <p:grpSpPr>
            <a:xfrm>
              <a:off x="1865192" y="1843090"/>
              <a:ext cx="7386462" cy="4559299"/>
              <a:chOff x="2568576" y="1979614"/>
              <a:chExt cx="7386462" cy="4559299"/>
            </a:xfrm>
          </p:grpSpPr>
          <p:sp>
            <p:nvSpPr>
              <p:cNvPr id="50" name="Rectangle 4">
                <a:extLst>
                  <a:ext uri="{FF2B5EF4-FFF2-40B4-BE49-F238E27FC236}">
                    <a16:creationId xmlns:a16="http://schemas.microsoft.com/office/drawing/2014/main" id="{BD7F2746-6F84-4898-93D3-A2688B03B89B}"/>
                  </a:ext>
                </a:extLst>
              </p:cNvPr>
              <p:cNvSpPr>
                <a:spLocks noChangeArrowheads="1"/>
              </p:cNvSpPr>
              <p:nvPr/>
            </p:nvSpPr>
            <p:spPr bwMode="auto">
              <a:xfrm>
                <a:off x="2628901" y="1993901"/>
                <a:ext cx="14382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dirty="0">
                    <a:latin typeface="+mn-lt"/>
                    <a:ea typeface="新細明體" panose="02020500000000000000" pitchFamily="18" charset="-120"/>
                    <a:cs typeface="Times New Roman" panose="02020603050405020304" pitchFamily="18" charset="0"/>
                  </a:rPr>
                  <a:t>3    14</a:t>
                </a:r>
              </a:p>
            </p:txBody>
          </p:sp>
          <p:grpSp>
            <p:nvGrpSpPr>
              <p:cNvPr id="51" name="Group 5">
                <a:extLst>
                  <a:ext uri="{FF2B5EF4-FFF2-40B4-BE49-F238E27FC236}">
                    <a16:creationId xmlns:a16="http://schemas.microsoft.com/office/drawing/2014/main" id="{C95D7626-6075-42AC-BBE0-4468BD923F30}"/>
                  </a:ext>
                </a:extLst>
              </p:cNvPr>
              <p:cNvGrpSpPr>
                <a:grpSpLocks/>
              </p:cNvGrpSpPr>
              <p:nvPr/>
            </p:nvGrpSpPr>
            <p:grpSpPr bwMode="auto">
              <a:xfrm>
                <a:off x="2589214" y="2005014"/>
                <a:ext cx="6035675" cy="346075"/>
                <a:chOff x="565" y="992"/>
                <a:chExt cx="3802" cy="218"/>
              </a:xfrm>
            </p:grpSpPr>
            <p:sp>
              <p:nvSpPr>
                <p:cNvPr id="162" name="Rectangle 6">
                  <a:extLst>
                    <a:ext uri="{FF2B5EF4-FFF2-40B4-BE49-F238E27FC236}">
                      <a16:creationId xmlns:a16="http://schemas.microsoft.com/office/drawing/2014/main" id="{3AC2C5EC-95A2-49FE-BF2A-82DBCF65F116}"/>
                    </a:ext>
                  </a:extLst>
                </p:cNvPr>
                <p:cNvSpPr>
                  <a:spLocks noChangeArrowheads="1"/>
                </p:cNvSpPr>
                <p:nvPr/>
              </p:nvSpPr>
              <p:spPr bwMode="auto">
                <a:xfrm>
                  <a:off x="565" y="999"/>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63" name="Line 7">
                  <a:extLst>
                    <a:ext uri="{FF2B5EF4-FFF2-40B4-BE49-F238E27FC236}">
                      <a16:creationId xmlns:a16="http://schemas.microsoft.com/office/drawing/2014/main" id="{85DCE9F0-BD01-4194-9192-9ACC2925629D}"/>
                    </a:ext>
                  </a:extLst>
                </p:cNvPr>
                <p:cNvSpPr>
                  <a:spLocks noChangeShapeType="1"/>
                </p:cNvSpPr>
                <p:nvPr/>
              </p:nvSpPr>
              <p:spPr bwMode="auto">
                <a:xfrm>
                  <a:off x="892" y="995"/>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64" name="Line 8">
                  <a:extLst>
                    <a:ext uri="{FF2B5EF4-FFF2-40B4-BE49-F238E27FC236}">
                      <a16:creationId xmlns:a16="http://schemas.microsoft.com/office/drawing/2014/main" id="{90AE6EC5-DC6A-4955-8B28-AB2B8564ADA5}"/>
                    </a:ext>
                  </a:extLst>
                </p:cNvPr>
                <p:cNvSpPr>
                  <a:spLocks noChangeShapeType="1"/>
                </p:cNvSpPr>
                <p:nvPr/>
              </p:nvSpPr>
              <p:spPr bwMode="auto">
                <a:xfrm>
                  <a:off x="1252" y="994"/>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65" name="Rectangle 9">
                  <a:extLst>
                    <a:ext uri="{FF2B5EF4-FFF2-40B4-BE49-F238E27FC236}">
                      <a16:creationId xmlns:a16="http://schemas.microsoft.com/office/drawing/2014/main" id="{B10BC91C-288B-4C63-8707-B9E6979756E2}"/>
                    </a:ext>
                  </a:extLst>
                </p:cNvPr>
                <p:cNvSpPr>
                  <a:spLocks noChangeArrowheads="1"/>
                </p:cNvSpPr>
                <p:nvPr/>
              </p:nvSpPr>
              <p:spPr bwMode="auto">
                <a:xfrm>
                  <a:off x="1959" y="997"/>
                  <a:ext cx="1036"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66" name="Line 10">
                  <a:extLst>
                    <a:ext uri="{FF2B5EF4-FFF2-40B4-BE49-F238E27FC236}">
                      <a16:creationId xmlns:a16="http://schemas.microsoft.com/office/drawing/2014/main" id="{8C297B56-3D33-41C1-A5AA-79E24B669897}"/>
                    </a:ext>
                  </a:extLst>
                </p:cNvPr>
                <p:cNvSpPr>
                  <a:spLocks noChangeShapeType="1"/>
                </p:cNvSpPr>
                <p:nvPr/>
              </p:nvSpPr>
              <p:spPr bwMode="auto">
                <a:xfrm>
                  <a:off x="2286" y="993"/>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67" name="Line 11">
                  <a:extLst>
                    <a:ext uri="{FF2B5EF4-FFF2-40B4-BE49-F238E27FC236}">
                      <a16:creationId xmlns:a16="http://schemas.microsoft.com/office/drawing/2014/main" id="{6BE1DAC6-2B41-4D1A-B936-DEB63BE0D8D5}"/>
                    </a:ext>
                  </a:extLst>
                </p:cNvPr>
                <p:cNvSpPr>
                  <a:spLocks noChangeShapeType="1"/>
                </p:cNvSpPr>
                <p:nvPr/>
              </p:nvSpPr>
              <p:spPr bwMode="auto">
                <a:xfrm>
                  <a:off x="2647" y="992"/>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68" name="Rectangle 12">
                  <a:extLst>
                    <a:ext uri="{FF2B5EF4-FFF2-40B4-BE49-F238E27FC236}">
                      <a16:creationId xmlns:a16="http://schemas.microsoft.com/office/drawing/2014/main" id="{C65665C1-DA52-43F8-99A0-B2C6888BB86E}"/>
                    </a:ext>
                  </a:extLst>
                </p:cNvPr>
                <p:cNvSpPr>
                  <a:spLocks noChangeArrowheads="1"/>
                </p:cNvSpPr>
                <p:nvPr/>
              </p:nvSpPr>
              <p:spPr bwMode="auto">
                <a:xfrm>
                  <a:off x="3332" y="997"/>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69" name="Line 13">
                  <a:extLst>
                    <a:ext uri="{FF2B5EF4-FFF2-40B4-BE49-F238E27FC236}">
                      <a16:creationId xmlns:a16="http://schemas.microsoft.com/office/drawing/2014/main" id="{21B5FC62-A1EA-418F-A451-06448D765766}"/>
                    </a:ext>
                  </a:extLst>
                </p:cNvPr>
                <p:cNvSpPr>
                  <a:spLocks noChangeShapeType="1"/>
                </p:cNvSpPr>
                <p:nvPr/>
              </p:nvSpPr>
              <p:spPr bwMode="auto">
                <a:xfrm>
                  <a:off x="3658" y="993"/>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70" name="Line 14">
                  <a:extLst>
                    <a:ext uri="{FF2B5EF4-FFF2-40B4-BE49-F238E27FC236}">
                      <a16:creationId xmlns:a16="http://schemas.microsoft.com/office/drawing/2014/main" id="{9188C085-B4EA-4E2F-8734-3E191CD9BBD7}"/>
                    </a:ext>
                  </a:extLst>
                </p:cNvPr>
                <p:cNvSpPr>
                  <a:spLocks noChangeShapeType="1"/>
                </p:cNvSpPr>
                <p:nvPr/>
              </p:nvSpPr>
              <p:spPr bwMode="auto">
                <a:xfrm>
                  <a:off x="4019" y="993"/>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sp>
            <p:nvSpPr>
              <p:cNvPr id="52" name="Line 15">
                <a:extLst>
                  <a:ext uri="{FF2B5EF4-FFF2-40B4-BE49-F238E27FC236}">
                    <a16:creationId xmlns:a16="http://schemas.microsoft.com/office/drawing/2014/main" id="{88EBECE2-A0DD-4D95-A301-1F9F47E5C167}"/>
                  </a:ext>
                </a:extLst>
              </p:cNvPr>
              <p:cNvSpPr>
                <a:spLocks noChangeShapeType="1"/>
              </p:cNvSpPr>
              <p:nvPr/>
            </p:nvSpPr>
            <p:spPr bwMode="auto">
              <a:xfrm>
                <a:off x="4079876" y="2189163"/>
                <a:ext cx="7588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53" name="Line 16">
                <a:extLst>
                  <a:ext uri="{FF2B5EF4-FFF2-40B4-BE49-F238E27FC236}">
                    <a16:creationId xmlns:a16="http://schemas.microsoft.com/office/drawing/2014/main" id="{14DC1E38-3226-4B88-AE4D-B9815BFE1FFE}"/>
                  </a:ext>
                </a:extLst>
              </p:cNvPr>
              <p:cNvSpPr>
                <a:spLocks noChangeShapeType="1"/>
              </p:cNvSpPr>
              <p:nvPr/>
            </p:nvSpPr>
            <p:spPr bwMode="auto">
              <a:xfrm>
                <a:off x="6232526" y="2198688"/>
                <a:ext cx="76041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54" name="Line 17">
                <a:extLst>
                  <a:ext uri="{FF2B5EF4-FFF2-40B4-BE49-F238E27FC236}">
                    <a16:creationId xmlns:a16="http://schemas.microsoft.com/office/drawing/2014/main" id="{873FD9EA-B8E1-4F26-AACE-BA0F3E851014}"/>
                  </a:ext>
                </a:extLst>
              </p:cNvPr>
              <p:cNvSpPr>
                <a:spLocks noChangeShapeType="1"/>
              </p:cNvSpPr>
              <p:nvPr/>
            </p:nvSpPr>
            <p:spPr bwMode="auto">
              <a:xfrm>
                <a:off x="8504238" y="2178050"/>
                <a:ext cx="696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55" name="Line 18">
                <a:extLst>
                  <a:ext uri="{FF2B5EF4-FFF2-40B4-BE49-F238E27FC236}">
                    <a16:creationId xmlns:a16="http://schemas.microsoft.com/office/drawing/2014/main" id="{0313640D-C11A-4B39-825D-790BC2552912}"/>
                  </a:ext>
                </a:extLst>
              </p:cNvPr>
              <p:cNvSpPr>
                <a:spLocks noChangeShapeType="1"/>
              </p:cNvSpPr>
              <p:nvPr/>
            </p:nvSpPr>
            <p:spPr bwMode="auto">
              <a:xfrm>
                <a:off x="9201150" y="2178050"/>
                <a:ext cx="1588" cy="3238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56" name="Line 19">
                <a:extLst>
                  <a:ext uri="{FF2B5EF4-FFF2-40B4-BE49-F238E27FC236}">
                    <a16:creationId xmlns:a16="http://schemas.microsoft.com/office/drawing/2014/main" id="{8EB50ACA-A854-4F96-9CA4-C9700CF45974}"/>
                  </a:ext>
                </a:extLst>
              </p:cNvPr>
              <p:cNvSpPr>
                <a:spLocks noChangeShapeType="1"/>
              </p:cNvSpPr>
              <p:nvPr/>
            </p:nvSpPr>
            <p:spPr bwMode="auto">
              <a:xfrm>
                <a:off x="9009063" y="2476500"/>
                <a:ext cx="3476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57" name="Line 20">
                <a:extLst>
                  <a:ext uri="{FF2B5EF4-FFF2-40B4-BE49-F238E27FC236}">
                    <a16:creationId xmlns:a16="http://schemas.microsoft.com/office/drawing/2014/main" id="{C5F23DB4-328A-4026-91BD-D43EB46BF5BD}"/>
                  </a:ext>
                </a:extLst>
              </p:cNvPr>
              <p:cNvSpPr>
                <a:spLocks noChangeShapeType="1"/>
              </p:cNvSpPr>
              <p:nvPr/>
            </p:nvSpPr>
            <p:spPr bwMode="auto">
              <a:xfrm>
                <a:off x="9099550" y="2524125"/>
                <a:ext cx="1730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58" name="Line 21">
                <a:extLst>
                  <a:ext uri="{FF2B5EF4-FFF2-40B4-BE49-F238E27FC236}">
                    <a16:creationId xmlns:a16="http://schemas.microsoft.com/office/drawing/2014/main" id="{ABDBFDAC-ADEC-4ADA-A179-2BC0B42A6920}"/>
                  </a:ext>
                </a:extLst>
              </p:cNvPr>
              <p:cNvSpPr>
                <a:spLocks noChangeShapeType="1"/>
              </p:cNvSpPr>
              <p:nvPr/>
            </p:nvSpPr>
            <p:spPr bwMode="auto">
              <a:xfrm>
                <a:off x="9177338" y="2571750"/>
                <a:ext cx="492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59" name="Rectangle 22">
                <a:extLst>
                  <a:ext uri="{FF2B5EF4-FFF2-40B4-BE49-F238E27FC236}">
                    <a16:creationId xmlns:a16="http://schemas.microsoft.com/office/drawing/2014/main" id="{1F5B0969-3DCC-4EA5-9584-4C72C0651F8C}"/>
                  </a:ext>
                </a:extLst>
              </p:cNvPr>
              <p:cNvSpPr>
                <a:spLocks noChangeArrowheads="1"/>
              </p:cNvSpPr>
              <p:nvPr/>
            </p:nvSpPr>
            <p:spPr bwMode="auto">
              <a:xfrm>
                <a:off x="4884739" y="1979614"/>
                <a:ext cx="13874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2    8</a:t>
                </a:r>
              </a:p>
            </p:txBody>
          </p:sp>
          <p:sp>
            <p:nvSpPr>
              <p:cNvPr id="60" name="Rectangle 23">
                <a:extLst>
                  <a:ext uri="{FF2B5EF4-FFF2-40B4-BE49-F238E27FC236}">
                    <a16:creationId xmlns:a16="http://schemas.microsoft.com/office/drawing/2014/main" id="{BB6B3929-87F1-4F7C-A729-8AA7FD055C68}"/>
                  </a:ext>
                </a:extLst>
              </p:cNvPr>
              <p:cNvSpPr>
                <a:spLocks noChangeArrowheads="1"/>
              </p:cNvSpPr>
              <p:nvPr/>
            </p:nvSpPr>
            <p:spPr bwMode="auto">
              <a:xfrm>
                <a:off x="7104064" y="1992314"/>
                <a:ext cx="12080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1    0</a:t>
                </a:r>
              </a:p>
            </p:txBody>
          </p:sp>
          <p:sp>
            <p:nvSpPr>
              <p:cNvPr id="61" name="Line 24">
                <a:extLst>
                  <a:ext uri="{FF2B5EF4-FFF2-40B4-BE49-F238E27FC236}">
                    <a16:creationId xmlns:a16="http://schemas.microsoft.com/office/drawing/2014/main" id="{E0BBF301-A7FC-4755-8EAB-A6DFC59A0772}"/>
                  </a:ext>
                </a:extLst>
              </p:cNvPr>
              <p:cNvSpPr>
                <a:spLocks noChangeShapeType="1"/>
              </p:cNvSpPr>
              <p:nvPr/>
            </p:nvSpPr>
            <p:spPr bwMode="auto">
              <a:xfrm flipV="1">
                <a:off x="3328989" y="2357438"/>
                <a:ext cx="1587" cy="30956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62" name="Rectangle 25">
                <a:extLst>
                  <a:ext uri="{FF2B5EF4-FFF2-40B4-BE49-F238E27FC236}">
                    <a16:creationId xmlns:a16="http://schemas.microsoft.com/office/drawing/2014/main" id="{AA4CD650-F8D6-4DE1-A24D-BFC0A621F9EF}"/>
                  </a:ext>
                </a:extLst>
              </p:cNvPr>
              <p:cNvSpPr>
                <a:spLocks noChangeArrowheads="1"/>
              </p:cNvSpPr>
              <p:nvPr/>
            </p:nvSpPr>
            <p:spPr bwMode="auto">
              <a:xfrm>
                <a:off x="3348039" y="2339976"/>
                <a:ext cx="3333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a</a:t>
                </a:r>
              </a:p>
            </p:txBody>
          </p:sp>
          <p:sp>
            <p:nvSpPr>
              <p:cNvPr id="63" name="Rectangle 26">
                <a:extLst>
                  <a:ext uri="{FF2B5EF4-FFF2-40B4-BE49-F238E27FC236}">
                    <a16:creationId xmlns:a16="http://schemas.microsoft.com/office/drawing/2014/main" id="{CA18F74A-81CF-40A8-A360-A0AC32D0DCDB}"/>
                  </a:ext>
                </a:extLst>
              </p:cNvPr>
              <p:cNvSpPr>
                <a:spLocks noChangeArrowheads="1"/>
              </p:cNvSpPr>
              <p:nvPr/>
            </p:nvSpPr>
            <p:spPr bwMode="auto">
              <a:xfrm>
                <a:off x="2654300" y="2773364"/>
                <a:ext cx="13477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dirty="0">
                    <a:latin typeface="+mn-lt"/>
                    <a:ea typeface="新細明體" panose="02020500000000000000" pitchFamily="18" charset="-120"/>
                    <a:cs typeface="Times New Roman" panose="02020603050405020304" pitchFamily="18" charset="0"/>
                  </a:rPr>
                  <a:t>8    14</a:t>
                </a:r>
              </a:p>
            </p:txBody>
          </p:sp>
          <p:grpSp>
            <p:nvGrpSpPr>
              <p:cNvPr id="64" name="Group 27">
                <a:extLst>
                  <a:ext uri="{FF2B5EF4-FFF2-40B4-BE49-F238E27FC236}">
                    <a16:creationId xmlns:a16="http://schemas.microsoft.com/office/drawing/2014/main" id="{AB2CCB91-2CF7-40C4-8F00-9400F5DB3525}"/>
                  </a:ext>
                </a:extLst>
              </p:cNvPr>
              <p:cNvGrpSpPr>
                <a:grpSpLocks/>
              </p:cNvGrpSpPr>
              <p:nvPr/>
            </p:nvGrpSpPr>
            <p:grpSpPr bwMode="auto">
              <a:xfrm>
                <a:off x="2587626" y="2790825"/>
                <a:ext cx="1643063" cy="342900"/>
                <a:chOff x="564" y="1487"/>
                <a:chExt cx="1035" cy="216"/>
              </a:xfrm>
            </p:grpSpPr>
            <p:sp>
              <p:nvSpPr>
                <p:cNvPr id="159" name="Rectangle 28">
                  <a:extLst>
                    <a:ext uri="{FF2B5EF4-FFF2-40B4-BE49-F238E27FC236}">
                      <a16:creationId xmlns:a16="http://schemas.microsoft.com/office/drawing/2014/main" id="{313EAE4B-685E-414F-84B0-7D4DD78D976B}"/>
                    </a:ext>
                  </a:extLst>
                </p:cNvPr>
                <p:cNvSpPr>
                  <a:spLocks noChangeArrowheads="1"/>
                </p:cNvSpPr>
                <p:nvPr/>
              </p:nvSpPr>
              <p:spPr bwMode="auto">
                <a:xfrm>
                  <a:off x="564" y="1492"/>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60" name="Line 29">
                  <a:extLst>
                    <a:ext uri="{FF2B5EF4-FFF2-40B4-BE49-F238E27FC236}">
                      <a16:creationId xmlns:a16="http://schemas.microsoft.com/office/drawing/2014/main" id="{9E623CA6-5269-466D-B985-4AF25580B67E}"/>
                    </a:ext>
                  </a:extLst>
                </p:cNvPr>
                <p:cNvSpPr>
                  <a:spLocks noChangeShapeType="1"/>
                </p:cNvSpPr>
                <p:nvPr/>
              </p:nvSpPr>
              <p:spPr bwMode="auto">
                <a:xfrm>
                  <a:off x="890" y="1488"/>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61" name="Line 30">
                  <a:extLst>
                    <a:ext uri="{FF2B5EF4-FFF2-40B4-BE49-F238E27FC236}">
                      <a16:creationId xmlns:a16="http://schemas.microsoft.com/office/drawing/2014/main" id="{981A6F6A-15AB-4926-8A01-AC023E1CB07E}"/>
                    </a:ext>
                  </a:extLst>
                </p:cNvPr>
                <p:cNvSpPr>
                  <a:spLocks noChangeShapeType="1"/>
                </p:cNvSpPr>
                <p:nvPr/>
              </p:nvSpPr>
              <p:spPr bwMode="auto">
                <a:xfrm>
                  <a:off x="1251" y="1487"/>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grpSp>
            <p:nvGrpSpPr>
              <p:cNvPr id="65" name="Group 31">
                <a:extLst>
                  <a:ext uri="{FF2B5EF4-FFF2-40B4-BE49-F238E27FC236}">
                    <a16:creationId xmlns:a16="http://schemas.microsoft.com/office/drawing/2014/main" id="{9CA8A62C-432E-411A-B3C8-9E2F061F9111}"/>
                  </a:ext>
                </a:extLst>
              </p:cNvPr>
              <p:cNvGrpSpPr>
                <a:grpSpLocks/>
              </p:cNvGrpSpPr>
              <p:nvPr/>
            </p:nvGrpSpPr>
            <p:grpSpPr bwMode="auto">
              <a:xfrm>
                <a:off x="4816476" y="2786063"/>
                <a:ext cx="1643063" cy="342900"/>
                <a:chOff x="1968" y="1484"/>
                <a:chExt cx="1035" cy="216"/>
              </a:xfrm>
            </p:grpSpPr>
            <p:sp>
              <p:nvSpPr>
                <p:cNvPr id="156" name="Rectangle 32">
                  <a:extLst>
                    <a:ext uri="{FF2B5EF4-FFF2-40B4-BE49-F238E27FC236}">
                      <a16:creationId xmlns:a16="http://schemas.microsoft.com/office/drawing/2014/main" id="{B5616035-1135-4BC7-B08D-2C12E8FE98AD}"/>
                    </a:ext>
                  </a:extLst>
                </p:cNvPr>
                <p:cNvSpPr>
                  <a:spLocks noChangeArrowheads="1"/>
                </p:cNvSpPr>
                <p:nvPr/>
              </p:nvSpPr>
              <p:spPr bwMode="auto">
                <a:xfrm>
                  <a:off x="1968" y="1489"/>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57" name="Line 33">
                  <a:extLst>
                    <a:ext uri="{FF2B5EF4-FFF2-40B4-BE49-F238E27FC236}">
                      <a16:creationId xmlns:a16="http://schemas.microsoft.com/office/drawing/2014/main" id="{B2F47DA5-87C5-4477-9BE1-D4323288643A}"/>
                    </a:ext>
                  </a:extLst>
                </p:cNvPr>
                <p:cNvSpPr>
                  <a:spLocks noChangeShapeType="1"/>
                </p:cNvSpPr>
                <p:nvPr/>
              </p:nvSpPr>
              <p:spPr bwMode="auto">
                <a:xfrm>
                  <a:off x="2294" y="1485"/>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58" name="Line 34">
                  <a:extLst>
                    <a:ext uri="{FF2B5EF4-FFF2-40B4-BE49-F238E27FC236}">
                      <a16:creationId xmlns:a16="http://schemas.microsoft.com/office/drawing/2014/main" id="{003FE264-244C-4BA3-B913-523FA42EA910}"/>
                    </a:ext>
                  </a:extLst>
                </p:cNvPr>
                <p:cNvSpPr>
                  <a:spLocks noChangeShapeType="1"/>
                </p:cNvSpPr>
                <p:nvPr/>
              </p:nvSpPr>
              <p:spPr bwMode="auto">
                <a:xfrm>
                  <a:off x="2655" y="1484"/>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grpSp>
            <p:nvGrpSpPr>
              <p:cNvPr id="66" name="Group 35">
                <a:extLst>
                  <a:ext uri="{FF2B5EF4-FFF2-40B4-BE49-F238E27FC236}">
                    <a16:creationId xmlns:a16="http://schemas.microsoft.com/office/drawing/2014/main" id="{3D29594D-EA62-44FB-A667-A33353FC1389}"/>
                  </a:ext>
                </a:extLst>
              </p:cNvPr>
              <p:cNvGrpSpPr>
                <a:grpSpLocks/>
              </p:cNvGrpSpPr>
              <p:nvPr/>
            </p:nvGrpSpPr>
            <p:grpSpPr bwMode="auto">
              <a:xfrm>
                <a:off x="6997701" y="2800350"/>
                <a:ext cx="1643063" cy="342900"/>
                <a:chOff x="3342" y="1493"/>
                <a:chExt cx="1035" cy="216"/>
              </a:xfrm>
            </p:grpSpPr>
            <p:sp>
              <p:nvSpPr>
                <p:cNvPr id="153" name="Rectangle 36">
                  <a:extLst>
                    <a:ext uri="{FF2B5EF4-FFF2-40B4-BE49-F238E27FC236}">
                      <a16:creationId xmlns:a16="http://schemas.microsoft.com/office/drawing/2014/main" id="{5FFAA980-51FA-4D17-9D2E-C818D63B7E7C}"/>
                    </a:ext>
                  </a:extLst>
                </p:cNvPr>
                <p:cNvSpPr>
                  <a:spLocks noChangeArrowheads="1"/>
                </p:cNvSpPr>
                <p:nvPr/>
              </p:nvSpPr>
              <p:spPr bwMode="auto">
                <a:xfrm>
                  <a:off x="3342" y="1498"/>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54" name="Line 37">
                  <a:extLst>
                    <a:ext uri="{FF2B5EF4-FFF2-40B4-BE49-F238E27FC236}">
                      <a16:creationId xmlns:a16="http://schemas.microsoft.com/office/drawing/2014/main" id="{6A85A9DF-0135-4601-87F1-E8F4E0A9E580}"/>
                    </a:ext>
                  </a:extLst>
                </p:cNvPr>
                <p:cNvSpPr>
                  <a:spLocks noChangeShapeType="1"/>
                </p:cNvSpPr>
                <p:nvPr/>
              </p:nvSpPr>
              <p:spPr bwMode="auto">
                <a:xfrm>
                  <a:off x="3668" y="1494"/>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55" name="Line 38">
                  <a:extLst>
                    <a:ext uri="{FF2B5EF4-FFF2-40B4-BE49-F238E27FC236}">
                      <a16:creationId xmlns:a16="http://schemas.microsoft.com/office/drawing/2014/main" id="{41C86676-967B-4658-AAD9-F51AA431AEE2}"/>
                    </a:ext>
                  </a:extLst>
                </p:cNvPr>
                <p:cNvSpPr>
                  <a:spLocks noChangeShapeType="1"/>
                </p:cNvSpPr>
                <p:nvPr/>
              </p:nvSpPr>
              <p:spPr bwMode="auto">
                <a:xfrm>
                  <a:off x="4029" y="1493"/>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sp>
            <p:nvSpPr>
              <p:cNvPr id="67" name="Line 39">
                <a:extLst>
                  <a:ext uri="{FF2B5EF4-FFF2-40B4-BE49-F238E27FC236}">
                    <a16:creationId xmlns:a16="http://schemas.microsoft.com/office/drawing/2014/main" id="{C3284FD6-AC40-49D0-99D3-32C4E9C01831}"/>
                  </a:ext>
                </a:extLst>
              </p:cNvPr>
              <p:cNvSpPr>
                <a:spLocks noChangeShapeType="1"/>
              </p:cNvSpPr>
              <p:nvPr/>
            </p:nvSpPr>
            <p:spPr bwMode="auto">
              <a:xfrm>
                <a:off x="4078289" y="2947988"/>
                <a:ext cx="7588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68" name="Line 40">
                <a:extLst>
                  <a:ext uri="{FF2B5EF4-FFF2-40B4-BE49-F238E27FC236}">
                    <a16:creationId xmlns:a16="http://schemas.microsoft.com/office/drawing/2014/main" id="{31A6A398-4515-4E9E-8AAE-D1E6ACEE2AD3}"/>
                  </a:ext>
                </a:extLst>
              </p:cNvPr>
              <p:cNvSpPr>
                <a:spLocks noChangeShapeType="1"/>
              </p:cNvSpPr>
              <p:nvPr/>
            </p:nvSpPr>
            <p:spPr bwMode="auto">
              <a:xfrm>
                <a:off x="6245226" y="2967038"/>
                <a:ext cx="7588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69" name="Line 41">
                <a:extLst>
                  <a:ext uri="{FF2B5EF4-FFF2-40B4-BE49-F238E27FC236}">
                    <a16:creationId xmlns:a16="http://schemas.microsoft.com/office/drawing/2014/main" id="{EDEE4091-E191-4E42-8F8A-3BD55BF16CC3}"/>
                  </a:ext>
                </a:extLst>
              </p:cNvPr>
              <p:cNvSpPr>
                <a:spLocks noChangeShapeType="1"/>
              </p:cNvSpPr>
              <p:nvPr/>
            </p:nvSpPr>
            <p:spPr bwMode="auto">
              <a:xfrm>
                <a:off x="8542338" y="2970213"/>
                <a:ext cx="696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70" name="Line 42">
                <a:extLst>
                  <a:ext uri="{FF2B5EF4-FFF2-40B4-BE49-F238E27FC236}">
                    <a16:creationId xmlns:a16="http://schemas.microsoft.com/office/drawing/2014/main" id="{5BB2E21A-D99C-4BF9-AEA9-497574E485A4}"/>
                  </a:ext>
                </a:extLst>
              </p:cNvPr>
              <p:cNvSpPr>
                <a:spLocks noChangeShapeType="1"/>
              </p:cNvSpPr>
              <p:nvPr/>
            </p:nvSpPr>
            <p:spPr bwMode="auto">
              <a:xfrm>
                <a:off x="9251950" y="2952750"/>
                <a:ext cx="0" cy="3063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71" name="Line 43">
                <a:extLst>
                  <a:ext uri="{FF2B5EF4-FFF2-40B4-BE49-F238E27FC236}">
                    <a16:creationId xmlns:a16="http://schemas.microsoft.com/office/drawing/2014/main" id="{E001271D-BE54-4AE2-93C8-FD04E2EC6016}"/>
                  </a:ext>
                </a:extLst>
              </p:cNvPr>
              <p:cNvSpPr>
                <a:spLocks noChangeShapeType="1"/>
              </p:cNvSpPr>
              <p:nvPr/>
            </p:nvSpPr>
            <p:spPr bwMode="auto">
              <a:xfrm>
                <a:off x="9070976" y="3268663"/>
                <a:ext cx="3476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72" name="Line 44">
                <a:extLst>
                  <a:ext uri="{FF2B5EF4-FFF2-40B4-BE49-F238E27FC236}">
                    <a16:creationId xmlns:a16="http://schemas.microsoft.com/office/drawing/2014/main" id="{730B599B-2C8C-4039-9C11-1653E92C4D77}"/>
                  </a:ext>
                </a:extLst>
              </p:cNvPr>
              <p:cNvSpPr>
                <a:spLocks noChangeShapeType="1"/>
              </p:cNvSpPr>
              <p:nvPr/>
            </p:nvSpPr>
            <p:spPr bwMode="auto">
              <a:xfrm>
                <a:off x="9161464" y="3316288"/>
                <a:ext cx="1730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73" name="Line 45">
                <a:extLst>
                  <a:ext uri="{FF2B5EF4-FFF2-40B4-BE49-F238E27FC236}">
                    <a16:creationId xmlns:a16="http://schemas.microsoft.com/office/drawing/2014/main" id="{53C3EE12-94F7-49D3-A38F-552C33AE064D}"/>
                  </a:ext>
                </a:extLst>
              </p:cNvPr>
              <p:cNvSpPr>
                <a:spLocks noChangeShapeType="1"/>
              </p:cNvSpPr>
              <p:nvPr/>
            </p:nvSpPr>
            <p:spPr bwMode="auto">
              <a:xfrm>
                <a:off x="9239251" y="3363913"/>
                <a:ext cx="49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74" name="Rectangle 46">
                <a:extLst>
                  <a:ext uri="{FF2B5EF4-FFF2-40B4-BE49-F238E27FC236}">
                    <a16:creationId xmlns:a16="http://schemas.microsoft.com/office/drawing/2014/main" id="{C687338C-1B01-4D19-8CBF-B298D5DB7265}"/>
                  </a:ext>
                </a:extLst>
              </p:cNvPr>
              <p:cNvSpPr>
                <a:spLocks noChangeArrowheads="1"/>
              </p:cNvSpPr>
              <p:nvPr/>
            </p:nvSpPr>
            <p:spPr bwMode="auto">
              <a:xfrm>
                <a:off x="4845050" y="2762251"/>
                <a:ext cx="11826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-3  10</a:t>
                </a:r>
              </a:p>
            </p:txBody>
          </p:sp>
          <p:sp>
            <p:nvSpPr>
              <p:cNvPr id="75" name="Rectangle 47">
                <a:extLst>
                  <a:ext uri="{FF2B5EF4-FFF2-40B4-BE49-F238E27FC236}">
                    <a16:creationId xmlns:a16="http://schemas.microsoft.com/office/drawing/2014/main" id="{136C35CD-3D73-4D17-8FB5-54E9EC74C4F4}"/>
                  </a:ext>
                </a:extLst>
              </p:cNvPr>
              <p:cNvSpPr>
                <a:spLocks noChangeArrowheads="1"/>
              </p:cNvSpPr>
              <p:nvPr/>
            </p:nvSpPr>
            <p:spPr bwMode="auto">
              <a:xfrm>
                <a:off x="6999288" y="2771776"/>
                <a:ext cx="133826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10    6</a:t>
                </a:r>
              </a:p>
            </p:txBody>
          </p:sp>
          <p:sp>
            <p:nvSpPr>
              <p:cNvPr id="76" name="Line 48">
                <a:extLst>
                  <a:ext uri="{FF2B5EF4-FFF2-40B4-BE49-F238E27FC236}">
                    <a16:creationId xmlns:a16="http://schemas.microsoft.com/office/drawing/2014/main" id="{D902919F-609D-4E94-8832-AA67326B4386}"/>
                  </a:ext>
                </a:extLst>
              </p:cNvPr>
              <p:cNvSpPr>
                <a:spLocks noChangeShapeType="1"/>
              </p:cNvSpPr>
              <p:nvPr/>
            </p:nvSpPr>
            <p:spPr bwMode="auto">
              <a:xfrm flipH="1" flipV="1">
                <a:off x="3370264" y="3143250"/>
                <a:ext cx="14287" cy="3063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77" name="Rectangle 49">
                <a:extLst>
                  <a:ext uri="{FF2B5EF4-FFF2-40B4-BE49-F238E27FC236}">
                    <a16:creationId xmlns:a16="http://schemas.microsoft.com/office/drawing/2014/main" id="{22DAB516-2850-4E38-89ED-447DF8F05CF7}"/>
                  </a:ext>
                </a:extLst>
              </p:cNvPr>
              <p:cNvSpPr>
                <a:spLocks noChangeArrowheads="1"/>
              </p:cNvSpPr>
              <p:nvPr/>
            </p:nvSpPr>
            <p:spPr bwMode="auto">
              <a:xfrm>
                <a:off x="3411539" y="3135314"/>
                <a:ext cx="3524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b</a:t>
                </a:r>
              </a:p>
            </p:txBody>
          </p:sp>
          <p:sp>
            <p:nvSpPr>
              <p:cNvPr id="78" name="Rectangle 50">
                <a:extLst>
                  <a:ext uri="{FF2B5EF4-FFF2-40B4-BE49-F238E27FC236}">
                    <a16:creationId xmlns:a16="http://schemas.microsoft.com/office/drawing/2014/main" id="{6CC07449-AF41-4C04-8CA4-459E82A45B26}"/>
                  </a:ext>
                </a:extLst>
              </p:cNvPr>
              <p:cNvSpPr>
                <a:spLocks noChangeArrowheads="1"/>
              </p:cNvSpPr>
              <p:nvPr/>
            </p:nvSpPr>
            <p:spPr bwMode="auto">
              <a:xfrm>
                <a:off x="2638425" y="3524251"/>
                <a:ext cx="144145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dirty="0">
                    <a:latin typeface="+mn-lt"/>
                    <a:ea typeface="新細明體" panose="02020500000000000000" pitchFamily="18" charset="-120"/>
                    <a:cs typeface="Times New Roman" panose="02020603050405020304" pitchFamily="18" charset="0"/>
                  </a:rPr>
                  <a:t>11  14</a:t>
                </a:r>
              </a:p>
            </p:txBody>
          </p:sp>
          <p:grpSp>
            <p:nvGrpSpPr>
              <p:cNvPr id="79" name="Group 51">
                <a:extLst>
                  <a:ext uri="{FF2B5EF4-FFF2-40B4-BE49-F238E27FC236}">
                    <a16:creationId xmlns:a16="http://schemas.microsoft.com/office/drawing/2014/main" id="{927B8DC5-0F01-4BA3-A814-6B0A951102D3}"/>
                  </a:ext>
                </a:extLst>
              </p:cNvPr>
              <p:cNvGrpSpPr>
                <a:grpSpLocks/>
              </p:cNvGrpSpPr>
              <p:nvPr/>
            </p:nvGrpSpPr>
            <p:grpSpPr bwMode="auto">
              <a:xfrm>
                <a:off x="2598738" y="3573463"/>
                <a:ext cx="1643062" cy="342900"/>
                <a:chOff x="571" y="1980"/>
                <a:chExt cx="1035" cy="216"/>
              </a:xfrm>
            </p:grpSpPr>
            <p:sp>
              <p:nvSpPr>
                <p:cNvPr id="150" name="Rectangle 52">
                  <a:extLst>
                    <a:ext uri="{FF2B5EF4-FFF2-40B4-BE49-F238E27FC236}">
                      <a16:creationId xmlns:a16="http://schemas.microsoft.com/office/drawing/2014/main" id="{947C339E-3B51-4508-BF0D-70D88774AC0B}"/>
                    </a:ext>
                  </a:extLst>
                </p:cNvPr>
                <p:cNvSpPr>
                  <a:spLocks noChangeArrowheads="1"/>
                </p:cNvSpPr>
                <p:nvPr/>
              </p:nvSpPr>
              <p:spPr bwMode="auto">
                <a:xfrm>
                  <a:off x="571" y="1985"/>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51" name="Line 53">
                  <a:extLst>
                    <a:ext uri="{FF2B5EF4-FFF2-40B4-BE49-F238E27FC236}">
                      <a16:creationId xmlns:a16="http://schemas.microsoft.com/office/drawing/2014/main" id="{9ECDE823-8975-44FD-972F-B309E6A3D261}"/>
                    </a:ext>
                  </a:extLst>
                </p:cNvPr>
                <p:cNvSpPr>
                  <a:spLocks noChangeShapeType="1"/>
                </p:cNvSpPr>
                <p:nvPr/>
              </p:nvSpPr>
              <p:spPr bwMode="auto">
                <a:xfrm>
                  <a:off x="897" y="1981"/>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52" name="Line 54">
                  <a:extLst>
                    <a:ext uri="{FF2B5EF4-FFF2-40B4-BE49-F238E27FC236}">
                      <a16:creationId xmlns:a16="http://schemas.microsoft.com/office/drawing/2014/main" id="{90E946F4-17D9-45FA-9E20-167686EDB8E2}"/>
                    </a:ext>
                  </a:extLst>
                </p:cNvPr>
                <p:cNvSpPr>
                  <a:spLocks noChangeShapeType="1"/>
                </p:cNvSpPr>
                <p:nvPr/>
              </p:nvSpPr>
              <p:spPr bwMode="auto">
                <a:xfrm>
                  <a:off x="1258" y="1980"/>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sp>
            <p:nvSpPr>
              <p:cNvPr id="80" name="Line 55">
                <a:extLst>
                  <a:ext uri="{FF2B5EF4-FFF2-40B4-BE49-F238E27FC236}">
                    <a16:creationId xmlns:a16="http://schemas.microsoft.com/office/drawing/2014/main" id="{231A1A98-09E0-4CB3-9937-97B7BADBFE50}"/>
                  </a:ext>
                </a:extLst>
              </p:cNvPr>
              <p:cNvSpPr>
                <a:spLocks noChangeShapeType="1"/>
              </p:cNvSpPr>
              <p:nvPr/>
            </p:nvSpPr>
            <p:spPr bwMode="auto">
              <a:xfrm flipH="1" flipV="1">
                <a:off x="3408364" y="3929064"/>
                <a:ext cx="1587" cy="32067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81" name="Line 56">
                <a:extLst>
                  <a:ext uri="{FF2B5EF4-FFF2-40B4-BE49-F238E27FC236}">
                    <a16:creationId xmlns:a16="http://schemas.microsoft.com/office/drawing/2014/main" id="{121C21DA-8489-4651-BEEB-BD95C1CC3518}"/>
                  </a:ext>
                </a:extLst>
              </p:cNvPr>
              <p:cNvSpPr>
                <a:spLocks noChangeShapeType="1"/>
              </p:cNvSpPr>
              <p:nvPr/>
            </p:nvSpPr>
            <p:spPr bwMode="auto">
              <a:xfrm>
                <a:off x="4062413" y="3741738"/>
                <a:ext cx="696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82" name="Line 57">
                <a:extLst>
                  <a:ext uri="{FF2B5EF4-FFF2-40B4-BE49-F238E27FC236}">
                    <a16:creationId xmlns:a16="http://schemas.microsoft.com/office/drawing/2014/main" id="{787A1A32-D088-4921-AA0C-367E7024639D}"/>
                  </a:ext>
                </a:extLst>
              </p:cNvPr>
              <p:cNvSpPr>
                <a:spLocks noChangeShapeType="1"/>
              </p:cNvSpPr>
              <p:nvPr/>
            </p:nvSpPr>
            <p:spPr bwMode="auto">
              <a:xfrm>
                <a:off x="4772025" y="3724275"/>
                <a:ext cx="0" cy="3063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83" name="Line 58">
                <a:extLst>
                  <a:ext uri="{FF2B5EF4-FFF2-40B4-BE49-F238E27FC236}">
                    <a16:creationId xmlns:a16="http://schemas.microsoft.com/office/drawing/2014/main" id="{A757504E-21DF-4129-BA87-F995624331C9}"/>
                  </a:ext>
                </a:extLst>
              </p:cNvPr>
              <p:cNvSpPr>
                <a:spLocks noChangeShapeType="1"/>
              </p:cNvSpPr>
              <p:nvPr/>
            </p:nvSpPr>
            <p:spPr bwMode="auto">
              <a:xfrm>
                <a:off x="4589463" y="4040188"/>
                <a:ext cx="3492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84" name="Line 59">
                <a:extLst>
                  <a:ext uri="{FF2B5EF4-FFF2-40B4-BE49-F238E27FC236}">
                    <a16:creationId xmlns:a16="http://schemas.microsoft.com/office/drawing/2014/main" id="{0B99B8AB-20BD-4FA6-98E8-044D24713FA6}"/>
                  </a:ext>
                </a:extLst>
              </p:cNvPr>
              <p:cNvSpPr>
                <a:spLocks noChangeShapeType="1"/>
              </p:cNvSpPr>
              <p:nvPr/>
            </p:nvSpPr>
            <p:spPr bwMode="auto">
              <a:xfrm>
                <a:off x="4681539" y="4087813"/>
                <a:ext cx="1730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85" name="Line 60">
                <a:extLst>
                  <a:ext uri="{FF2B5EF4-FFF2-40B4-BE49-F238E27FC236}">
                    <a16:creationId xmlns:a16="http://schemas.microsoft.com/office/drawing/2014/main" id="{044B29C2-8BD7-49B2-827E-2A2A32959688}"/>
                  </a:ext>
                </a:extLst>
              </p:cNvPr>
              <p:cNvSpPr>
                <a:spLocks noChangeShapeType="1"/>
              </p:cNvSpPr>
              <p:nvPr/>
            </p:nvSpPr>
            <p:spPr bwMode="auto">
              <a:xfrm>
                <a:off x="4759326" y="4135438"/>
                <a:ext cx="49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86" name="Rectangle 61">
                <a:extLst>
                  <a:ext uri="{FF2B5EF4-FFF2-40B4-BE49-F238E27FC236}">
                    <a16:creationId xmlns:a16="http://schemas.microsoft.com/office/drawing/2014/main" id="{64DCCB60-E13F-419F-B104-8B66139526D4}"/>
                  </a:ext>
                </a:extLst>
              </p:cNvPr>
              <p:cNvSpPr>
                <a:spLocks noChangeArrowheads="1"/>
              </p:cNvSpPr>
              <p:nvPr/>
            </p:nvSpPr>
            <p:spPr bwMode="auto">
              <a:xfrm>
                <a:off x="3411539" y="3925889"/>
                <a:ext cx="32060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d</a:t>
                </a:r>
              </a:p>
            </p:txBody>
          </p:sp>
          <p:sp>
            <p:nvSpPr>
              <p:cNvPr id="87" name="Rectangle 62">
                <a:extLst>
                  <a:ext uri="{FF2B5EF4-FFF2-40B4-BE49-F238E27FC236}">
                    <a16:creationId xmlns:a16="http://schemas.microsoft.com/office/drawing/2014/main" id="{773FCA51-4C1A-4FF7-B6A0-FB48A5FF839C}"/>
                  </a:ext>
                </a:extLst>
              </p:cNvPr>
              <p:cNvSpPr>
                <a:spLocks noChangeArrowheads="1"/>
              </p:cNvSpPr>
              <p:nvPr/>
            </p:nvSpPr>
            <p:spPr bwMode="auto">
              <a:xfrm>
                <a:off x="5540376" y="3551239"/>
                <a:ext cx="255679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solidFill>
                      <a:srgbClr val="CC3300"/>
                    </a:solidFill>
                    <a:latin typeface="+mn-lt"/>
                    <a:ea typeface="新細明體" panose="02020500000000000000" pitchFamily="18" charset="-120"/>
                    <a:cs typeface="Times New Roman" panose="02020603050405020304" pitchFamily="18" charset="0"/>
                  </a:rPr>
                  <a:t>a-&gt;expon == b-&gt;expon</a:t>
                </a:r>
                <a:endParaRPr kumimoji="1" lang="en-US" altLang="zh-TW" sz="2000">
                  <a:latin typeface="+mn-lt"/>
                  <a:ea typeface="新細明體" panose="02020500000000000000" pitchFamily="18" charset="-120"/>
                  <a:cs typeface="Times New Roman" panose="02020603050405020304" pitchFamily="18" charset="0"/>
                </a:endParaRPr>
              </a:p>
            </p:txBody>
          </p:sp>
          <p:sp>
            <p:nvSpPr>
              <p:cNvPr id="88" name="Rectangle 63">
                <a:extLst>
                  <a:ext uri="{FF2B5EF4-FFF2-40B4-BE49-F238E27FC236}">
                    <a16:creationId xmlns:a16="http://schemas.microsoft.com/office/drawing/2014/main" id="{6468F1A4-4287-44B9-A408-EFFE99C6736F}"/>
                  </a:ext>
                </a:extLst>
              </p:cNvPr>
              <p:cNvSpPr>
                <a:spLocks noChangeArrowheads="1"/>
              </p:cNvSpPr>
              <p:nvPr/>
            </p:nvSpPr>
            <p:spPr bwMode="auto">
              <a:xfrm>
                <a:off x="2613025" y="4529139"/>
                <a:ext cx="14366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dirty="0">
                    <a:latin typeface="+mn-lt"/>
                    <a:ea typeface="新細明體" panose="02020500000000000000" pitchFamily="18" charset="-120"/>
                    <a:cs typeface="Times New Roman" panose="02020603050405020304" pitchFamily="18" charset="0"/>
                  </a:rPr>
                  <a:t>3    14</a:t>
                </a:r>
              </a:p>
            </p:txBody>
          </p:sp>
          <p:grpSp>
            <p:nvGrpSpPr>
              <p:cNvPr id="89" name="Group 64">
                <a:extLst>
                  <a:ext uri="{FF2B5EF4-FFF2-40B4-BE49-F238E27FC236}">
                    <a16:creationId xmlns:a16="http://schemas.microsoft.com/office/drawing/2014/main" id="{413FCC25-77E0-41AD-84B0-58F9E6A7E9B5}"/>
                  </a:ext>
                </a:extLst>
              </p:cNvPr>
              <p:cNvGrpSpPr>
                <a:grpSpLocks/>
              </p:cNvGrpSpPr>
              <p:nvPr/>
            </p:nvGrpSpPr>
            <p:grpSpPr bwMode="auto">
              <a:xfrm>
                <a:off x="2571751" y="4540251"/>
                <a:ext cx="6035675" cy="346075"/>
                <a:chOff x="554" y="2589"/>
                <a:chExt cx="3802" cy="218"/>
              </a:xfrm>
            </p:grpSpPr>
            <p:sp>
              <p:nvSpPr>
                <p:cNvPr id="141" name="Rectangle 65">
                  <a:extLst>
                    <a:ext uri="{FF2B5EF4-FFF2-40B4-BE49-F238E27FC236}">
                      <a16:creationId xmlns:a16="http://schemas.microsoft.com/office/drawing/2014/main" id="{A1D18D4B-77E8-434F-BC86-E8A2FEBE3E1A}"/>
                    </a:ext>
                  </a:extLst>
                </p:cNvPr>
                <p:cNvSpPr>
                  <a:spLocks noChangeArrowheads="1"/>
                </p:cNvSpPr>
                <p:nvPr/>
              </p:nvSpPr>
              <p:spPr bwMode="auto">
                <a:xfrm>
                  <a:off x="554" y="2596"/>
                  <a:ext cx="1036"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42" name="Line 66">
                  <a:extLst>
                    <a:ext uri="{FF2B5EF4-FFF2-40B4-BE49-F238E27FC236}">
                      <a16:creationId xmlns:a16="http://schemas.microsoft.com/office/drawing/2014/main" id="{22CCC3DB-35D8-49AD-A1CB-7CEA618F7A6C}"/>
                    </a:ext>
                  </a:extLst>
                </p:cNvPr>
                <p:cNvSpPr>
                  <a:spLocks noChangeShapeType="1"/>
                </p:cNvSpPr>
                <p:nvPr/>
              </p:nvSpPr>
              <p:spPr bwMode="auto">
                <a:xfrm>
                  <a:off x="881" y="2592"/>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43" name="Line 67">
                  <a:extLst>
                    <a:ext uri="{FF2B5EF4-FFF2-40B4-BE49-F238E27FC236}">
                      <a16:creationId xmlns:a16="http://schemas.microsoft.com/office/drawing/2014/main" id="{4CD729D4-A5C8-4E1A-970B-4D2E5E685457}"/>
                    </a:ext>
                  </a:extLst>
                </p:cNvPr>
                <p:cNvSpPr>
                  <a:spLocks noChangeShapeType="1"/>
                </p:cNvSpPr>
                <p:nvPr/>
              </p:nvSpPr>
              <p:spPr bwMode="auto">
                <a:xfrm>
                  <a:off x="1241" y="2591"/>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44" name="Rectangle 68">
                  <a:extLst>
                    <a:ext uri="{FF2B5EF4-FFF2-40B4-BE49-F238E27FC236}">
                      <a16:creationId xmlns:a16="http://schemas.microsoft.com/office/drawing/2014/main" id="{0639AA04-0FDE-47E1-8235-D5FD42C6D06C}"/>
                    </a:ext>
                  </a:extLst>
                </p:cNvPr>
                <p:cNvSpPr>
                  <a:spLocks noChangeArrowheads="1"/>
                </p:cNvSpPr>
                <p:nvPr/>
              </p:nvSpPr>
              <p:spPr bwMode="auto">
                <a:xfrm>
                  <a:off x="1949" y="2594"/>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45" name="Line 69">
                  <a:extLst>
                    <a:ext uri="{FF2B5EF4-FFF2-40B4-BE49-F238E27FC236}">
                      <a16:creationId xmlns:a16="http://schemas.microsoft.com/office/drawing/2014/main" id="{44164FDE-E356-4DE6-8E68-41D4E91CB976}"/>
                    </a:ext>
                  </a:extLst>
                </p:cNvPr>
                <p:cNvSpPr>
                  <a:spLocks noChangeShapeType="1"/>
                </p:cNvSpPr>
                <p:nvPr/>
              </p:nvSpPr>
              <p:spPr bwMode="auto">
                <a:xfrm>
                  <a:off x="2275" y="2590"/>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46" name="Line 70">
                  <a:extLst>
                    <a:ext uri="{FF2B5EF4-FFF2-40B4-BE49-F238E27FC236}">
                      <a16:creationId xmlns:a16="http://schemas.microsoft.com/office/drawing/2014/main" id="{E2216546-8C54-44ED-957E-DC93865367DE}"/>
                    </a:ext>
                  </a:extLst>
                </p:cNvPr>
                <p:cNvSpPr>
                  <a:spLocks noChangeShapeType="1"/>
                </p:cNvSpPr>
                <p:nvPr/>
              </p:nvSpPr>
              <p:spPr bwMode="auto">
                <a:xfrm>
                  <a:off x="2636" y="2589"/>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47" name="Rectangle 71">
                  <a:extLst>
                    <a:ext uri="{FF2B5EF4-FFF2-40B4-BE49-F238E27FC236}">
                      <a16:creationId xmlns:a16="http://schemas.microsoft.com/office/drawing/2014/main" id="{9A45F134-90E6-451B-A392-A85343938F21}"/>
                    </a:ext>
                  </a:extLst>
                </p:cNvPr>
                <p:cNvSpPr>
                  <a:spLocks noChangeArrowheads="1"/>
                </p:cNvSpPr>
                <p:nvPr/>
              </p:nvSpPr>
              <p:spPr bwMode="auto">
                <a:xfrm>
                  <a:off x="3321" y="2594"/>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48" name="Line 72">
                  <a:extLst>
                    <a:ext uri="{FF2B5EF4-FFF2-40B4-BE49-F238E27FC236}">
                      <a16:creationId xmlns:a16="http://schemas.microsoft.com/office/drawing/2014/main" id="{EC640FBD-4E26-4F28-BB55-2377DD2861E0}"/>
                    </a:ext>
                  </a:extLst>
                </p:cNvPr>
                <p:cNvSpPr>
                  <a:spLocks noChangeShapeType="1"/>
                </p:cNvSpPr>
                <p:nvPr/>
              </p:nvSpPr>
              <p:spPr bwMode="auto">
                <a:xfrm>
                  <a:off x="3648" y="2590"/>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49" name="Line 73">
                  <a:extLst>
                    <a:ext uri="{FF2B5EF4-FFF2-40B4-BE49-F238E27FC236}">
                      <a16:creationId xmlns:a16="http://schemas.microsoft.com/office/drawing/2014/main" id="{FF580974-FE1A-40DF-9E89-A86F6E89AA2F}"/>
                    </a:ext>
                  </a:extLst>
                </p:cNvPr>
                <p:cNvSpPr>
                  <a:spLocks noChangeShapeType="1"/>
                </p:cNvSpPr>
                <p:nvPr/>
              </p:nvSpPr>
              <p:spPr bwMode="auto">
                <a:xfrm>
                  <a:off x="4008" y="2590"/>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sp>
            <p:nvSpPr>
              <p:cNvPr id="90" name="Line 74">
                <a:extLst>
                  <a:ext uri="{FF2B5EF4-FFF2-40B4-BE49-F238E27FC236}">
                    <a16:creationId xmlns:a16="http://schemas.microsoft.com/office/drawing/2014/main" id="{60AD29ED-A3A3-4EEC-B7B1-4577A7C84705}"/>
                  </a:ext>
                </a:extLst>
              </p:cNvPr>
              <p:cNvSpPr>
                <a:spLocks noChangeShapeType="1"/>
              </p:cNvSpPr>
              <p:nvPr/>
            </p:nvSpPr>
            <p:spPr bwMode="auto">
              <a:xfrm>
                <a:off x="4062413" y="4724400"/>
                <a:ext cx="7604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91" name="Line 75">
                <a:extLst>
                  <a:ext uri="{FF2B5EF4-FFF2-40B4-BE49-F238E27FC236}">
                    <a16:creationId xmlns:a16="http://schemas.microsoft.com/office/drawing/2014/main" id="{94CA066C-6A51-4ACB-921D-DA8669DC4926}"/>
                  </a:ext>
                </a:extLst>
              </p:cNvPr>
              <p:cNvSpPr>
                <a:spLocks noChangeShapeType="1"/>
              </p:cNvSpPr>
              <p:nvPr/>
            </p:nvSpPr>
            <p:spPr bwMode="auto">
              <a:xfrm>
                <a:off x="6215063" y="4733925"/>
                <a:ext cx="7604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92" name="Line 76">
                <a:extLst>
                  <a:ext uri="{FF2B5EF4-FFF2-40B4-BE49-F238E27FC236}">
                    <a16:creationId xmlns:a16="http://schemas.microsoft.com/office/drawing/2014/main" id="{004E1FE2-CBE1-407E-9C34-A45C9409E35B}"/>
                  </a:ext>
                </a:extLst>
              </p:cNvPr>
              <p:cNvSpPr>
                <a:spLocks noChangeShapeType="1"/>
              </p:cNvSpPr>
              <p:nvPr/>
            </p:nvSpPr>
            <p:spPr bwMode="auto">
              <a:xfrm>
                <a:off x="8486776" y="4713288"/>
                <a:ext cx="6969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93" name="Line 77">
                <a:extLst>
                  <a:ext uri="{FF2B5EF4-FFF2-40B4-BE49-F238E27FC236}">
                    <a16:creationId xmlns:a16="http://schemas.microsoft.com/office/drawing/2014/main" id="{E51B45EF-2813-4DE5-8187-CD3EABFEF5E5}"/>
                  </a:ext>
                </a:extLst>
              </p:cNvPr>
              <p:cNvSpPr>
                <a:spLocks noChangeShapeType="1"/>
              </p:cNvSpPr>
              <p:nvPr/>
            </p:nvSpPr>
            <p:spPr bwMode="auto">
              <a:xfrm>
                <a:off x="9183689" y="4713288"/>
                <a:ext cx="1587" cy="3238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94" name="Line 78">
                <a:extLst>
                  <a:ext uri="{FF2B5EF4-FFF2-40B4-BE49-F238E27FC236}">
                    <a16:creationId xmlns:a16="http://schemas.microsoft.com/office/drawing/2014/main" id="{4DFB6AA5-6D1F-4FDA-885A-C5FAFF05BDCB}"/>
                  </a:ext>
                </a:extLst>
              </p:cNvPr>
              <p:cNvSpPr>
                <a:spLocks noChangeShapeType="1"/>
              </p:cNvSpPr>
              <p:nvPr/>
            </p:nvSpPr>
            <p:spPr bwMode="auto">
              <a:xfrm>
                <a:off x="8991600" y="5011738"/>
                <a:ext cx="3492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95" name="Line 79">
                <a:extLst>
                  <a:ext uri="{FF2B5EF4-FFF2-40B4-BE49-F238E27FC236}">
                    <a16:creationId xmlns:a16="http://schemas.microsoft.com/office/drawing/2014/main" id="{330321BB-7F1B-4D0C-B51B-99083C1A132F}"/>
                  </a:ext>
                </a:extLst>
              </p:cNvPr>
              <p:cNvSpPr>
                <a:spLocks noChangeShapeType="1"/>
              </p:cNvSpPr>
              <p:nvPr/>
            </p:nvSpPr>
            <p:spPr bwMode="auto">
              <a:xfrm>
                <a:off x="9082089" y="5059363"/>
                <a:ext cx="174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96" name="Line 80">
                <a:extLst>
                  <a:ext uri="{FF2B5EF4-FFF2-40B4-BE49-F238E27FC236}">
                    <a16:creationId xmlns:a16="http://schemas.microsoft.com/office/drawing/2014/main" id="{CED8633E-D5FA-4A95-92C9-9DBA9B9636F1}"/>
                  </a:ext>
                </a:extLst>
              </p:cNvPr>
              <p:cNvSpPr>
                <a:spLocks noChangeShapeType="1"/>
              </p:cNvSpPr>
              <p:nvPr/>
            </p:nvSpPr>
            <p:spPr bwMode="auto">
              <a:xfrm>
                <a:off x="9159876" y="5106988"/>
                <a:ext cx="49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97" name="Rectangle 81">
                <a:extLst>
                  <a:ext uri="{FF2B5EF4-FFF2-40B4-BE49-F238E27FC236}">
                    <a16:creationId xmlns:a16="http://schemas.microsoft.com/office/drawing/2014/main" id="{FB68023C-877A-44C5-B3E5-D7992A0A9F8C}"/>
                  </a:ext>
                </a:extLst>
              </p:cNvPr>
              <p:cNvSpPr>
                <a:spLocks noChangeArrowheads="1"/>
              </p:cNvSpPr>
              <p:nvPr/>
            </p:nvSpPr>
            <p:spPr bwMode="auto">
              <a:xfrm>
                <a:off x="4867276" y="4514851"/>
                <a:ext cx="13874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2    8</a:t>
                </a:r>
              </a:p>
            </p:txBody>
          </p:sp>
          <p:sp>
            <p:nvSpPr>
              <p:cNvPr id="98" name="Rectangle 82">
                <a:extLst>
                  <a:ext uri="{FF2B5EF4-FFF2-40B4-BE49-F238E27FC236}">
                    <a16:creationId xmlns:a16="http://schemas.microsoft.com/office/drawing/2014/main" id="{D3561B38-7E90-4CE8-BAFA-FED34AFC76B5}"/>
                  </a:ext>
                </a:extLst>
              </p:cNvPr>
              <p:cNvSpPr>
                <a:spLocks noChangeArrowheads="1"/>
              </p:cNvSpPr>
              <p:nvPr/>
            </p:nvSpPr>
            <p:spPr bwMode="auto">
              <a:xfrm>
                <a:off x="7086600" y="4527551"/>
                <a:ext cx="12080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1    0</a:t>
                </a:r>
              </a:p>
            </p:txBody>
          </p:sp>
          <p:sp>
            <p:nvSpPr>
              <p:cNvPr id="99" name="Line 83">
                <a:extLst>
                  <a:ext uri="{FF2B5EF4-FFF2-40B4-BE49-F238E27FC236}">
                    <a16:creationId xmlns:a16="http://schemas.microsoft.com/office/drawing/2014/main" id="{7D828CEB-7FA4-44E2-A49B-CA1C084D8E1C}"/>
                  </a:ext>
                </a:extLst>
              </p:cNvPr>
              <p:cNvSpPr>
                <a:spLocks noChangeShapeType="1"/>
              </p:cNvSpPr>
              <p:nvPr/>
            </p:nvSpPr>
            <p:spPr bwMode="auto">
              <a:xfrm flipV="1">
                <a:off x="5530850" y="4905376"/>
                <a:ext cx="1588" cy="30956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00" name="Rectangle 84">
                <a:extLst>
                  <a:ext uri="{FF2B5EF4-FFF2-40B4-BE49-F238E27FC236}">
                    <a16:creationId xmlns:a16="http://schemas.microsoft.com/office/drawing/2014/main" id="{192722DA-0E36-4573-B72B-D70D29D36BF3}"/>
                  </a:ext>
                </a:extLst>
              </p:cNvPr>
              <p:cNvSpPr>
                <a:spLocks noChangeArrowheads="1"/>
              </p:cNvSpPr>
              <p:nvPr/>
            </p:nvSpPr>
            <p:spPr bwMode="auto">
              <a:xfrm>
                <a:off x="5561013" y="4887914"/>
                <a:ext cx="33496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a</a:t>
                </a:r>
              </a:p>
            </p:txBody>
          </p:sp>
          <p:sp>
            <p:nvSpPr>
              <p:cNvPr id="101" name="Rectangle 85">
                <a:extLst>
                  <a:ext uri="{FF2B5EF4-FFF2-40B4-BE49-F238E27FC236}">
                    <a16:creationId xmlns:a16="http://schemas.microsoft.com/office/drawing/2014/main" id="{0BCEDF90-D95E-408E-A4DF-4B347BA86482}"/>
                  </a:ext>
                </a:extLst>
              </p:cNvPr>
              <p:cNvSpPr>
                <a:spLocks noChangeArrowheads="1"/>
              </p:cNvSpPr>
              <p:nvPr/>
            </p:nvSpPr>
            <p:spPr bwMode="auto">
              <a:xfrm>
                <a:off x="2636839" y="5308601"/>
                <a:ext cx="13477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8    14</a:t>
                </a:r>
              </a:p>
            </p:txBody>
          </p:sp>
          <p:grpSp>
            <p:nvGrpSpPr>
              <p:cNvPr id="102" name="Group 86">
                <a:extLst>
                  <a:ext uri="{FF2B5EF4-FFF2-40B4-BE49-F238E27FC236}">
                    <a16:creationId xmlns:a16="http://schemas.microsoft.com/office/drawing/2014/main" id="{02F9E597-6D82-44F2-81DB-A29E447CCBD0}"/>
                  </a:ext>
                </a:extLst>
              </p:cNvPr>
              <p:cNvGrpSpPr>
                <a:grpSpLocks/>
              </p:cNvGrpSpPr>
              <p:nvPr/>
            </p:nvGrpSpPr>
            <p:grpSpPr bwMode="auto">
              <a:xfrm>
                <a:off x="2570163" y="5326063"/>
                <a:ext cx="1643062" cy="342900"/>
                <a:chOff x="553" y="3084"/>
                <a:chExt cx="1035" cy="216"/>
              </a:xfrm>
            </p:grpSpPr>
            <p:sp>
              <p:nvSpPr>
                <p:cNvPr id="138" name="Rectangle 87">
                  <a:extLst>
                    <a:ext uri="{FF2B5EF4-FFF2-40B4-BE49-F238E27FC236}">
                      <a16:creationId xmlns:a16="http://schemas.microsoft.com/office/drawing/2014/main" id="{A5A880D8-35E1-4A0B-8E98-DEDF43651D71}"/>
                    </a:ext>
                  </a:extLst>
                </p:cNvPr>
                <p:cNvSpPr>
                  <a:spLocks noChangeArrowheads="1"/>
                </p:cNvSpPr>
                <p:nvPr/>
              </p:nvSpPr>
              <p:spPr bwMode="auto">
                <a:xfrm>
                  <a:off x="553" y="3089"/>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39" name="Line 88">
                  <a:extLst>
                    <a:ext uri="{FF2B5EF4-FFF2-40B4-BE49-F238E27FC236}">
                      <a16:creationId xmlns:a16="http://schemas.microsoft.com/office/drawing/2014/main" id="{4E890DA7-3909-480C-BC8B-EDA61A6DE256}"/>
                    </a:ext>
                  </a:extLst>
                </p:cNvPr>
                <p:cNvSpPr>
                  <a:spLocks noChangeShapeType="1"/>
                </p:cNvSpPr>
                <p:nvPr/>
              </p:nvSpPr>
              <p:spPr bwMode="auto">
                <a:xfrm>
                  <a:off x="880" y="3085"/>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40" name="Line 89">
                  <a:extLst>
                    <a:ext uri="{FF2B5EF4-FFF2-40B4-BE49-F238E27FC236}">
                      <a16:creationId xmlns:a16="http://schemas.microsoft.com/office/drawing/2014/main" id="{D6E28AA9-0C46-4ABA-AF78-BF9B0901FB7D}"/>
                    </a:ext>
                  </a:extLst>
                </p:cNvPr>
                <p:cNvSpPr>
                  <a:spLocks noChangeShapeType="1"/>
                </p:cNvSpPr>
                <p:nvPr/>
              </p:nvSpPr>
              <p:spPr bwMode="auto">
                <a:xfrm>
                  <a:off x="1240" y="3084"/>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grpSp>
            <p:nvGrpSpPr>
              <p:cNvPr id="103" name="Group 90">
                <a:extLst>
                  <a:ext uri="{FF2B5EF4-FFF2-40B4-BE49-F238E27FC236}">
                    <a16:creationId xmlns:a16="http://schemas.microsoft.com/office/drawing/2014/main" id="{AEA6AB24-9CA3-46FB-BED9-D6A77DC35196}"/>
                  </a:ext>
                </a:extLst>
              </p:cNvPr>
              <p:cNvGrpSpPr>
                <a:grpSpLocks/>
              </p:cNvGrpSpPr>
              <p:nvPr/>
            </p:nvGrpSpPr>
            <p:grpSpPr bwMode="auto">
              <a:xfrm>
                <a:off x="4799013" y="5321300"/>
                <a:ext cx="1643062" cy="342900"/>
                <a:chOff x="1957" y="3081"/>
                <a:chExt cx="1035" cy="216"/>
              </a:xfrm>
            </p:grpSpPr>
            <p:sp>
              <p:nvSpPr>
                <p:cNvPr id="135" name="Rectangle 91">
                  <a:extLst>
                    <a:ext uri="{FF2B5EF4-FFF2-40B4-BE49-F238E27FC236}">
                      <a16:creationId xmlns:a16="http://schemas.microsoft.com/office/drawing/2014/main" id="{D53B5922-50E0-4311-BCDD-586F79C26DDB}"/>
                    </a:ext>
                  </a:extLst>
                </p:cNvPr>
                <p:cNvSpPr>
                  <a:spLocks noChangeArrowheads="1"/>
                </p:cNvSpPr>
                <p:nvPr/>
              </p:nvSpPr>
              <p:spPr bwMode="auto">
                <a:xfrm>
                  <a:off x="1957" y="3086"/>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36" name="Line 92">
                  <a:extLst>
                    <a:ext uri="{FF2B5EF4-FFF2-40B4-BE49-F238E27FC236}">
                      <a16:creationId xmlns:a16="http://schemas.microsoft.com/office/drawing/2014/main" id="{21DB1C40-C3B3-4F5B-B510-498DB8672389}"/>
                    </a:ext>
                  </a:extLst>
                </p:cNvPr>
                <p:cNvSpPr>
                  <a:spLocks noChangeShapeType="1"/>
                </p:cNvSpPr>
                <p:nvPr/>
              </p:nvSpPr>
              <p:spPr bwMode="auto">
                <a:xfrm>
                  <a:off x="2284" y="3082"/>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37" name="Line 93">
                  <a:extLst>
                    <a:ext uri="{FF2B5EF4-FFF2-40B4-BE49-F238E27FC236}">
                      <a16:creationId xmlns:a16="http://schemas.microsoft.com/office/drawing/2014/main" id="{69EEAD2C-50C9-4829-BDB1-2649A77EAA0C}"/>
                    </a:ext>
                  </a:extLst>
                </p:cNvPr>
                <p:cNvSpPr>
                  <a:spLocks noChangeShapeType="1"/>
                </p:cNvSpPr>
                <p:nvPr/>
              </p:nvSpPr>
              <p:spPr bwMode="auto">
                <a:xfrm>
                  <a:off x="2644" y="3081"/>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grpSp>
            <p:nvGrpSpPr>
              <p:cNvPr id="104" name="Group 94">
                <a:extLst>
                  <a:ext uri="{FF2B5EF4-FFF2-40B4-BE49-F238E27FC236}">
                    <a16:creationId xmlns:a16="http://schemas.microsoft.com/office/drawing/2014/main" id="{EF5FCEAF-D38F-409A-B73A-C5F3E8F7ECE0}"/>
                  </a:ext>
                </a:extLst>
              </p:cNvPr>
              <p:cNvGrpSpPr>
                <a:grpSpLocks/>
              </p:cNvGrpSpPr>
              <p:nvPr/>
            </p:nvGrpSpPr>
            <p:grpSpPr bwMode="auto">
              <a:xfrm>
                <a:off x="6980238" y="5335588"/>
                <a:ext cx="1643062" cy="342900"/>
                <a:chOff x="3331" y="3090"/>
                <a:chExt cx="1035" cy="216"/>
              </a:xfrm>
            </p:grpSpPr>
            <p:sp>
              <p:nvSpPr>
                <p:cNvPr id="132" name="Rectangle 95">
                  <a:extLst>
                    <a:ext uri="{FF2B5EF4-FFF2-40B4-BE49-F238E27FC236}">
                      <a16:creationId xmlns:a16="http://schemas.microsoft.com/office/drawing/2014/main" id="{8FF89239-8D73-48DB-B98D-7D8211626EA4}"/>
                    </a:ext>
                  </a:extLst>
                </p:cNvPr>
                <p:cNvSpPr>
                  <a:spLocks noChangeArrowheads="1"/>
                </p:cNvSpPr>
                <p:nvPr/>
              </p:nvSpPr>
              <p:spPr bwMode="auto">
                <a:xfrm>
                  <a:off x="3331" y="3095"/>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33" name="Line 96">
                  <a:extLst>
                    <a:ext uri="{FF2B5EF4-FFF2-40B4-BE49-F238E27FC236}">
                      <a16:creationId xmlns:a16="http://schemas.microsoft.com/office/drawing/2014/main" id="{B4F77538-A1C6-49DA-85B5-03A367B4D592}"/>
                    </a:ext>
                  </a:extLst>
                </p:cNvPr>
                <p:cNvSpPr>
                  <a:spLocks noChangeShapeType="1"/>
                </p:cNvSpPr>
                <p:nvPr/>
              </p:nvSpPr>
              <p:spPr bwMode="auto">
                <a:xfrm>
                  <a:off x="3657" y="3091"/>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34" name="Line 97">
                  <a:extLst>
                    <a:ext uri="{FF2B5EF4-FFF2-40B4-BE49-F238E27FC236}">
                      <a16:creationId xmlns:a16="http://schemas.microsoft.com/office/drawing/2014/main" id="{C239889C-760C-4F99-8E26-80044B2D4211}"/>
                    </a:ext>
                  </a:extLst>
                </p:cNvPr>
                <p:cNvSpPr>
                  <a:spLocks noChangeShapeType="1"/>
                </p:cNvSpPr>
                <p:nvPr/>
              </p:nvSpPr>
              <p:spPr bwMode="auto">
                <a:xfrm>
                  <a:off x="4018" y="3090"/>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sp>
            <p:nvSpPr>
              <p:cNvPr id="105" name="Line 98">
                <a:extLst>
                  <a:ext uri="{FF2B5EF4-FFF2-40B4-BE49-F238E27FC236}">
                    <a16:creationId xmlns:a16="http://schemas.microsoft.com/office/drawing/2014/main" id="{EFA6D928-6096-420E-94F5-53A70E3CB799}"/>
                  </a:ext>
                </a:extLst>
              </p:cNvPr>
              <p:cNvSpPr>
                <a:spLocks noChangeShapeType="1"/>
              </p:cNvSpPr>
              <p:nvPr/>
            </p:nvSpPr>
            <p:spPr bwMode="auto">
              <a:xfrm>
                <a:off x="4060826" y="5483225"/>
                <a:ext cx="76041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06" name="Line 99">
                <a:extLst>
                  <a:ext uri="{FF2B5EF4-FFF2-40B4-BE49-F238E27FC236}">
                    <a16:creationId xmlns:a16="http://schemas.microsoft.com/office/drawing/2014/main" id="{3E485479-2353-4204-96CD-69FCEB31B1B3}"/>
                  </a:ext>
                </a:extLst>
              </p:cNvPr>
              <p:cNvSpPr>
                <a:spLocks noChangeShapeType="1"/>
              </p:cNvSpPr>
              <p:nvPr/>
            </p:nvSpPr>
            <p:spPr bwMode="auto">
              <a:xfrm>
                <a:off x="6227763" y="5502275"/>
                <a:ext cx="7604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07" name="Line 100">
                <a:extLst>
                  <a:ext uri="{FF2B5EF4-FFF2-40B4-BE49-F238E27FC236}">
                    <a16:creationId xmlns:a16="http://schemas.microsoft.com/office/drawing/2014/main" id="{ADB869A3-A4B2-4FE9-8C2D-C03645C2AA77}"/>
                  </a:ext>
                </a:extLst>
              </p:cNvPr>
              <p:cNvSpPr>
                <a:spLocks noChangeShapeType="1"/>
              </p:cNvSpPr>
              <p:nvPr/>
            </p:nvSpPr>
            <p:spPr bwMode="auto">
              <a:xfrm>
                <a:off x="8524876" y="5505450"/>
                <a:ext cx="6969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08" name="Line 101">
                <a:extLst>
                  <a:ext uri="{FF2B5EF4-FFF2-40B4-BE49-F238E27FC236}">
                    <a16:creationId xmlns:a16="http://schemas.microsoft.com/office/drawing/2014/main" id="{E82A58B3-4C88-44DD-BC92-5FB444FFEE01}"/>
                  </a:ext>
                </a:extLst>
              </p:cNvPr>
              <p:cNvSpPr>
                <a:spLocks noChangeShapeType="1"/>
              </p:cNvSpPr>
              <p:nvPr/>
            </p:nvSpPr>
            <p:spPr bwMode="auto">
              <a:xfrm>
                <a:off x="9236075" y="5487989"/>
                <a:ext cx="0" cy="30638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09" name="Line 102">
                <a:extLst>
                  <a:ext uri="{FF2B5EF4-FFF2-40B4-BE49-F238E27FC236}">
                    <a16:creationId xmlns:a16="http://schemas.microsoft.com/office/drawing/2014/main" id="{423526A2-8AD3-47A5-9FDD-7E7103F32CA8}"/>
                  </a:ext>
                </a:extLst>
              </p:cNvPr>
              <p:cNvSpPr>
                <a:spLocks noChangeShapeType="1"/>
              </p:cNvSpPr>
              <p:nvPr/>
            </p:nvSpPr>
            <p:spPr bwMode="auto">
              <a:xfrm>
                <a:off x="9053513" y="5803900"/>
                <a:ext cx="3492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10" name="Line 103">
                <a:extLst>
                  <a:ext uri="{FF2B5EF4-FFF2-40B4-BE49-F238E27FC236}">
                    <a16:creationId xmlns:a16="http://schemas.microsoft.com/office/drawing/2014/main" id="{A18A014C-889A-45AD-885D-17F31AF03653}"/>
                  </a:ext>
                </a:extLst>
              </p:cNvPr>
              <p:cNvSpPr>
                <a:spLocks noChangeShapeType="1"/>
              </p:cNvSpPr>
              <p:nvPr/>
            </p:nvSpPr>
            <p:spPr bwMode="auto">
              <a:xfrm>
                <a:off x="9144001" y="5851525"/>
                <a:ext cx="174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11" name="Line 104">
                <a:extLst>
                  <a:ext uri="{FF2B5EF4-FFF2-40B4-BE49-F238E27FC236}">
                    <a16:creationId xmlns:a16="http://schemas.microsoft.com/office/drawing/2014/main" id="{B33C593B-4CCC-4CB5-9686-31EFAEA9D422}"/>
                  </a:ext>
                </a:extLst>
              </p:cNvPr>
              <p:cNvSpPr>
                <a:spLocks noChangeShapeType="1"/>
              </p:cNvSpPr>
              <p:nvPr/>
            </p:nvSpPr>
            <p:spPr bwMode="auto">
              <a:xfrm>
                <a:off x="9221788" y="5899150"/>
                <a:ext cx="492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12" name="Rectangle 105">
                <a:extLst>
                  <a:ext uri="{FF2B5EF4-FFF2-40B4-BE49-F238E27FC236}">
                    <a16:creationId xmlns:a16="http://schemas.microsoft.com/office/drawing/2014/main" id="{BB3085F8-8ADF-4908-B863-42A87BD5138A}"/>
                  </a:ext>
                </a:extLst>
              </p:cNvPr>
              <p:cNvSpPr>
                <a:spLocks noChangeArrowheads="1"/>
              </p:cNvSpPr>
              <p:nvPr/>
            </p:nvSpPr>
            <p:spPr bwMode="auto">
              <a:xfrm>
                <a:off x="4827589" y="5297489"/>
                <a:ext cx="11826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-3  10</a:t>
                </a:r>
              </a:p>
            </p:txBody>
          </p:sp>
          <p:sp>
            <p:nvSpPr>
              <p:cNvPr id="113" name="Rectangle 106">
                <a:extLst>
                  <a:ext uri="{FF2B5EF4-FFF2-40B4-BE49-F238E27FC236}">
                    <a16:creationId xmlns:a16="http://schemas.microsoft.com/office/drawing/2014/main" id="{45CBD14B-03FE-45A6-8D47-8074F62D7D46}"/>
                  </a:ext>
                </a:extLst>
              </p:cNvPr>
              <p:cNvSpPr>
                <a:spLocks noChangeArrowheads="1"/>
              </p:cNvSpPr>
              <p:nvPr/>
            </p:nvSpPr>
            <p:spPr bwMode="auto">
              <a:xfrm>
                <a:off x="6981826" y="5307014"/>
                <a:ext cx="133826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10    6</a:t>
                </a:r>
              </a:p>
            </p:txBody>
          </p:sp>
          <p:sp>
            <p:nvSpPr>
              <p:cNvPr id="114" name="Line 107">
                <a:extLst>
                  <a:ext uri="{FF2B5EF4-FFF2-40B4-BE49-F238E27FC236}">
                    <a16:creationId xmlns:a16="http://schemas.microsoft.com/office/drawing/2014/main" id="{6E27E874-DD90-431F-983E-F6FCC4005E4C}"/>
                  </a:ext>
                </a:extLst>
              </p:cNvPr>
              <p:cNvSpPr>
                <a:spLocks noChangeShapeType="1"/>
              </p:cNvSpPr>
              <p:nvPr/>
            </p:nvSpPr>
            <p:spPr bwMode="auto">
              <a:xfrm flipH="1" flipV="1">
                <a:off x="5557839" y="5654675"/>
                <a:ext cx="14287" cy="3063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15" name="Rectangle 108">
                <a:extLst>
                  <a:ext uri="{FF2B5EF4-FFF2-40B4-BE49-F238E27FC236}">
                    <a16:creationId xmlns:a16="http://schemas.microsoft.com/office/drawing/2014/main" id="{8481C101-E6A8-4FFB-9232-188A1A38E524}"/>
                  </a:ext>
                </a:extLst>
              </p:cNvPr>
              <p:cNvSpPr>
                <a:spLocks noChangeArrowheads="1"/>
              </p:cNvSpPr>
              <p:nvPr/>
            </p:nvSpPr>
            <p:spPr bwMode="auto">
              <a:xfrm>
                <a:off x="5559426" y="5683251"/>
                <a:ext cx="3524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b</a:t>
                </a:r>
              </a:p>
            </p:txBody>
          </p:sp>
          <p:sp>
            <p:nvSpPr>
              <p:cNvPr id="116" name="Rectangle 109">
                <a:extLst>
                  <a:ext uri="{FF2B5EF4-FFF2-40B4-BE49-F238E27FC236}">
                    <a16:creationId xmlns:a16="http://schemas.microsoft.com/office/drawing/2014/main" id="{CDB01DFA-D402-4A8C-82CE-75C1EDF5D36A}"/>
                  </a:ext>
                </a:extLst>
              </p:cNvPr>
              <p:cNvSpPr>
                <a:spLocks noChangeArrowheads="1"/>
              </p:cNvSpPr>
              <p:nvPr/>
            </p:nvSpPr>
            <p:spPr bwMode="auto">
              <a:xfrm>
                <a:off x="2608263" y="5999164"/>
                <a:ext cx="144145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11  14</a:t>
                </a:r>
              </a:p>
            </p:txBody>
          </p:sp>
          <p:grpSp>
            <p:nvGrpSpPr>
              <p:cNvPr id="117" name="Group 110">
                <a:extLst>
                  <a:ext uri="{FF2B5EF4-FFF2-40B4-BE49-F238E27FC236}">
                    <a16:creationId xmlns:a16="http://schemas.microsoft.com/office/drawing/2014/main" id="{42BE2448-D9D2-475A-BC72-381658E02B3E}"/>
                  </a:ext>
                </a:extLst>
              </p:cNvPr>
              <p:cNvGrpSpPr>
                <a:grpSpLocks/>
              </p:cNvGrpSpPr>
              <p:nvPr/>
            </p:nvGrpSpPr>
            <p:grpSpPr bwMode="auto">
              <a:xfrm>
                <a:off x="2568576" y="6048375"/>
                <a:ext cx="1643063" cy="342900"/>
                <a:chOff x="552" y="3539"/>
                <a:chExt cx="1035" cy="216"/>
              </a:xfrm>
            </p:grpSpPr>
            <p:sp>
              <p:nvSpPr>
                <p:cNvPr id="129" name="Rectangle 111">
                  <a:extLst>
                    <a:ext uri="{FF2B5EF4-FFF2-40B4-BE49-F238E27FC236}">
                      <a16:creationId xmlns:a16="http://schemas.microsoft.com/office/drawing/2014/main" id="{11622AA5-DAD0-45C7-B56C-BEFC3DF90AC1}"/>
                    </a:ext>
                  </a:extLst>
                </p:cNvPr>
                <p:cNvSpPr>
                  <a:spLocks noChangeArrowheads="1"/>
                </p:cNvSpPr>
                <p:nvPr/>
              </p:nvSpPr>
              <p:spPr bwMode="auto">
                <a:xfrm>
                  <a:off x="552" y="3544"/>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30" name="Line 112">
                  <a:extLst>
                    <a:ext uri="{FF2B5EF4-FFF2-40B4-BE49-F238E27FC236}">
                      <a16:creationId xmlns:a16="http://schemas.microsoft.com/office/drawing/2014/main" id="{9AFBD1E6-3FAE-4AC9-BBD8-7574F6E0CCCD}"/>
                    </a:ext>
                  </a:extLst>
                </p:cNvPr>
                <p:cNvSpPr>
                  <a:spLocks noChangeShapeType="1"/>
                </p:cNvSpPr>
                <p:nvPr/>
              </p:nvSpPr>
              <p:spPr bwMode="auto">
                <a:xfrm>
                  <a:off x="879" y="3540"/>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31" name="Line 113">
                  <a:extLst>
                    <a:ext uri="{FF2B5EF4-FFF2-40B4-BE49-F238E27FC236}">
                      <a16:creationId xmlns:a16="http://schemas.microsoft.com/office/drawing/2014/main" id="{90743AF5-7D80-497D-86E7-D466EAB23B54}"/>
                    </a:ext>
                  </a:extLst>
                </p:cNvPr>
                <p:cNvSpPr>
                  <a:spLocks noChangeShapeType="1"/>
                </p:cNvSpPr>
                <p:nvPr/>
              </p:nvSpPr>
              <p:spPr bwMode="auto">
                <a:xfrm>
                  <a:off x="1239" y="3539"/>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sp>
            <p:nvSpPr>
              <p:cNvPr id="118" name="Line 114">
                <a:extLst>
                  <a:ext uri="{FF2B5EF4-FFF2-40B4-BE49-F238E27FC236}">
                    <a16:creationId xmlns:a16="http://schemas.microsoft.com/office/drawing/2014/main" id="{244003F5-6592-4062-B354-93D15AA6E8AA}"/>
                  </a:ext>
                </a:extLst>
              </p:cNvPr>
              <p:cNvSpPr>
                <a:spLocks noChangeShapeType="1"/>
              </p:cNvSpPr>
              <p:nvPr/>
            </p:nvSpPr>
            <p:spPr bwMode="auto">
              <a:xfrm>
                <a:off x="4071938" y="6211888"/>
                <a:ext cx="715962" cy="63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19" name="Line 115">
                <a:extLst>
                  <a:ext uri="{FF2B5EF4-FFF2-40B4-BE49-F238E27FC236}">
                    <a16:creationId xmlns:a16="http://schemas.microsoft.com/office/drawing/2014/main" id="{D8EC181E-FBB5-4BCF-ADD1-725B42693592}"/>
                  </a:ext>
                </a:extLst>
              </p:cNvPr>
              <p:cNvSpPr>
                <a:spLocks noChangeShapeType="1"/>
              </p:cNvSpPr>
              <p:nvPr/>
            </p:nvSpPr>
            <p:spPr bwMode="auto">
              <a:xfrm>
                <a:off x="6856413" y="6491288"/>
                <a:ext cx="3492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20" name="Line 116">
                <a:extLst>
                  <a:ext uri="{FF2B5EF4-FFF2-40B4-BE49-F238E27FC236}">
                    <a16:creationId xmlns:a16="http://schemas.microsoft.com/office/drawing/2014/main" id="{273F7199-F8A7-48AD-8606-EE135F3F9EFC}"/>
                  </a:ext>
                </a:extLst>
              </p:cNvPr>
              <p:cNvSpPr>
                <a:spLocks noChangeShapeType="1"/>
              </p:cNvSpPr>
              <p:nvPr/>
            </p:nvSpPr>
            <p:spPr bwMode="auto">
              <a:xfrm>
                <a:off x="6948489" y="6538913"/>
                <a:ext cx="1730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21" name="Rectangle 118">
                <a:extLst>
                  <a:ext uri="{FF2B5EF4-FFF2-40B4-BE49-F238E27FC236}">
                    <a16:creationId xmlns:a16="http://schemas.microsoft.com/office/drawing/2014/main" id="{3037B1CB-B189-4E4B-B5EC-F7CCB173D0A4}"/>
                  </a:ext>
                </a:extLst>
              </p:cNvPr>
              <p:cNvSpPr>
                <a:spLocks noChangeArrowheads="1"/>
              </p:cNvSpPr>
              <p:nvPr/>
            </p:nvSpPr>
            <p:spPr bwMode="auto">
              <a:xfrm>
                <a:off x="4851400" y="5997576"/>
                <a:ext cx="144145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mn-lt"/>
                    <a:ea typeface="新細明體" panose="02020500000000000000" pitchFamily="18" charset="-120"/>
                    <a:cs typeface="Times New Roman" panose="02020603050405020304" pitchFamily="18" charset="0"/>
                  </a:rPr>
                  <a:t>-3  10</a:t>
                </a:r>
              </a:p>
            </p:txBody>
          </p:sp>
          <p:grpSp>
            <p:nvGrpSpPr>
              <p:cNvPr id="122" name="Group 119">
                <a:extLst>
                  <a:ext uri="{FF2B5EF4-FFF2-40B4-BE49-F238E27FC236}">
                    <a16:creationId xmlns:a16="http://schemas.microsoft.com/office/drawing/2014/main" id="{E7A574CD-209E-4EC5-B631-49E68CBAEA1A}"/>
                  </a:ext>
                </a:extLst>
              </p:cNvPr>
              <p:cNvGrpSpPr>
                <a:grpSpLocks/>
              </p:cNvGrpSpPr>
              <p:nvPr/>
            </p:nvGrpSpPr>
            <p:grpSpPr bwMode="auto">
              <a:xfrm>
                <a:off x="4811713" y="6046788"/>
                <a:ext cx="1643062" cy="342900"/>
                <a:chOff x="1965" y="3538"/>
                <a:chExt cx="1035" cy="216"/>
              </a:xfrm>
            </p:grpSpPr>
            <p:sp>
              <p:nvSpPr>
                <p:cNvPr id="126" name="Rectangle 120">
                  <a:extLst>
                    <a:ext uri="{FF2B5EF4-FFF2-40B4-BE49-F238E27FC236}">
                      <a16:creationId xmlns:a16="http://schemas.microsoft.com/office/drawing/2014/main" id="{E71464B2-D86C-439B-ACA0-2806D7081027}"/>
                    </a:ext>
                  </a:extLst>
                </p:cNvPr>
                <p:cNvSpPr>
                  <a:spLocks noChangeArrowheads="1"/>
                </p:cNvSpPr>
                <p:nvPr/>
              </p:nvSpPr>
              <p:spPr bwMode="auto">
                <a:xfrm>
                  <a:off x="1965" y="3543"/>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mn-lt"/>
                    <a:cs typeface="Times New Roman" panose="02020603050405020304" pitchFamily="18" charset="0"/>
                  </a:endParaRPr>
                </a:p>
              </p:txBody>
            </p:sp>
            <p:sp>
              <p:nvSpPr>
                <p:cNvPr id="127" name="Line 121">
                  <a:extLst>
                    <a:ext uri="{FF2B5EF4-FFF2-40B4-BE49-F238E27FC236}">
                      <a16:creationId xmlns:a16="http://schemas.microsoft.com/office/drawing/2014/main" id="{15F5DEC0-EDE4-4EE3-B8AB-B11737519A58}"/>
                    </a:ext>
                  </a:extLst>
                </p:cNvPr>
                <p:cNvSpPr>
                  <a:spLocks noChangeShapeType="1"/>
                </p:cNvSpPr>
                <p:nvPr/>
              </p:nvSpPr>
              <p:spPr bwMode="auto">
                <a:xfrm>
                  <a:off x="2291" y="3539"/>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28" name="Line 122">
                  <a:extLst>
                    <a:ext uri="{FF2B5EF4-FFF2-40B4-BE49-F238E27FC236}">
                      <a16:creationId xmlns:a16="http://schemas.microsoft.com/office/drawing/2014/main" id="{477484CB-108F-4CAC-AF97-7C88C1827C24}"/>
                    </a:ext>
                  </a:extLst>
                </p:cNvPr>
                <p:cNvSpPr>
                  <a:spLocks noChangeShapeType="1"/>
                </p:cNvSpPr>
                <p:nvPr/>
              </p:nvSpPr>
              <p:spPr bwMode="auto">
                <a:xfrm>
                  <a:off x="2652" y="3538"/>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grpSp>
          <p:sp>
            <p:nvSpPr>
              <p:cNvPr id="123" name="Line 124">
                <a:extLst>
                  <a:ext uri="{FF2B5EF4-FFF2-40B4-BE49-F238E27FC236}">
                    <a16:creationId xmlns:a16="http://schemas.microsoft.com/office/drawing/2014/main" id="{C09382FA-E4F7-49F7-8125-A0A3B44CFB74}"/>
                  </a:ext>
                </a:extLst>
              </p:cNvPr>
              <p:cNvSpPr>
                <a:spLocks noChangeShapeType="1"/>
              </p:cNvSpPr>
              <p:nvPr/>
            </p:nvSpPr>
            <p:spPr bwMode="auto">
              <a:xfrm>
                <a:off x="6303963" y="6218238"/>
                <a:ext cx="696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24" name="Line 125">
                <a:extLst>
                  <a:ext uri="{FF2B5EF4-FFF2-40B4-BE49-F238E27FC236}">
                    <a16:creationId xmlns:a16="http://schemas.microsoft.com/office/drawing/2014/main" id="{BF69104A-7AE1-4562-A8FD-286C1F0539C5}"/>
                  </a:ext>
                </a:extLst>
              </p:cNvPr>
              <p:cNvSpPr>
                <a:spLocks noChangeShapeType="1"/>
              </p:cNvSpPr>
              <p:nvPr/>
            </p:nvSpPr>
            <p:spPr bwMode="auto">
              <a:xfrm>
                <a:off x="7015163" y="6200775"/>
                <a:ext cx="0" cy="3063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cs typeface="Times New Roman" panose="02020603050405020304" pitchFamily="18" charset="0"/>
                </a:endParaRPr>
              </a:p>
            </p:txBody>
          </p:sp>
          <p:sp>
            <p:nvSpPr>
              <p:cNvPr id="125" name="Rectangle 248">
                <a:extLst>
                  <a:ext uri="{FF2B5EF4-FFF2-40B4-BE49-F238E27FC236}">
                    <a16:creationId xmlns:a16="http://schemas.microsoft.com/office/drawing/2014/main" id="{DA45C110-8861-4615-9DCA-E8E4B240F863}"/>
                  </a:ext>
                </a:extLst>
              </p:cNvPr>
              <p:cNvSpPr>
                <a:spLocks noChangeArrowheads="1"/>
              </p:cNvSpPr>
              <p:nvPr/>
            </p:nvSpPr>
            <p:spPr bwMode="auto">
              <a:xfrm>
                <a:off x="7543800" y="6096001"/>
                <a:ext cx="24112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solidFill>
                      <a:srgbClr val="CC3300"/>
                    </a:solidFill>
                    <a:latin typeface="+mn-lt"/>
                    <a:ea typeface="新細明體" panose="02020500000000000000" pitchFamily="18" charset="-120"/>
                    <a:cs typeface="Times New Roman" panose="02020603050405020304" pitchFamily="18" charset="0"/>
                  </a:rPr>
                  <a:t>a-&gt;expon &lt; b-&gt;expon</a:t>
                </a:r>
                <a:endParaRPr kumimoji="1" lang="en-US" altLang="en-US" sz="2000">
                  <a:solidFill>
                    <a:srgbClr val="CC3300"/>
                  </a:solidFill>
                  <a:latin typeface="+mn-lt"/>
                  <a:cs typeface="Times New Roman" panose="02020603050405020304" pitchFamily="18" charset="0"/>
                </a:endParaRPr>
              </a:p>
            </p:txBody>
          </p:sp>
        </p:grpSp>
      </p:grpSp>
    </p:spTree>
    <p:extLst>
      <p:ext uri="{BB962C8B-B14F-4D97-AF65-F5344CB8AC3E}">
        <p14:creationId xmlns:p14="http://schemas.microsoft.com/office/powerpoint/2010/main" val="14531374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87</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grpSp>
        <p:nvGrpSpPr>
          <p:cNvPr id="171" name="Group 170">
            <a:extLst>
              <a:ext uri="{FF2B5EF4-FFF2-40B4-BE49-F238E27FC236}">
                <a16:creationId xmlns:a16="http://schemas.microsoft.com/office/drawing/2014/main" id="{651B4C68-7AEB-428C-89FA-C45C12F4FCDD}"/>
              </a:ext>
            </a:extLst>
          </p:cNvPr>
          <p:cNvGrpSpPr/>
          <p:nvPr/>
        </p:nvGrpSpPr>
        <p:grpSpPr>
          <a:xfrm>
            <a:off x="2607788" y="2102471"/>
            <a:ext cx="6832600" cy="2591502"/>
            <a:chOff x="3141663" y="2309814"/>
            <a:chExt cx="6832600" cy="2591502"/>
          </a:xfrm>
        </p:grpSpPr>
        <p:sp>
          <p:nvSpPr>
            <p:cNvPr id="172" name="Rectangle 4">
              <a:extLst>
                <a:ext uri="{FF2B5EF4-FFF2-40B4-BE49-F238E27FC236}">
                  <a16:creationId xmlns:a16="http://schemas.microsoft.com/office/drawing/2014/main" id="{DCBE4387-DE1F-4502-8AF3-7B9F8C88943C}"/>
                </a:ext>
              </a:extLst>
            </p:cNvPr>
            <p:cNvSpPr>
              <a:spLocks noChangeArrowheads="1"/>
            </p:cNvSpPr>
            <p:nvPr/>
          </p:nvSpPr>
          <p:spPr bwMode="auto">
            <a:xfrm>
              <a:off x="3184526" y="2324101"/>
              <a:ext cx="14382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3    14</a:t>
              </a:r>
            </a:p>
          </p:txBody>
        </p:sp>
        <p:grpSp>
          <p:nvGrpSpPr>
            <p:cNvPr id="173" name="Group 5">
              <a:extLst>
                <a:ext uri="{FF2B5EF4-FFF2-40B4-BE49-F238E27FC236}">
                  <a16:creationId xmlns:a16="http://schemas.microsoft.com/office/drawing/2014/main" id="{518EDEDF-61B5-4174-B75F-BDA57043C156}"/>
                </a:ext>
              </a:extLst>
            </p:cNvPr>
            <p:cNvGrpSpPr>
              <a:grpSpLocks/>
            </p:cNvGrpSpPr>
            <p:nvPr/>
          </p:nvGrpSpPr>
          <p:grpSpPr bwMode="auto">
            <a:xfrm>
              <a:off x="3144839" y="2335214"/>
              <a:ext cx="6035675" cy="346075"/>
              <a:chOff x="603" y="1471"/>
              <a:chExt cx="3802" cy="218"/>
            </a:xfrm>
          </p:grpSpPr>
          <p:sp>
            <p:nvSpPr>
              <p:cNvPr id="234" name="Rectangle 6">
                <a:extLst>
                  <a:ext uri="{FF2B5EF4-FFF2-40B4-BE49-F238E27FC236}">
                    <a16:creationId xmlns:a16="http://schemas.microsoft.com/office/drawing/2014/main" id="{4406E05C-EF02-4B0F-8C7C-836B75D96C08}"/>
                  </a:ext>
                </a:extLst>
              </p:cNvPr>
              <p:cNvSpPr>
                <a:spLocks noChangeArrowheads="1"/>
              </p:cNvSpPr>
              <p:nvPr/>
            </p:nvSpPr>
            <p:spPr bwMode="auto">
              <a:xfrm>
                <a:off x="603" y="1478"/>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35" name="Line 7">
                <a:extLst>
                  <a:ext uri="{FF2B5EF4-FFF2-40B4-BE49-F238E27FC236}">
                    <a16:creationId xmlns:a16="http://schemas.microsoft.com/office/drawing/2014/main" id="{CE619F6D-7005-4C6F-94C0-E65E73B8C74A}"/>
                  </a:ext>
                </a:extLst>
              </p:cNvPr>
              <p:cNvSpPr>
                <a:spLocks noChangeShapeType="1"/>
              </p:cNvSpPr>
              <p:nvPr/>
            </p:nvSpPr>
            <p:spPr bwMode="auto">
              <a:xfrm>
                <a:off x="929" y="1474"/>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36" name="Line 8">
                <a:extLst>
                  <a:ext uri="{FF2B5EF4-FFF2-40B4-BE49-F238E27FC236}">
                    <a16:creationId xmlns:a16="http://schemas.microsoft.com/office/drawing/2014/main" id="{38D93F55-776F-4EDF-91A2-1A6FB8E1D716}"/>
                  </a:ext>
                </a:extLst>
              </p:cNvPr>
              <p:cNvSpPr>
                <a:spLocks noChangeShapeType="1"/>
              </p:cNvSpPr>
              <p:nvPr/>
            </p:nvSpPr>
            <p:spPr bwMode="auto">
              <a:xfrm>
                <a:off x="1290" y="1473"/>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37" name="Rectangle 9">
                <a:extLst>
                  <a:ext uri="{FF2B5EF4-FFF2-40B4-BE49-F238E27FC236}">
                    <a16:creationId xmlns:a16="http://schemas.microsoft.com/office/drawing/2014/main" id="{44AEFB39-DCAE-48FC-902D-85EBAD596B87}"/>
                  </a:ext>
                </a:extLst>
              </p:cNvPr>
              <p:cNvSpPr>
                <a:spLocks noChangeArrowheads="1"/>
              </p:cNvSpPr>
              <p:nvPr/>
            </p:nvSpPr>
            <p:spPr bwMode="auto">
              <a:xfrm>
                <a:off x="1997" y="1476"/>
                <a:ext cx="1036"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38" name="Line 10">
                <a:extLst>
                  <a:ext uri="{FF2B5EF4-FFF2-40B4-BE49-F238E27FC236}">
                    <a16:creationId xmlns:a16="http://schemas.microsoft.com/office/drawing/2014/main" id="{89CBD7B1-B8D6-4F86-A93A-FF2F01BF1442}"/>
                  </a:ext>
                </a:extLst>
              </p:cNvPr>
              <p:cNvSpPr>
                <a:spLocks noChangeShapeType="1"/>
              </p:cNvSpPr>
              <p:nvPr/>
            </p:nvSpPr>
            <p:spPr bwMode="auto">
              <a:xfrm>
                <a:off x="2324" y="1472"/>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39" name="Line 11">
                <a:extLst>
                  <a:ext uri="{FF2B5EF4-FFF2-40B4-BE49-F238E27FC236}">
                    <a16:creationId xmlns:a16="http://schemas.microsoft.com/office/drawing/2014/main" id="{B4E9B0EE-8631-4E73-8D69-0C39C22077B6}"/>
                  </a:ext>
                </a:extLst>
              </p:cNvPr>
              <p:cNvSpPr>
                <a:spLocks noChangeShapeType="1"/>
              </p:cNvSpPr>
              <p:nvPr/>
            </p:nvSpPr>
            <p:spPr bwMode="auto">
              <a:xfrm>
                <a:off x="2684" y="1471"/>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40" name="Rectangle 12">
                <a:extLst>
                  <a:ext uri="{FF2B5EF4-FFF2-40B4-BE49-F238E27FC236}">
                    <a16:creationId xmlns:a16="http://schemas.microsoft.com/office/drawing/2014/main" id="{889B76E2-EC9A-48F4-ABA9-ACE27A9FF19D}"/>
                  </a:ext>
                </a:extLst>
              </p:cNvPr>
              <p:cNvSpPr>
                <a:spLocks noChangeArrowheads="1"/>
              </p:cNvSpPr>
              <p:nvPr/>
            </p:nvSpPr>
            <p:spPr bwMode="auto">
              <a:xfrm>
                <a:off x="3370" y="1476"/>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41" name="Line 13">
                <a:extLst>
                  <a:ext uri="{FF2B5EF4-FFF2-40B4-BE49-F238E27FC236}">
                    <a16:creationId xmlns:a16="http://schemas.microsoft.com/office/drawing/2014/main" id="{86B6CFB8-207F-4183-B3F7-DD7E193FD2FD}"/>
                  </a:ext>
                </a:extLst>
              </p:cNvPr>
              <p:cNvSpPr>
                <a:spLocks noChangeShapeType="1"/>
              </p:cNvSpPr>
              <p:nvPr/>
            </p:nvSpPr>
            <p:spPr bwMode="auto">
              <a:xfrm>
                <a:off x="3696" y="1472"/>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42" name="Line 14">
                <a:extLst>
                  <a:ext uri="{FF2B5EF4-FFF2-40B4-BE49-F238E27FC236}">
                    <a16:creationId xmlns:a16="http://schemas.microsoft.com/office/drawing/2014/main" id="{BEFA0527-7738-4798-9992-1E7AD8D028F3}"/>
                  </a:ext>
                </a:extLst>
              </p:cNvPr>
              <p:cNvSpPr>
                <a:spLocks noChangeShapeType="1"/>
              </p:cNvSpPr>
              <p:nvPr/>
            </p:nvSpPr>
            <p:spPr bwMode="auto">
              <a:xfrm>
                <a:off x="4057" y="1472"/>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grpSp>
        <p:sp>
          <p:nvSpPr>
            <p:cNvPr id="174" name="Line 15">
              <a:extLst>
                <a:ext uri="{FF2B5EF4-FFF2-40B4-BE49-F238E27FC236}">
                  <a16:creationId xmlns:a16="http://schemas.microsoft.com/office/drawing/2014/main" id="{6210D05E-D82C-4C9A-BC9C-AA3FC96050A4}"/>
                </a:ext>
              </a:extLst>
            </p:cNvPr>
            <p:cNvSpPr>
              <a:spLocks noChangeShapeType="1"/>
            </p:cNvSpPr>
            <p:nvPr/>
          </p:nvSpPr>
          <p:spPr bwMode="auto">
            <a:xfrm>
              <a:off x="4635501" y="2519363"/>
              <a:ext cx="7588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75" name="Line 16">
              <a:extLst>
                <a:ext uri="{FF2B5EF4-FFF2-40B4-BE49-F238E27FC236}">
                  <a16:creationId xmlns:a16="http://schemas.microsoft.com/office/drawing/2014/main" id="{C7988F68-23FF-403A-92D2-60AFF9CFFFC3}"/>
                </a:ext>
              </a:extLst>
            </p:cNvPr>
            <p:cNvSpPr>
              <a:spLocks noChangeShapeType="1"/>
            </p:cNvSpPr>
            <p:nvPr/>
          </p:nvSpPr>
          <p:spPr bwMode="auto">
            <a:xfrm>
              <a:off x="6788151" y="2528888"/>
              <a:ext cx="76041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76" name="Line 17">
              <a:extLst>
                <a:ext uri="{FF2B5EF4-FFF2-40B4-BE49-F238E27FC236}">
                  <a16:creationId xmlns:a16="http://schemas.microsoft.com/office/drawing/2014/main" id="{D3DF6DF6-B86C-430F-80E8-75992EFB4033}"/>
                </a:ext>
              </a:extLst>
            </p:cNvPr>
            <p:cNvSpPr>
              <a:spLocks noChangeShapeType="1"/>
            </p:cNvSpPr>
            <p:nvPr/>
          </p:nvSpPr>
          <p:spPr bwMode="auto">
            <a:xfrm>
              <a:off x="9059863" y="2508250"/>
              <a:ext cx="696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77" name="Line 18">
              <a:extLst>
                <a:ext uri="{FF2B5EF4-FFF2-40B4-BE49-F238E27FC236}">
                  <a16:creationId xmlns:a16="http://schemas.microsoft.com/office/drawing/2014/main" id="{3DB2E49F-7A3C-4831-8DCB-7639913B8C3D}"/>
                </a:ext>
              </a:extLst>
            </p:cNvPr>
            <p:cNvSpPr>
              <a:spLocks noChangeShapeType="1"/>
            </p:cNvSpPr>
            <p:nvPr/>
          </p:nvSpPr>
          <p:spPr bwMode="auto">
            <a:xfrm>
              <a:off x="9756775" y="2508250"/>
              <a:ext cx="1588" cy="3238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78" name="Line 19">
              <a:extLst>
                <a:ext uri="{FF2B5EF4-FFF2-40B4-BE49-F238E27FC236}">
                  <a16:creationId xmlns:a16="http://schemas.microsoft.com/office/drawing/2014/main" id="{A3E23963-60AE-4A5E-8BF9-C57EFBB13667}"/>
                </a:ext>
              </a:extLst>
            </p:cNvPr>
            <p:cNvSpPr>
              <a:spLocks noChangeShapeType="1"/>
            </p:cNvSpPr>
            <p:nvPr/>
          </p:nvSpPr>
          <p:spPr bwMode="auto">
            <a:xfrm>
              <a:off x="9563100" y="2806700"/>
              <a:ext cx="3492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79" name="Line 20">
              <a:extLst>
                <a:ext uri="{FF2B5EF4-FFF2-40B4-BE49-F238E27FC236}">
                  <a16:creationId xmlns:a16="http://schemas.microsoft.com/office/drawing/2014/main" id="{AC728479-795E-43BA-A89B-5031D38BCABE}"/>
                </a:ext>
              </a:extLst>
            </p:cNvPr>
            <p:cNvSpPr>
              <a:spLocks noChangeShapeType="1"/>
            </p:cNvSpPr>
            <p:nvPr/>
          </p:nvSpPr>
          <p:spPr bwMode="auto">
            <a:xfrm>
              <a:off x="9655175" y="2854325"/>
              <a:ext cx="1730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80" name="Line 21">
              <a:extLst>
                <a:ext uri="{FF2B5EF4-FFF2-40B4-BE49-F238E27FC236}">
                  <a16:creationId xmlns:a16="http://schemas.microsoft.com/office/drawing/2014/main" id="{06D78F70-0110-40D7-BC89-36CC97483F47}"/>
                </a:ext>
              </a:extLst>
            </p:cNvPr>
            <p:cNvSpPr>
              <a:spLocks noChangeShapeType="1"/>
            </p:cNvSpPr>
            <p:nvPr/>
          </p:nvSpPr>
          <p:spPr bwMode="auto">
            <a:xfrm>
              <a:off x="9732963" y="2901950"/>
              <a:ext cx="492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81" name="Rectangle 22">
              <a:extLst>
                <a:ext uri="{FF2B5EF4-FFF2-40B4-BE49-F238E27FC236}">
                  <a16:creationId xmlns:a16="http://schemas.microsoft.com/office/drawing/2014/main" id="{81627B03-60E0-4F92-8BC9-4E33EF4710F1}"/>
                </a:ext>
              </a:extLst>
            </p:cNvPr>
            <p:cNvSpPr>
              <a:spLocks noChangeArrowheads="1"/>
            </p:cNvSpPr>
            <p:nvPr/>
          </p:nvSpPr>
          <p:spPr bwMode="auto">
            <a:xfrm>
              <a:off x="5440364" y="2309814"/>
              <a:ext cx="13874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2    8</a:t>
              </a:r>
            </a:p>
          </p:txBody>
        </p:sp>
        <p:sp>
          <p:nvSpPr>
            <p:cNvPr id="182" name="Rectangle 23">
              <a:extLst>
                <a:ext uri="{FF2B5EF4-FFF2-40B4-BE49-F238E27FC236}">
                  <a16:creationId xmlns:a16="http://schemas.microsoft.com/office/drawing/2014/main" id="{E9EFBD75-BCEC-43D6-9FA2-821335FE2538}"/>
                </a:ext>
              </a:extLst>
            </p:cNvPr>
            <p:cNvSpPr>
              <a:spLocks noChangeArrowheads="1"/>
            </p:cNvSpPr>
            <p:nvPr/>
          </p:nvSpPr>
          <p:spPr bwMode="auto">
            <a:xfrm>
              <a:off x="7659689" y="2322514"/>
              <a:ext cx="12080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1    0</a:t>
              </a:r>
            </a:p>
          </p:txBody>
        </p:sp>
        <p:sp>
          <p:nvSpPr>
            <p:cNvPr id="183" name="Line 24">
              <a:extLst>
                <a:ext uri="{FF2B5EF4-FFF2-40B4-BE49-F238E27FC236}">
                  <a16:creationId xmlns:a16="http://schemas.microsoft.com/office/drawing/2014/main" id="{70FD0434-0A23-4CF8-9EAB-3875743DB811}"/>
                </a:ext>
              </a:extLst>
            </p:cNvPr>
            <p:cNvSpPr>
              <a:spLocks noChangeShapeType="1"/>
            </p:cNvSpPr>
            <p:nvPr/>
          </p:nvSpPr>
          <p:spPr bwMode="auto">
            <a:xfrm flipV="1">
              <a:off x="6103939" y="2700338"/>
              <a:ext cx="1587" cy="30956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84" name="Rectangle 25">
              <a:extLst>
                <a:ext uri="{FF2B5EF4-FFF2-40B4-BE49-F238E27FC236}">
                  <a16:creationId xmlns:a16="http://schemas.microsoft.com/office/drawing/2014/main" id="{E1E34BA3-03BE-4F84-9BE0-8DBEFE79D451}"/>
                </a:ext>
              </a:extLst>
            </p:cNvPr>
            <p:cNvSpPr>
              <a:spLocks noChangeArrowheads="1"/>
            </p:cNvSpPr>
            <p:nvPr/>
          </p:nvSpPr>
          <p:spPr bwMode="auto">
            <a:xfrm>
              <a:off x="6134101" y="2682876"/>
              <a:ext cx="3333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a</a:t>
              </a:r>
            </a:p>
          </p:txBody>
        </p:sp>
        <p:sp>
          <p:nvSpPr>
            <p:cNvPr id="185" name="Rectangle 26">
              <a:extLst>
                <a:ext uri="{FF2B5EF4-FFF2-40B4-BE49-F238E27FC236}">
                  <a16:creationId xmlns:a16="http://schemas.microsoft.com/office/drawing/2014/main" id="{80623B39-231C-479F-BE66-2E44084EE565}"/>
                </a:ext>
              </a:extLst>
            </p:cNvPr>
            <p:cNvSpPr>
              <a:spLocks noChangeArrowheads="1"/>
            </p:cNvSpPr>
            <p:nvPr/>
          </p:nvSpPr>
          <p:spPr bwMode="auto">
            <a:xfrm>
              <a:off x="3208339" y="3103564"/>
              <a:ext cx="13493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8    14</a:t>
              </a:r>
            </a:p>
          </p:txBody>
        </p:sp>
        <p:grpSp>
          <p:nvGrpSpPr>
            <p:cNvPr id="186" name="Group 27">
              <a:extLst>
                <a:ext uri="{FF2B5EF4-FFF2-40B4-BE49-F238E27FC236}">
                  <a16:creationId xmlns:a16="http://schemas.microsoft.com/office/drawing/2014/main" id="{A3B54592-C7B6-4BCC-A20F-9219A177AE49}"/>
                </a:ext>
              </a:extLst>
            </p:cNvPr>
            <p:cNvGrpSpPr>
              <a:grpSpLocks/>
            </p:cNvGrpSpPr>
            <p:nvPr/>
          </p:nvGrpSpPr>
          <p:grpSpPr bwMode="auto">
            <a:xfrm>
              <a:off x="3143251" y="3121025"/>
              <a:ext cx="1643063" cy="342900"/>
              <a:chOff x="602" y="1966"/>
              <a:chExt cx="1035" cy="216"/>
            </a:xfrm>
          </p:grpSpPr>
          <p:sp>
            <p:nvSpPr>
              <p:cNvPr id="231" name="Rectangle 28">
                <a:extLst>
                  <a:ext uri="{FF2B5EF4-FFF2-40B4-BE49-F238E27FC236}">
                    <a16:creationId xmlns:a16="http://schemas.microsoft.com/office/drawing/2014/main" id="{2DB2F9EC-9065-4714-93E9-71E7854CE465}"/>
                  </a:ext>
                </a:extLst>
              </p:cNvPr>
              <p:cNvSpPr>
                <a:spLocks noChangeArrowheads="1"/>
              </p:cNvSpPr>
              <p:nvPr/>
            </p:nvSpPr>
            <p:spPr bwMode="auto">
              <a:xfrm>
                <a:off x="602" y="1971"/>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32" name="Line 29">
                <a:extLst>
                  <a:ext uri="{FF2B5EF4-FFF2-40B4-BE49-F238E27FC236}">
                    <a16:creationId xmlns:a16="http://schemas.microsoft.com/office/drawing/2014/main" id="{D6AFBE17-4243-474C-B946-E7214C4055F3}"/>
                  </a:ext>
                </a:extLst>
              </p:cNvPr>
              <p:cNvSpPr>
                <a:spLocks noChangeShapeType="1"/>
              </p:cNvSpPr>
              <p:nvPr/>
            </p:nvSpPr>
            <p:spPr bwMode="auto">
              <a:xfrm>
                <a:off x="928" y="1967"/>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33" name="Line 30">
                <a:extLst>
                  <a:ext uri="{FF2B5EF4-FFF2-40B4-BE49-F238E27FC236}">
                    <a16:creationId xmlns:a16="http://schemas.microsoft.com/office/drawing/2014/main" id="{A0696E89-202C-4866-BAAF-7A20EB81EAEF}"/>
                  </a:ext>
                </a:extLst>
              </p:cNvPr>
              <p:cNvSpPr>
                <a:spLocks noChangeShapeType="1"/>
              </p:cNvSpPr>
              <p:nvPr/>
            </p:nvSpPr>
            <p:spPr bwMode="auto">
              <a:xfrm>
                <a:off x="1289" y="1966"/>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grpSp>
        <p:grpSp>
          <p:nvGrpSpPr>
            <p:cNvPr id="187" name="Group 31">
              <a:extLst>
                <a:ext uri="{FF2B5EF4-FFF2-40B4-BE49-F238E27FC236}">
                  <a16:creationId xmlns:a16="http://schemas.microsoft.com/office/drawing/2014/main" id="{DCEC74D2-58BE-4F1F-BF68-CFBAE9F5DC07}"/>
                </a:ext>
              </a:extLst>
            </p:cNvPr>
            <p:cNvGrpSpPr>
              <a:grpSpLocks/>
            </p:cNvGrpSpPr>
            <p:nvPr/>
          </p:nvGrpSpPr>
          <p:grpSpPr bwMode="auto">
            <a:xfrm>
              <a:off x="5372101" y="3116263"/>
              <a:ext cx="1643063" cy="342900"/>
              <a:chOff x="2006" y="1963"/>
              <a:chExt cx="1035" cy="216"/>
            </a:xfrm>
          </p:grpSpPr>
          <p:sp>
            <p:nvSpPr>
              <p:cNvPr id="228" name="Rectangle 32">
                <a:extLst>
                  <a:ext uri="{FF2B5EF4-FFF2-40B4-BE49-F238E27FC236}">
                    <a16:creationId xmlns:a16="http://schemas.microsoft.com/office/drawing/2014/main" id="{6800510C-AF40-4B6A-A40F-362095663D73}"/>
                  </a:ext>
                </a:extLst>
              </p:cNvPr>
              <p:cNvSpPr>
                <a:spLocks noChangeArrowheads="1"/>
              </p:cNvSpPr>
              <p:nvPr/>
            </p:nvSpPr>
            <p:spPr bwMode="auto">
              <a:xfrm>
                <a:off x="2006" y="1968"/>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29" name="Line 33">
                <a:extLst>
                  <a:ext uri="{FF2B5EF4-FFF2-40B4-BE49-F238E27FC236}">
                    <a16:creationId xmlns:a16="http://schemas.microsoft.com/office/drawing/2014/main" id="{73C18362-5A54-4F60-A79B-32CF4EC9A27A}"/>
                  </a:ext>
                </a:extLst>
              </p:cNvPr>
              <p:cNvSpPr>
                <a:spLocks noChangeShapeType="1"/>
              </p:cNvSpPr>
              <p:nvPr/>
            </p:nvSpPr>
            <p:spPr bwMode="auto">
              <a:xfrm>
                <a:off x="2332" y="1964"/>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30" name="Line 34">
                <a:extLst>
                  <a:ext uri="{FF2B5EF4-FFF2-40B4-BE49-F238E27FC236}">
                    <a16:creationId xmlns:a16="http://schemas.microsoft.com/office/drawing/2014/main" id="{2B06D0B9-85DD-43BD-AAA2-57DAA63148F7}"/>
                  </a:ext>
                </a:extLst>
              </p:cNvPr>
              <p:cNvSpPr>
                <a:spLocks noChangeShapeType="1"/>
              </p:cNvSpPr>
              <p:nvPr/>
            </p:nvSpPr>
            <p:spPr bwMode="auto">
              <a:xfrm>
                <a:off x="2693" y="1963"/>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grpSp>
        <p:grpSp>
          <p:nvGrpSpPr>
            <p:cNvPr id="188" name="Group 35">
              <a:extLst>
                <a:ext uri="{FF2B5EF4-FFF2-40B4-BE49-F238E27FC236}">
                  <a16:creationId xmlns:a16="http://schemas.microsoft.com/office/drawing/2014/main" id="{0CD0ABF7-4576-4E86-A50C-FB72DE7C9F46}"/>
                </a:ext>
              </a:extLst>
            </p:cNvPr>
            <p:cNvGrpSpPr>
              <a:grpSpLocks/>
            </p:cNvGrpSpPr>
            <p:nvPr/>
          </p:nvGrpSpPr>
          <p:grpSpPr bwMode="auto">
            <a:xfrm>
              <a:off x="7553326" y="3130550"/>
              <a:ext cx="1643063" cy="342900"/>
              <a:chOff x="3380" y="1972"/>
              <a:chExt cx="1035" cy="216"/>
            </a:xfrm>
          </p:grpSpPr>
          <p:sp>
            <p:nvSpPr>
              <p:cNvPr id="225" name="Rectangle 36">
                <a:extLst>
                  <a:ext uri="{FF2B5EF4-FFF2-40B4-BE49-F238E27FC236}">
                    <a16:creationId xmlns:a16="http://schemas.microsoft.com/office/drawing/2014/main" id="{B2727C0D-2DA9-445B-9473-9046BA26923B}"/>
                  </a:ext>
                </a:extLst>
              </p:cNvPr>
              <p:cNvSpPr>
                <a:spLocks noChangeArrowheads="1"/>
              </p:cNvSpPr>
              <p:nvPr/>
            </p:nvSpPr>
            <p:spPr bwMode="auto">
              <a:xfrm>
                <a:off x="3380" y="1977"/>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26" name="Line 37">
                <a:extLst>
                  <a:ext uri="{FF2B5EF4-FFF2-40B4-BE49-F238E27FC236}">
                    <a16:creationId xmlns:a16="http://schemas.microsoft.com/office/drawing/2014/main" id="{6785329C-9034-4681-ABDF-9AA88EB93F7D}"/>
                  </a:ext>
                </a:extLst>
              </p:cNvPr>
              <p:cNvSpPr>
                <a:spLocks noChangeShapeType="1"/>
              </p:cNvSpPr>
              <p:nvPr/>
            </p:nvSpPr>
            <p:spPr bwMode="auto">
              <a:xfrm>
                <a:off x="3706" y="1973"/>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27" name="Line 38">
                <a:extLst>
                  <a:ext uri="{FF2B5EF4-FFF2-40B4-BE49-F238E27FC236}">
                    <a16:creationId xmlns:a16="http://schemas.microsoft.com/office/drawing/2014/main" id="{350237A5-121D-4982-BCFA-D67C5C0C8E2E}"/>
                  </a:ext>
                </a:extLst>
              </p:cNvPr>
              <p:cNvSpPr>
                <a:spLocks noChangeShapeType="1"/>
              </p:cNvSpPr>
              <p:nvPr/>
            </p:nvSpPr>
            <p:spPr bwMode="auto">
              <a:xfrm>
                <a:off x="4067" y="1972"/>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grpSp>
        <p:sp>
          <p:nvSpPr>
            <p:cNvPr id="189" name="Line 39">
              <a:extLst>
                <a:ext uri="{FF2B5EF4-FFF2-40B4-BE49-F238E27FC236}">
                  <a16:creationId xmlns:a16="http://schemas.microsoft.com/office/drawing/2014/main" id="{6D129CBB-BDC4-4A04-AF73-4349677996E8}"/>
                </a:ext>
              </a:extLst>
            </p:cNvPr>
            <p:cNvSpPr>
              <a:spLocks noChangeShapeType="1"/>
            </p:cNvSpPr>
            <p:nvPr/>
          </p:nvSpPr>
          <p:spPr bwMode="auto">
            <a:xfrm>
              <a:off x="4632326" y="3278188"/>
              <a:ext cx="76041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90" name="Line 40">
              <a:extLst>
                <a:ext uri="{FF2B5EF4-FFF2-40B4-BE49-F238E27FC236}">
                  <a16:creationId xmlns:a16="http://schemas.microsoft.com/office/drawing/2014/main" id="{CC331668-8911-449C-8E79-07B0A656045A}"/>
                </a:ext>
              </a:extLst>
            </p:cNvPr>
            <p:cNvSpPr>
              <a:spLocks noChangeShapeType="1"/>
            </p:cNvSpPr>
            <p:nvPr/>
          </p:nvSpPr>
          <p:spPr bwMode="auto">
            <a:xfrm>
              <a:off x="6799263" y="3297238"/>
              <a:ext cx="7604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91" name="Line 41">
              <a:extLst>
                <a:ext uri="{FF2B5EF4-FFF2-40B4-BE49-F238E27FC236}">
                  <a16:creationId xmlns:a16="http://schemas.microsoft.com/office/drawing/2014/main" id="{93F3C63C-B837-4780-9D0A-9A34825B40C4}"/>
                </a:ext>
              </a:extLst>
            </p:cNvPr>
            <p:cNvSpPr>
              <a:spLocks noChangeShapeType="1"/>
            </p:cNvSpPr>
            <p:nvPr/>
          </p:nvSpPr>
          <p:spPr bwMode="auto">
            <a:xfrm>
              <a:off x="9097963" y="3300413"/>
              <a:ext cx="6969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92" name="Line 42">
              <a:extLst>
                <a:ext uri="{FF2B5EF4-FFF2-40B4-BE49-F238E27FC236}">
                  <a16:creationId xmlns:a16="http://schemas.microsoft.com/office/drawing/2014/main" id="{7A372195-5E58-42F6-8E8F-CD89CE8157E0}"/>
                </a:ext>
              </a:extLst>
            </p:cNvPr>
            <p:cNvSpPr>
              <a:spLocks noChangeShapeType="1"/>
            </p:cNvSpPr>
            <p:nvPr/>
          </p:nvSpPr>
          <p:spPr bwMode="auto">
            <a:xfrm>
              <a:off x="9807575" y="3282950"/>
              <a:ext cx="0" cy="3063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93" name="Line 43">
              <a:extLst>
                <a:ext uri="{FF2B5EF4-FFF2-40B4-BE49-F238E27FC236}">
                  <a16:creationId xmlns:a16="http://schemas.microsoft.com/office/drawing/2014/main" id="{364D1BC6-8E2D-4078-B070-0DFA7E8D520A}"/>
                </a:ext>
              </a:extLst>
            </p:cNvPr>
            <p:cNvSpPr>
              <a:spLocks noChangeShapeType="1"/>
            </p:cNvSpPr>
            <p:nvPr/>
          </p:nvSpPr>
          <p:spPr bwMode="auto">
            <a:xfrm>
              <a:off x="9625013" y="3598863"/>
              <a:ext cx="3492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94" name="Line 44">
              <a:extLst>
                <a:ext uri="{FF2B5EF4-FFF2-40B4-BE49-F238E27FC236}">
                  <a16:creationId xmlns:a16="http://schemas.microsoft.com/office/drawing/2014/main" id="{91F9AB20-AE8E-4069-8AE5-084018B59D04}"/>
                </a:ext>
              </a:extLst>
            </p:cNvPr>
            <p:cNvSpPr>
              <a:spLocks noChangeShapeType="1"/>
            </p:cNvSpPr>
            <p:nvPr/>
          </p:nvSpPr>
          <p:spPr bwMode="auto">
            <a:xfrm>
              <a:off x="9717089" y="3646488"/>
              <a:ext cx="1730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95" name="Line 45">
              <a:extLst>
                <a:ext uri="{FF2B5EF4-FFF2-40B4-BE49-F238E27FC236}">
                  <a16:creationId xmlns:a16="http://schemas.microsoft.com/office/drawing/2014/main" id="{E00C9D2D-BC74-49CE-BBE5-FFDBAC52F430}"/>
                </a:ext>
              </a:extLst>
            </p:cNvPr>
            <p:cNvSpPr>
              <a:spLocks noChangeShapeType="1"/>
            </p:cNvSpPr>
            <p:nvPr/>
          </p:nvSpPr>
          <p:spPr bwMode="auto">
            <a:xfrm>
              <a:off x="9794876" y="3694113"/>
              <a:ext cx="49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96" name="Rectangle 46">
              <a:extLst>
                <a:ext uri="{FF2B5EF4-FFF2-40B4-BE49-F238E27FC236}">
                  <a16:creationId xmlns:a16="http://schemas.microsoft.com/office/drawing/2014/main" id="{397EEBF6-33FD-40CA-923E-DD326C23224A}"/>
                </a:ext>
              </a:extLst>
            </p:cNvPr>
            <p:cNvSpPr>
              <a:spLocks noChangeArrowheads="1"/>
            </p:cNvSpPr>
            <p:nvPr/>
          </p:nvSpPr>
          <p:spPr bwMode="auto">
            <a:xfrm>
              <a:off x="5400675" y="3092451"/>
              <a:ext cx="11826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-3  10</a:t>
              </a:r>
            </a:p>
          </p:txBody>
        </p:sp>
        <p:sp>
          <p:nvSpPr>
            <p:cNvPr id="197" name="Rectangle 47">
              <a:extLst>
                <a:ext uri="{FF2B5EF4-FFF2-40B4-BE49-F238E27FC236}">
                  <a16:creationId xmlns:a16="http://schemas.microsoft.com/office/drawing/2014/main" id="{9449B037-4F2A-4E74-BAC8-A457ABE23EAE}"/>
                </a:ext>
              </a:extLst>
            </p:cNvPr>
            <p:cNvSpPr>
              <a:spLocks noChangeArrowheads="1"/>
            </p:cNvSpPr>
            <p:nvPr/>
          </p:nvSpPr>
          <p:spPr bwMode="auto">
            <a:xfrm>
              <a:off x="7554913" y="3101976"/>
              <a:ext cx="133826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10    6</a:t>
              </a:r>
            </a:p>
          </p:txBody>
        </p:sp>
        <p:sp>
          <p:nvSpPr>
            <p:cNvPr id="198" name="Line 48">
              <a:extLst>
                <a:ext uri="{FF2B5EF4-FFF2-40B4-BE49-F238E27FC236}">
                  <a16:creationId xmlns:a16="http://schemas.microsoft.com/office/drawing/2014/main" id="{EDE5238A-458E-48B2-9EB1-404F0D52C1DD}"/>
                </a:ext>
              </a:extLst>
            </p:cNvPr>
            <p:cNvSpPr>
              <a:spLocks noChangeShapeType="1"/>
            </p:cNvSpPr>
            <p:nvPr/>
          </p:nvSpPr>
          <p:spPr bwMode="auto">
            <a:xfrm flipH="1" flipV="1">
              <a:off x="8362950" y="3462339"/>
              <a:ext cx="14288" cy="30638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199" name="Rectangle 49">
              <a:extLst>
                <a:ext uri="{FF2B5EF4-FFF2-40B4-BE49-F238E27FC236}">
                  <a16:creationId xmlns:a16="http://schemas.microsoft.com/office/drawing/2014/main" id="{7A187B1D-6CC0-4044-AC6B-9FBE9A1B024B}"/>
                </a:ext>
              </a:extLst>
            </p:cNvPr>
            <p:cNvSpPr>
              <a:spLocks noChangeArrowheads="1"/>
            </p:cNvSpPr>
            <p:nvPr/>
          </p:nvSpPr>
          <p:spPr bwMode="auto">
            <a:xfrm>
              <a:off x="8391526" y="3443289"/>
              <a:ext cx="35242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b</a:t>
              </a:r>
            </a:p>
          </p:txBody>
        </p:sp>
        <p:sp>
          <p:nvSpPr>
            <p:cNvPr id="200" name="Rectangle 50">
              <a:extLst>
                <a:ext uri="{FF2B5EF4-FFF2-40B4-BE49-F238E27FC236}">
                  <a16:creationId xmlns:a16="http://schemas.microsoft.com/office/drawing/2014/main" id="{B980A2DB-244A-4125-A034-7D225C59AA4E}"/>
                </a:ext>
              </a:extLst>
            </p:cNvPr>
            <p:cNvSpPr>
              <a:spLocks noChangeArrowheads="1"/>
            </p:cNvSpPr>
            <p:nvPr/>
          </p:nvSpPr>
          <p:spPr bwMode="auto">
            <a:xfrm>
              <a:off x="3181350" y="3794126"/>
              <a:ext cx="144145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11  14</a:t>
              </a:r>
            </a:p>
          </p:txBody>
        </p:sp>
        <p:grpSp>
          <p:nvGrpSpPr>
            <p:cNvPr id="201" name="Group 51">
              <a:extLst>
                <a:ext uri="{FF2B5EF4-FFF2-40B4-BE49-F238E27FC236}">
                  <a16:creationId xmlns:a16="http://schemas.microsoft.com/office/drawing/2014/main" id="{18A07FD8-53D1-49EB-9586-013F062FBFFF}"/>
                </a:ext>
              </a:extLst>
            </p:cNvPr>
            <p:cNvGrpSpPr>
              <a:grpSpLocks/>
            </p:cNvGrpSpPr>
            <p:nvPr/>
          </p:nvGrpSpPr>
          <p:grpSpPr bwMode="auto">
            <a:xfrm>
              <a:off x="3141663" y="3843338"/>
              <a:ext cx="1643062" cy="342900"/>
              <a:chOff x="601" y="2421"/>
              <a:chExt cx="1035" cy="216"/>
            </a:xfrm>
          </p:grpSpPr>
          <p:sp>
            <p:nvSpPr>
              <p:cNvPr id="222" name="Rectangle 52">
                <a:extLst>
                  <a:ext uri="{FF2B5EF4-FFF2-40B4-BE49-F238E27FC236}">
                    <a16:creationId xmlns:a16="http://schemas.microsoft.com/office/drawing/2014/main" id="{255DB83F-8C41-4D1C-828F-CF36C2EE85CF}"/>
                  </a:ext>
                </a:extLst>
              </p:cNvPr>
              <p:cNvSpPr>
                <a:spLocks noChangeArrowheads="1"/>
              </p:cNvSpPr>
              <p:nvPr/>
            </p:nvSpPr>
            <p:spPr bwMode="auto">
              <a:xfrm>
                <a:off x="601" y="2426"/>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23" name="Line 53">
                <a:extLst>
                  <a:ext uri="{FF2B5EF4-FFF2-40B4-BE49-F238E27FC236}">
                    <a16:creationId xmlns:a16="http://schemas.microsoft.com/office/drawing/2014/main" id="{C9B7F625-BA09-40A9-A32E-032BE9808327}"/>
                  </a:ext>
                </a:extLst>
              </p:cNvPr>
              <p:cNvSpPr>
                <a:spLocks noChangeShapeType="1"/>
              </p:cNvSpPr>
              <p:nvPr/>
            </p:nvSpPr>
            <p:spPr bwMode="auto">
              <a:xfrm>
                <a:off x="927" y="2422"/>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24" name="Line 54">
                <a:extLst>
                  <a:ext uri="{FF2B5EF4-FFF2-40B4-BE49-F238E27FC236}">
                    <a16:creationId xmlns:a16="http://schemas.microsoft.com/office/drawing/2014/main" id="{007CCB6E-BBAC-4E79-AF1A-71BA513625B3}"/>
                  </a:ext>
                </a:extLst>
              </p:cNvPr>
              <p:cNvSpPr>
                <a:spLocks noChangeShapeType="1"/>
              </p:cNvSpPr>
              <p:nvPr/>
            </p:nvSpPr>
            <p:spPr bwMode="auto">
              <a:xfrm>
                <a:off x="1288" y="2421"/>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grpSp>
        <p:sp>
          <p:nvSpPr>
            <p:cNvPr id="202" name="Line 55">
              <a:extLst>
                <a:ext uri="{FF2B5EF4-FFF2-40B4-BE49-F238E27FC236}">
                  <a16:creationId xmlns:a16="http://schemas.microsoft.com/office/drawing/2014/main" id="{A0B837E1-EF40-4E82-B015-54C0044901A7}"/>
                </a:ext>
              </a:extLst>
            </p:cNvPr>
            <p:cNvSpPr>
              <a:spLocks noChangeShapeType="1"/>
            </p:cNvSpPr>
            <p:nvPr/>
          </p:nvSpPr>
          <p:spPr bwMode="auto">
            <a:xfrm>
              <a:off x="4645026" y="4006850"/>
              <a:ext cx="715963" cy="63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03" name="Rectangle 56">
              <a:extLst>
                <a:ext uri="{FF2B5EF4-FFF2-40B4-BE49-F238E27FC236}">
                  <a16:creationId xmlns:a16="http://schemas.microsoft.com/office/drawing/2014/main" id="{C2B62480-FAB9-481A-8245-F10AF912803D}"/>
                </a:ext>
              </a:extLst>
            </p:cNvPr>
            <p:cNvSpPr>
              <a:spLocks noChangeArrowheads="1"/>
            </p:cNvSpPr>
            <p:nvPr/>
          </p:nvSpPr>
          <p:spPr bwMode="auto">
            <a:xfrm>
              <a:off x="3167063" y="4500564"/>
              <a:ext cx="241252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solidFill>
                    <a:srgbClr val="CC3300"/>
                  </a:solidFill>
                  <a:latin typeface="Times New Roman" panose="02020603050405020304" pitchFamily="18" charset="0"/>
                  <a:ea typeface="新細明體" panose="02020500000000000000" pitchFamily="18" charset="-120"/>
                  <a:cs typeface="Times New Roman" panose="02020603050405020304" pitchFamily="18" charset="0"/>
                </a:rPr>
                <a:t>a-&gt;expon &gt; b-&gt;expon</a:t>
              </a:r>
              <a:endPar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04" name="Rectangle 57">
              <a:extLst>
                <a:ext uri="{FF2B5EF4-FFF2-40B4-BE49-F238E27FC236}">
                  <a16:creationId xmlns:a16="http://schemas.microsoft.com/office/drawing/2014/main" id="{74F791A7-4950-465D-817C-28A162E10446}"/>
                </a:ext>
              </a:extLst>
            </p:cNvPr>
            <p:cNvSpPr>
              <a:spLocks noChangeArrowheads="1"/>
            </p:cNvSpPr>
            <p:nvPr/>
          </p:nvSpPr>
          <p:spPr bwMode="auto">
            <a:xfrm>
              <a:off x="5424488" y="3792539"/>
              <a:ext cx="144145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-3  10</a:t>
              </a:r>
            </a:p>
          </p:txBody>
        </p:sp>
        <p:grpSp>
          <p:nvGrpSpPr>
            <p:cNvPr id="205" name="Group 58">
              <a:extLst>
                <a:ext uri="{FF2B5EF4-FFF2-40B4-BE49-F238E27FC236}">
                  <a16:creationId xmlns:a16="http://schemas.microsoft.com/office/drawing/2014/main" id="{32EEFF41-813B-4496-8FE2-C67588523BCA}"/>
                </a:ext>
              </a:extLst>
            </p:cNvPr>
            <p:cNvGrpSpPr>
              <a:grpSpLocks/>
            </p:cNvGrpSpPr>
            <p:nvPr/>
          </p:nvGrpSpPr>
          <p:grpSpPr bwMode="auto">
            <a:xfrm>
              <a:off x="5384801" y="3841750"/>
              <a:ext cx="1643063" cy="342900"/>
              <a:chOff x="2014" y="2420"/>
              <a:chExt cx="1035" cy="216"/>
            </a:xfrm>
          </p:grpSpPr>
          <p:sp>
            <p:nvSpPr>
              <p:cNvPr id="219" name="Rectangle 59">
                <a:extLst>
                  <a:ext uri="{FF2B5EF4-FFF2-40B4-BE49-F238E27FC236}">
                    <a16:creationId xmlns:a16="http://schemas.microsoft.com/office/drawing/2014/main" id="{9EFA28FD-ABF1-41FE-B627-A3AF3AA4A846}"/>
                  </a:ext>
                </a:extLst>
              </p:cNvPr>
              <p:cNvSpPr>
                <a:spLocks noChangeArrowheads="1"/>
              </p:cNvSpPr>
              <p:nvPr/>
            </p:nvSpPr>
            <p:spPr bwMode="auto">
              <a:xfrm>
                <a:off x="2014" y="2425"/>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20" name="Line 60">
                <a:extLst>
                  <a:ext uri="{FF2B5EF4-FFF2-40B4-BE49-F238E27FC236}">
                    <a16:creationId xmlns:a16="http://schemas.microsoft.com/office/drawing/2014/main" id="{50F0CDA9-8D30-4B09-BB5F-10472782EAB3}"/>
                  </a:ext>
                </a:extLst>
              </p:cNvPr>
              <p:cNvSpPr>
                <a:spLocks noChangeShapeType="1"/>
              </p:cNvSpPr>
              <p:nvPr/>
            </p:nvSpPr>
            <p:spPr bwMode="auto">
              <a:xfrm>
                <a:off x="2340" y="2421"/>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21" name="Line 61">
                <a:extLst>
                  <a:ext uri="{FF2B5EF4-FFF2-40B4-BE49-F238E27FC236}">
                    <a16:creationId xmlns:a16="http://schemas.microsoft.com/office/drawing/2014/main" id="{89CF6988-DB2A-4AD7-AE26-7D2649EBB24A}"/>
                  </a:ext>
                </a:extLst>
              </p:cNvPr>
              <p:cNvSpPr>
                <a:spLocks noChangeShapeType="1"/>
              </p:cNvSpPr>
              <p:nvPr/>
            </p:nvSpPr>
            <p:spPr bwMode="auto">
              <a:xfrm>
                <a:off x="2701" y="2420"/>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grpSp>
        <p:sp>
          <p:nvSpPr>
            <p:cNvPr id="206" name="Line 62">
              <a:extLst>
                <a:ext uri="{FF2B5EF4-FFF2-40B4-BE49-F238E27FC236}">
                  <a16:creationId xmlns:a16="http://schemas.microsoft.com/office/drawing/2014/main" id="{3484D965-4657-4B08-8AF7-CDE5C84E2CCD}"/>
                </a:ext>
              </a:extLst>
            </p:cNvPr>
            <p:cNvSpPr>
              <a:spLocks noChangeShapeType="1"/>
            </p:cNvSpPr>
            <p:nvPr/>
          </p:nvSpPr>
          <p:spPr bwMode="auto">
            <a:xfrm>
              <a:off x="6869113" y="4024313"/>
              <a:ext cx="6588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07" name="Line 63">
              <a:extLst>
                <a:ext uri="{FF2B5EF4-FFF2-40B4-BE49-F238E27FC236}">
                  <a16:creationId xmlns:a16="http://schemas.microsoft.com/office/drawing/2014/main" id="{4EF6C8F8-4E06-411C-9A0C-B1023F87310E}"/>
                </a:ext>
              </a:extLst>
            </p:cNvPr>
            <p:cNvSpPr>
              <a:spLocks noChangeShapeType="1"/>
            </p:cNvSpPr>
            <p:nvPr/>
          </p:nvSpPr>
          <p:spPr bwMode="auto">
            <a:xfrm>
              <a:off x="9594850" y="4295775"/>
              <a:ext cx="3492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08" name="Line 64">
              <a:extLst>
                <a:ext uri="{FF2B5EF4-FFF2-40B4-BE49-F238E27FC236}">
                  <a16:creationId xmlns:a16="http://schemas.microsoft.com/office/drawing/2014/main" id="{E3A33EAD-37E8-49C9-951A-2814177B2B3B}"/>
                </a:ext>
              </a:extLst>
            </p:cNvPr>
            <p:cNvSpPr>
              <a:spLocks noChangeShapeType="1"/>
            </p:cNvSpPr>
            <p:nvPr/>
          </p:nvSpPr>
          <p:spPr bwMode="auto">
            <a:xfrm>
              <a:off x="9685339" y="4343400"/>
              <a:ext cx="174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09" name="Line 65">
              <a:extLst>
                <a:ext uri="{FF2B5EF4-FFF2-40B4-BE49-F238E27FC236}">
                  <a16:creationId xmlns:a16="http://schemas.microsoft.com/office/drawing/2014/main" id="{7903291C-9A12-460C-9438-4BD0EF9D1420}"/>
                </a:ext>
              </a:extLst>
            </p:cNvPr>
            <p:cNvSpPr>
              <a:spLocks noChangeShapeType="1"/>
            </p:cNvSpPr>
            <p:nvPr/>
          </p:nvSpPr>
          <p:spPr bwMode="auto">
            <a:xfrm>
              <a:off x="9763125" y="4391025"/>
              <a:ext cx="5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10" name="Rectangle 66">
              <a:extLst>
                <a:ext uri="{FF2B5EF4-FFF2-40B4-BE49-F238E27FC236}">
                  <a16:creationId xmlns:a16="http://schemas.microsoft.com/office/drawing/2014/main" id="{B8DEEDE2-CFEC-481C-92D6-CC3DB0C92C5D}"/>
                </a:ext>
              </a:extLst>
            </p:cNvPr>
            <p:cNvSpPr>
              <a:spLocks noChangeArrowheads="1"/>
            </p:cNvSpPr>
            <p:nvPr/>
          </p:nvSpPr>
          <p:spPr bwMode="auto">
            <a:xfrm>
              <a:off x="8353426" y="4205289"/>
              <a:ext cx="31418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d</a:t>
              </a:r>
            </a:p>
          </p:txBody>
        </p:sp>
        <p:sp>
          <p:nvSpPr>
            <p:cNvPr id="211" name="Rectangle 67">
              <a:extLst>
                <a:ext uri="{FF2B5EF4-FFF2-40B4-BE49-F238E27FC236}">
                  <a16:creationId xmlns:a16="http://schemas.microsoft.com/office/drawing/2014/main" id="{FD0325F5-1358-44EF-9F22-B1FB73F0A0FB}"/>
                </a:ext>
              </a:extLst>
            </p:cNvPr>
            <p:cNvSpPr>
              <a:spLocks noChangeArrowheads="1"/>
            </p:cNvSpPr>
            <p:nvPr/>
          </p:nvSpPr>
          <p:spPr bwMode="auto">
            <a:xfrm>
              <a:off x="7642225" y="3825876"/>
              <a:ext cx="144145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TW" sz="2000">
                  <a:latin typeface="Times New Roman" panose="02020603050405020304" pitchFamily="18" charset="0"/>
                  <a:ea typeface="新細明體" panose="02020500000000000000" pitchFamily="18" charset="-120"/>
                  <a:cs typeface="Times New Roman" panose="02020603050405020304" pitchFamily="18" charset="0"/>
                </a:rPr>
                <a:t>2    8</a:t>
              </a:r>
            </a:p>
          </p:txBody>
        </p:sp>
        <p:grpSp>
          <p:nvGrpSpPr>
            <p:cNvPr id="212" name="Group 68">
              <a:extLst>
                <a:ext uri="{FF2B5EF4-FFF2-40B4-BE49-F238E27FC236}">
                  <a16:creationId xmlns:a16="http://schemas.microsoft.com/office/drawing/2014/main" id="{18CE6663-DCE2-49D5-A4B2-BFD2D48659BD}"/>
                </a:ext>
              </a:extLst>
            </p:cNvPr>
            <p:cNvGrpSpPr>
              <a:grpSpLocks/>
            </p:cNvGrpSpPr>
            <p:nvPr/>
          </p:nvGrpSpPr>
          <p:grpSpPr bwMode="auto">
            <a:xfrm>
              <a:off x="7550151" y="3851275"/>
              <a:ext cx="1643063" cy="342900"/>
              <a:chOff x="3378" y="2426"/>
              <a:chExt cx="1035" cy="216"/>
            </a:xfrm>
          </p:grpSpPr>
          <p:sp>
            <p:nvSpPr>
              <p:cNvPr id="216" name="Rectangle 69">
                <a:extLst>
                  <a:ext uri="{FF2B5EF4-FFF2-40B4-BE49-F238E27FC236}">
                    <a16:creationId xmlns:a16="http://schemas.microsoft.com/office/drawing/2014/main" id="{5EC08AF0-0FCA-467A-9A2E-7EC204F9CFC6}"/>
                  </a:ext>
                </a:extLst>
              </p:cNvPr>
              <p:cNvSpPr>
                <a:spLocks noChangeArrowheads="1"/>
              </p:cNvSpPr>
              <p:nvPr/>
            </p:nvSpPr>
            <p:spPr bwMode="auto">
              <a:xfrm>
                <a:off x="3378" y="2431"/>
                <a:ext cx="1035" cy="20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sz="2000">
                  <a:latin typeface="Times New Roman" panose="02020603050405020304" pitchFamily="18" charset="0"/>
                  <a:cs typeface="Times New Roman" panose="02020603050405020304" pitchFamily="18" charset="0"/>
                </a:endParaRPr>
              </a:p>
            </p:txBody>
          </p:sp>
          <p:sp>
            <p:nvSpPr>
              <p:cNvPr id="217" name="Line 70">
                <a:extLst>
                  <a:ext uri="{FF2B5EF4-FFF2-40B4-BE49-F238E27FC236}">
                    <a16:creationId xmlns:a16="http://schemas.microsoft.com/office/drawing/2014/main" id="{CE0A5A01-1768-4506-B49B-099544C9138C}"/>
                  </a:ext>
                </a:extLst>
              </p:cNvPr>
              <p:cNvSpPr>
                <a:spLocks noChangeShapeType="1"/>
              </p:cNvSpPr>
              <p:nvPr/>
            </p:nvSpPr>
            <p:spPr bwMode="auto">
              <a:xfrm>
                <a:off x="3704" y="2427"/>
                <a:ext cx="0" cy="2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18" name="Line 71">
                <a:extLst>
                  <a:ext uri="{FF2B5EF4-FFF2-40B4-BE49-F238E27FC236}">
                    <a16:creationId xmlns:a16="http://schemas.microsoft.com/office/drawing/2014/main" id="{4EC67713-2B4C-42A7-9264-66ACB595D7C3}"/>
                  </a:ext>
                </a:extLst>
              </p:cNvPr>
              <p:cNvSpPr>
                <a:spLocks noChangeShapeType="1"/>
              </p:cNvSpPr>
              <p:nvPr/>
            </p:nvSpPr>
            <p:spPr bwMode="auto">
              <a:xfrm>
                <a:off x="4065" y="2426"/>
                <a:ext cx="0" cy="2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grpSp>
        <p:sp>
          <p:nvSpPr>
            <p:cNvPr id="213" name="Line 72">
              <a:extLst>
                <a:ext uri="{FF2B5EF4-FFF2-40B4-BE49-F238E27FC236}">
                  <a16:creationId xmlns:a16="http://schemas.microsoft.com/office/drawing/2014/main" id="{BE90263D-2EBA-46EC-8CBE-72B3B52392AA}"/>
                </a:ext>
              </a:extLst>
            </p:cNvPr>
            <p:cNvSpPr>
              <a:spLocks noChangeShapeType="1"/>
            </p:cNvSpPr>
            <p:nvPr/>
          </p:nvSpPr>
          <p:spPr bwMode="auto">
            <a:xfrm flipV="1">
              <a:off x="8359775" y="4206875"/>
              <a:ext cx="0" cy="3746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14" name="Line 73">
              <a:extLst>
                <a:ext uri="{FF2B5EF4-FFF2-40B4-BE49-F238E27FC236}">
                  <a16:creationId xmlns:a16="http://schemas.microsoft.com/office/drawing/2014/main" id="{EF22E4D9-DE3A-41FB-B2A4-0B0BF802D7E4}"/>
                </a:ext>
              </a:extLst>
            </p:cNvPr>
            <p:cNvSpPr>
              <a:spLocks noChangeShapeType="1"/>
            </p:cNvSpPr>
            <p:nvPr/>
          </p:nvSpPr>
          <p:spPr bwMode="auto">
            <a:xfrm>
              <a:off x="9042401" y="4022725"/>
              <a:ext cx="6969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sp>
          <p:nvSpPr>
            <p:cNvPr id="215" name="Line 74">
              <a:extLst>
                <a:ext uri="{FF2B5EF4-FFF2-40B4-BE49-F238E27FC236}">
                  <a16:creationId xmlns:a16="http://schemas.microsoft.com/office/drawing/2014/main" id="{01E2DB88-556C-4C38-8F26-13187667F3A3}"/>
                </a:ext>
              </a:extLst>
            </p:cNvPr>
            <p:cNvSpPr>
              <a:spLocks noChangeShapeType="1"/>
            </p:cNvSpPr>
            <p:nvPr/>
          </p:nvSpPr>
          <p:spPr bwMode="auto">
            <a:xfrm>
              <a:off x="9753600" y="4005264"/>
              <a:ext cx="0" cy="30638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600066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437042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a:t>
            </a: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1177200" lvl="6" indent="-457200">
              <a:lnSpc>
                <a:spcPct val="150000"/>
              </a:lnSpc>
              <a:buAutoNum type="arabicPeriod"/>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linked list is a </a:t>
            </a:r>
            <a:r>
              <a:rPr lang="en-US" sz="2000" dirty="0" smtClean="0">
                <a:latin typeface="Times New Roman" panose="02020603050405020304" pitchFamily="18" charset="0"/>
                <a:cs typeface="Times New Roman" panose="02020603050405020304" pitchFamily="18" charset="0"/>
              </a:rPr>
              <a:t>linear </a:t>
            </a:r>
            <a:r>
              <a:rPr lang="en-US" sz="2000" dirty="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structure with contiguous memory allocation for elements to be stored.</a:t>
            </a:r>
          </a:p>
          <a:p>
            <a:pPr marL="1177200" lvl="6" indent="-457200">
              <a:lnSpc>
                <a:spcPct val="150000"/>
              </a:lnSpc>
            </a:pPr>
            <a:r>
              <a:rPr lang="en-US" sz="2000" dirty="0" smtClean="0">
                <a:latin typeface="Times New Roman" panose="02020603050405020304" pitchFamily="18" charset="0"/>
                <a:cs typeface="Times New Roman" panose="02020603050405020304" pitchFamily="18" charset="0"/>
              </a:rPr>
              <a:t>       State whether true or false.</a:t>
            </a:r>
            <a:endParaRPr lang="en-IN" sz="2000" dirty="0">
              <a:latin typeface="Times New Roman" panose="02020603050405020304" pitchFamily="18" charset="0"/>
              <a:cs typeface="Times New Roman" panose="02020603050405020304" pitchFamily="18" charset="0"/>
            </a:endParaRPr>
          </a:p>
          <a:p>
            <a:pPr marL="720000" lvl="6">
              <a:lnSpc>
                <a:spcPct val="150000"/>
              </a:lnSpc>
            </a:pPr>
            <a:r>
              <a:rPr lang="en-IN" sz="800" dirty="0">
                <a:latin typeface="Times New Roman" panose="02020603050405020304" pitchFamily="18" charset="0"/>
                <a:cs typeface="Times New Roman" panose="02020603050405020304" pitchFamily="18" charset="0"/>
              </a:rPr>
              <a:t> </a:t>
            </a:r>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True</a:t>
            </a:r>
            <a:endParaRPr lang="en-IN"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IN" sz="2000" dirty="0">
                <a:latin typeface="Times New Roman" panose="02020603050405020304" pitchFamily="18" charset="0"/>
                <a:cs typeface="Times New Roman" panose="02020603050405020304" pitchFamily="18" charset="0"/>
              </a:rPr>
              <a:t>False</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6792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89</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4770537"/>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Which </a:t>
            </a:r>
            <a:r>
              <a:rPr lang="en-US" sz="2000" dirty="0">
                <a:latin typeface="Times New Roman" panose="02020603050405020304" pitchFamily="18" charset="0"/>
                <a:cs typeface="Times New Roman" panose="02020603050405020304" pitchFamily="18" charset="0"/>
              </a:rPr>
              <a:t>of these is an application of linked list?</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To implement file system</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Chaining</a:t>
            </a:r>
            <a:endParaRPr lang="en-US" sz="20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Implementing </a:t>
            </a:r>
            <a:r>
              <a:rPr lang="en-US" sz="2000" dirty="0">
                <a:latin typeface="Times New Roman" panose="02020603050405020304" pitchFamily="18" charset="0"/>
                <a:cs typeface="Times New Roman" panose="02020603050405020304" pitchFamily="18" charset="0"/>
              </a:rPr>
              <a:t>non-binary trees</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the above</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d)</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0931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6" name="Rectangle 5"/>
          <p:cNvSpPr/>
          <p:nvPr/>
        </p:nvSpPr>
        <p:spPr>
          <a:xfrm>
            <a:off x="207034" y="1121184"/>
            <a:ext cx="11585573" cy="298543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Linked List </a:t>
            </a:r>
            <a:r>
              <a:rPr lang="en-US" sz="2400" b="1" dirty="0" smtClean="0">
                <a:latin typeface="Times New Roman" panose="02020603050405020304" pitchFamily="18" charset="0"/>
                <a:cs typeface="Times New Roman" panose="02020603050405020304" pitchFamily="18" charset="0"/>
              </a:rPr>
              <a:t>Basics</a:t>
            </a:r>
          </a:p>
          <a:p>
            <a:pPr marL="360000" lvl="4"/>
            <a:endParaRPr lang="en-US" sz="2400" b="1"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Linked lists and arrays are similar since they both store collections of data.</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array's features all follow from its strategy of allocating the memory for all its elements in one block of memory.</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Linked lists use an entirely different strategy: linked lists allocate memory for each element separately and only when necessary.</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90</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4955203"/>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 Which </a:t>
            </a:r>
            <a:r>
              <a:rPr lang="en-US" sz="2000" dirty="0">
                <a:latin typeface="Times New Roman" panose="02020603050405020304" pitchFamily="18" charset="0"/>
                <a:cs typeface="Times New Roman" panose="02020603050405020304" pitchFamily="18" charset="0"/>
              </a:rPr>
              <a:t>of the following is not a disadvantage to the usage of array?</a:t>
            </a:r>
          </a:p>
          <a:p>
            <a:pPr marL="720000" lvl="6">
              <a:lnSpc>
                <a:spcPct val="150000"/>
              </a:lnSpc>
            </a:pPr>
            <a:r>
              <a:rPr lang="en-IN" sz="800" dirty="0" smtClean="0">
                <a:latin typeface="Times New Roman" panose="02020603050405020304" pitchFamily="18" charset="0"/>
                <a:cs typeface="Times New Roman" panose="02020603050405020304" pitchFamily="18" charset="0"/>
              </a:rPr>
              <a:t>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Fix </a:t>
            </a:r>
            <a:r>
              <a:rPr lang="en-US" sz="2000" dirty="0">
                <a:latin typeface="Times New Roman" panose="02020603050405020304" pitchFamily="18" charset="0"/>
                <a:cs typeface="Times New Roman" panose="02020603050405020304" pitchFamily="18" charset="0"/>
              </a:rPr>
              <a:t>a size</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Insertion </a:t>
            </a:r>
            <a:r>
              <a:rPr lang="en-US" sz="2000" dirty="0">
                <a:latin typeface="Times New Roman" panose="02020603050405020304" pitchFamily="18" charset="0"/>
                <a:cs typeface="Times New Roman" panose="02020603050405020304" pitchFamily="18" charset="0"/>
              </a:rPr>
              <a:t>based on position</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Random </a:t>
            </a:r>
            <a:r>
              <a:rPr lang="en-US" sz="2000" dirty="0">
                <a:latin typeface="Times New Roman" panose="02020603050405020304" pitchFamily="18" charset="0"/>
                <a:cs typeface="Times New Roman" panose="02020603050405020304" pitchFamily="18" charset="0"/>
              </a:rPr>
              <a:t>access</a:t>
            </a:r>
          </a:p>
          <a:p>
            <a:pPr marL="2091600" lvl="8"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Static </a:t>
            </a:r>
            <a:r>
              <a:rPr lang="en-US" sz="2000" dirty="0">
                <a:latin typeface="Times New Roman" panose="02020603050405020304" pitchFamily="18" charset="0"/>
                <a:cs typeface="Times New Roman" panose="02020603050405020304" pitchFamily="18" charset="0"/>
              </a:rPr>
              <a:t>allocation </a:t>
            </a:r>
          </a:p>
          <a:p>
            <a:pPr marL="2091600" lvl="8" indent="-457200">
              <a:lnSpc>
                <a:spcPct val="150000"/>
              </a:lnSpc>
              <a:buFont typeface="+mj-lt"/>
              <a:buAutoNum type="alphaLcParenR"/>
            </a:pPr>
            <a:endParaRPr lang="en-IN" sz="2000" dirty="0">
              <a:latin typeface="Times New Roman" panose="02020603050405020304" pitchFamily="18" charset="0"/>
              <a:cs typeface="Times New Roman" panose="02020603050405020304" pitchFamily="18" charset="0"/>
            </a:endParaRPr>
          </a:p>
          <a:p>
            <a:pPr marL="1177200" lvl="7">
              <a:lnSpc>
                <a:spcPct val="150000"/>
              </a:lnSpc>
            </a:pPr>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c)</a:t>
            </a: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8955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91</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1631216"/>
          </a:xfrm>
          <a:prstGeom prst="rect">
            <a:avLst/>
          </a:prstGeom>
        </p:spPr>
        <p:txBody>
          <a:bodyPr wrap="square">
            <a:spAutoFit/>
          </a:bodyPr>
          <a:lstStyle/>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360000" lvl="4"/>
            <a:endParaRPr lang="en-US" sz="1000" b="1" dirty="0" smtClean="0">
              <a:latin typeface="Times New Roman" panose="02020603050405020304" pitchFamily="18" charset="0"/>
              <a:cs typeface="Times New Roman" panose="02020603050405020304" pitchFamily="18" charset="0"/>
            </a:endParaRPr>
          </a:p>
          <a:p>
            <a:pPr marL="360000" lvl="4"/>
            <a:endParaRPr lang="en-US" sz="1000" b="1" dirty="0">
              <a:latin typeface="Times New Roman" panose="02020603050405020304" pitchFamily="18" charset="0"/>
              <a:cs typeface="Times New Roman" panose="02020603050405020304" pitchFamily="18" charset="0"/>
            </a:endParaRPr>
          </a:p>
          <a:p>
            <a:pPr marL="720000" lvl="6">
              <a:lnSpc>
                <a:spcPct val="150000"/>
              </a:lnSpc>
            </a:pPr>
            <a:endParaRPr lang="en-IN" sz="2000" b="1" dirty="0">
              <a:latin typeface="Times New Roman" panose="02020603050405020304" pitchFamily="18" charset="0"/>
              <a:cs typeface="Times New Roman" panose="02020603050405020304" pitchFamily="18" charset="0"/>
            </a:endParaRPr>
          </a:p>
          <a:p>
            <a:pPr marL="1177200" lvl="7">
              <a:lnSpc>
                <a:spcPct val="150000"/>
              </a:lnSpc>
            </a:pPr>
            <a:r>
              <a:rPr lang="en-IN" sz="2000" dirty="0">
                <a:latin typeface="Times New Roman" panose="02020603050405020304" pitchFamily="18" charset="0"/>
                <a:cs typeface="Times New Roman" panose="02020603050405020304" pitchFamily="18" charset="0"/>
              </a:rPr>
              <a:t>  </a:t>
            </a:r>
          </a:p>
        </p:txBody>
      </p:sp>
      <p:pic>
        <p:nvPicPr>
          <p:cNvPr id="5" name="Picture Placeholder 10"/>
          <p:cNvPicPr>
            <a:picLocks noChangeAspect="1"/>
          </p:cNvPicPr>
          <p:nvPr/>
        </p:nvPicPr>
        <p:blipFill>
          <a:blip r:embed="rId3" cstate="print">
            <a:extLst>
              <a:ext uri="{28A0092B-C50C-407E-A947-70E740481C1C}">
                <a14:useLocalDpi xmlns:a14="http://schemas.microsoft.com/office/drawing/2010/main" val="0"/>
              </a:ext>
            </a:extLst>
          </a:blip>
          <a:srcRect l="11591" r="11591"/>
          <a:stretch>
            <a:fillRect/>
          </a:stretch>
        </p:blipFill>
        <p:spPr>
          <a:xfrm>
            <a:off x="954289" y="1553247"/>
            <a:ext cx="557099" cy="557076"/>
          </a:xfrm>
          <a:prstGeom prst="rect">
            <a:avLst/>
          </a:prstGeom>
        </p:spPr>
      </p:pic>
      <p:sp>
        <p:nvSpPr>
          <p:cNvPr id="6" name="Title 5"/>
          <p:cNvSpPr txBox="1">
            <a:spLocks/>
          </p:cNvSpPr>
          <p:nvPr/>
        </p:nvSpPr>
        <p:spPr>
          <a:xfrm>
            <a:off x="1678675" y="1505950"/>
            <a:ext cx="9483311" cy="557076"/>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0" i="0" u="none" strike="noStrike" kern="1200" cap="none" spc="0" normalizeH="0" baseline="0" noProof="0" smtClean="0">
                <a:ln>
                  <a:noFill/>
                </a:ln>
                <a:solidFill>
                  <a:schemeClr val="tx1"/>
                </a:solidFill>
                <a:effectLst/>
                <a:uLnTx/>
                <a:uFillTx/>
                <a:latin typeface="+mj-lt"/>
                <a:ea typeface="+mj-ea"/>
                <a:cs typeface="+mj-cs"/>
              </a:rPr>
              <a:t>Activity</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Subtitle 7"/>
          <p:cNvSpPr txBox="1">
            <a:spLocks/>
          </p:cNvSpPr>
          <p:nvPr/>
        </p:nvSpPr>
        <p:spPr>
          <a:xfrm>
            <a:off x="1000758" y="2438298"/>
            <a:ext cx="10555366" cy="509854"/>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Cambria" panose="02040503050406030204" pitchFamily="18" charset="0"/>
                <a:ea typeface="+mn-ea"/>
                <a:cs typeface="+mn-cs"/>
              </a:rPr>
              <a:t>Brief description of activity</a:t>
            </a:r>
            <a:endParaRPr kumimoji="0" lang="en-IN"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graphicFrame>
        <p:nvGraphicFramePr>
          <p:cNvPr id="12" name="Diagram 11"/>
          <p:cNvGraphicFramePr/>
          <p:nvPr>
            <p:extLst>
              <p:ext uri="{D42A27DB-BD31-4B8C-83A1-F6EECF244321}">
                <p14:modId xmlns:p14="http://schemas.microsoft.com/office/powerpoint/2010/main" val="3431947480"/>
              </p:ext>
            </p:extLst>
          </p:nvPr>
        </p:nvGraphicFramePr>
        <p:xfrm>
          <a:off x="1111943" y="3111106"/>
          <a:ext cx="10239229" cy="3434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955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92</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IN" sz="2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36584361"/>
              </p:ext>
            </p:extLst>
          </p:nvPr>
        </p:nvGraphicFramePr>
        <p:xfrm>
          <a:off x="694144" y="1799325"/>
          <a:ext cx="10802246" cy="4301927"/>
        </p:xfrm>
        <a:graphic>
          <a:graphicData uri="http://schemas.openxmlformats.org/drawingml/2006/table">
            <a:tbl>
              <a:tblPr firstRow="1" bandRow="1">
                <a:tableStyleId>{5940675A-B579-460E-94D1-54222C63F5DA}</a:tableStyleId>
              </a:tblPr>
              <a:tblGrid>
                <a:gridCol w="2442969">
                  <a:extLst>
                    <a:ext uri="{9D8B030D-6E8A-4147-A177-3AD203B41FA5}">
                      <a16:colId xmlns:a16="http://schemas.microsoft.com/office/drawing/2014/main" val="20000"/>
                    </a:ext>
                  </a:extLst>
                </a:gridCol>
                <a:gridCol w="4169216">
                  <a:extLst>
                    <a:ext uri="{9D8B030D-6E8A-4147-A177-3AD203B41FA5}">
                      <a16:colId xmlns:a16="http://schemas.microsoft.com/office/drawing/2014/main" val="20001"/>
                    </a:ext>
                  </a:extLst>
                </a:gridCol>
                <a:gridCol w="4190061">
                  <a:extLst>
                    <a:ext uri="{9D8B030D-6E8A-4147-A177-3AD203B41FA5}">
                      <a16:colId xmlns:a16="http://schemas.microsoft.com/office/drawing/2014/main" val="20002"/>
                    </a:ext>
                  </a:extLst>
                </a:gridCol>
              </a:tblGrid>
              <a:tr h="747468">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1467207">
                <a:tc>
                  <a:txBody>
                    <a:bodyPr/>
                    <a:lstStyle/>
                    <a:p>
                      <a:pPr marL="182880" algn="l" fontAlgn="b"/>
                      <a:r>
                        <a:rPr lang="en-GB" sz="1600" b="0" i="0" u="none" strike="noStrike" dirty="0">
                          <a:solidFill>
                            <a:srgbClr val="000000"/>
                          </a:solidFill>
                          <a:effectLst/>
                          <a:latin typeface="+mn-lt"/>
                        </a:rPr>
                        <a:t>Linked list</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3"/>
                        </a:rPr>
                        <a:t>https://www.geeksforgeeks.org/linked-list-set-1-introduction</a:t>
                      </a:r>
                      <a:r>
                        <a:rPr lang="en-GB" sz="1600" b="0" i="0" u="sng" strike="noStrike" dirty="0" smtClean="0">
                          <a:solidFill>
                            <a:srgbClr val="0000FF"/>
                          </a:solidFill>
                          <a:effectLst/>
                          <a:latin typeface="+mn-lt"/>
                          <a:hlinkClick r:id="rId3"/>
                        </a:rPr>
                        <a:t>/</a:t>
                      </a:r>
                      <a:r>
                        <a:rPr lang="en-GB" sz="1600" b="0" i="0" u="sng" strike="noStrike" dirty="0" smtClean="0">
                          <a:solidFill>
                            <a:srgbClr val="0000FF"/>
                          </a:solidFill>
                          <a:effectLst/>
                          <a:latin typeface="+mn-lt"/>
                        </a:rPr>
                        <a:t/>
                      </a:r>
                      <a:br>
                        <a:rPr lang="en-GB" sz="1600" b="0" i="0" u="sng" strike="noStrike" dirty="0" smtClean="0">
                          <a:solidFill>
                            <a:srgbClr val="0000FF"/>
                          </a:solidFill>
                          <a:effectLst/>
                          <a:latin typeface="+mn-lt"/>
                        </a:rPr>
                      </a:br>
                      <a:endParaRPr lang="en-GB" sz="1600" b="0" i="0" u="sng" strike="noStrike" dirty="0">
                        <a:solidFill>
                          <a:srgbClr val="0000FF"/>
                        </a:solidFill>
                        <a:effectLst/>
                        <a:latin typeface="+mn-lt"/>
                      </a:endParaRPr>
                    </a:p>
                    <a:p>
                      <a:pPr marL="182880" algn="l" fontAlgn="b"/>
                      <a:r>
                        <a:rPr lang="en-GB" sz="1600" b="0" i="0" u="sng" strike="noStrike" dirty="0">
                          <a:solidFill>
                            <a:srgbClr val="0000FF"/>
                          </a:solidFill>
                          <a:effectLst/>
                          <a:latin typeface="+mn-lt"/>
                          <a:hlinkClick r:id="rId4"/>
                        </a:rPr>
                        <a:t>https://www.tutorialspoint.com/data_structures_algorithms/linked_list_algorithms.htm</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linked list</a:t>
                      </a:r>
                    </a:p>
                  </a:txBody>
                  <a:tcPr marL="9525" marR="9525" marT="9525" marB="0" anchor="ctr">
                    <a:solidFill>
                      <a:schemeClr val="bg1"/>
                    </a:solidFill>
                  </a:tcPr>
                </a:tc>
                <a:extLst>
                  <a:ext uri="{0D108BD9-81ED-4DB2-BD59-A6C34878D82A}">
                    <a16:rowId xmlns:a16="http://schemas.microsoft.com/office/drawing/2014/main" val="10000"/>
                  </a:ext>
                </a:extLst>
              </a:tr>
              <a:tr h="1043626">
                <a:tc>
                  <a:txBody>
                    <a:bodyPr/>
                    <a:lstStyle/>
                    <a:p>
                      <a:pPr marL="182880" algn="l" fontAlgn="b"/>
                      <a:r>
                        <a:rPr lang="en-GB" sz="1600" b="0" i="0" u="none" strike="noStrike" dirty="0">
                          <a:solidFill>
                            <a:srgbClr val="000000"/>
                          </a:solidFill>
                          <a:effectLst/>
                          <a:latin typeface="+mn-lt"/>
                        </a:rPr>
                        <a:t>Sparse matrix</a:t>
                      </a:r>
                    </a:p>
                  </a:txBody>
                  <a:tcPr marL="9525" marR="9525" marT="9525" marB="0" anchor="ctr">
                    <a:solidFill>
                      <a:schemeClr val="accent1">
                        <a:lumMod val="20000"/>
                        <a:lumOff val="80000"/>
                      </a:schemeClr>
                    </a:solidFill>
                  </a:tcPr>
                </a:tc>
                <a:tc>
                  <a:txBody>
                    <a:bodyPr/>
                    <a:lstStyle/>
                    <a:p>
                      <a:pPr marL="182880" algn="l" fontAlgn="b"/>
                      <a:r>
                        <a:rPr lang="en-GB" sz="1600" b="0" i="0" u="sng" strike="noStrike" dirty="0">
                          <a:solidFill>
                            <a:srgbClr val="0000FF"/>
                          </a:solidFill>
                          <a:effectLst/>
                          <a:latin typeface="+mn-lt"/>
                          <a:hlinkClick r:id="rId5"/>
                        </a:rPr>
                        <a:t>https://www.geeksforgeeks.org/sparse-matrix-representation/</a:t>
                      </a:r>
                      <a:endParaRPr lang="en-GB" sz="1600" b="0" i="0" u="sng" strike="noStrike" dirty="0">
                        <a:solidFill>
                          <a:srgbClr val="0000FF"/>
                        </a:solidFill>
                        <a:effectLst/>
                        <a:latin typeface="+mn-lt"/>
                      </a:endParaRPr>
                    </a:p>
                  </a:txBody>
                  <a:tcPr marL="9525" marR="9525" marT="9525" marB="0" anchor="ctr">
                    <a:solidFill>
                      <a:schemeClr val="accent1">
                        <a:lumMod val="20000"/>
                        <a:lumOff val="80000"/>
                      </a:schemeClr>
                    </a:solidFill>
                  </a:tcPr>
                </a:tc>
                <a:tc>
                  <a:txBody>
                    <a:bodyPr/>
                    <a:lstStyle/>
                    <a:p>
                      <a:pPr marL="182880" algn="l" fontAlgn="b"/>
                      <a:r>
                        <a:rPr lang="en-US" sz="1600" b="0" i="0" u="none" strike="noStrike" dirty="0">
                          <a:solidFill>
                            <a:srgbClr val="000000"/>
                          </a:solidFill>
                          <a:effectLst/>
                          <a:latin typeface="+mn-lt"/>
                        </a:rPr>
                        <a:t>Include note on sparse matrix implementation using linked list</a:t>
                      </a:r>
                    </a:p>
                  </a:txBody>
                  <a:tcPr marL="9525" marR="9525" marT="9525" marB="0" anchor="ctr">
                    <a:solidFill>
                      <a:schemeClr val="accent1">
                        <a:lumMod val="20000"/>
                        <a:lumOff val="80000"/>
                      </a:schemeClr>
                    </a:solidFill>
                  </a:tcPr>
                </a:tc>
                <a:extLst>
                  <a:ext uri="{0D108BD9-81ED-4DB2-BD59-A6C34878D82A}">
                    <a16:rowId xmlns:a16="http://schemas.microsoft.com/office/drawing/2014/main" val="1773096030"/>
                  </a:ext>
                </a:extLst>
              </a:tr>
              <a:tr h="1043626">
                <a:tc>
                  <a:txBody>
                    <a:bodyPr/>
                    <a:lstStyle/>
                    <a:p>
                      <a:pPr marL="182880" algn="l" fontAlgn="b"/>
                      <a:r>
                        <a:rPr lang="en-GB" sz="1600" b="0" i="0" u="none" strike="noStrike" dirty="0">
                          <a:solidFill>
                            <a:srgbClr val="000000"/>
                          </a:solidFill>
                          <a:effectLst/>
                          <a:latin typeface="+mn-lt"/>
                        </a:rPr>
                        <a:t>Polynomials manipulation</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hlinkClick r:id="rId6"/>
                        </a:rPr>
                        <a:t>https://www.geeksforgeeks.org/adding-two-polynomials-using-linked-list/</a:t>
                      </a:r>
                      <a:endParaRPr lang="en-GB" sz="1600" b="0" i="0" u="sng" strike="noStrike" dirty="0">
                        <a:solidFill>
                          <a:srgbClr val="0000FF"/>
                        </a:solidFill>
                        <a:effectLst/>
                        <a:latin typeface="+mn-lt"/>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rPr>
                        <a:t>Include notes on polynomials manipulation using linked list</a:t>
                      </a:r>
                    </a:p>
                  </a:txBody>
                  <a:tcPr marL="9525" marR="9525" marT="9525" marB="0" anchor="ctr">
                    <a:solidFill>
                      <a:schemeClr val="bg1"/>
                    </a:solidFill>
                  </a:tcPr>
                </a:tc>
                <a:extLst>
                  <a:ext uri="{0D108BD9-81ED-4DB2-BD59-A6C34878D82A}">
                    <a16:rowId xmlns:a16="http://schemas.microsoft.com/office/drawing/2014/main" val="1832620005"/>
                  </a:ext>
                </a:extLst>
              </a:tr>
            </a:tbl>
          </a:graphicData>
        </a:graphic>
      </p:graphicFrame>
    </p:spTree>
    <p:extLst>
      <p:ext uri="{BB962C8B-B14F-4D97-AF65-F5344CB8AC3E}">
        <p14:creationId xmlns:p14="http://schemas.microsoft.com/office/powerpoint/2010/main" val="32126122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Linked Lists </a:t>
            </a:r>
          </a:p>
        </p:txBody>
      </p:sp>
      <p:sp>
        <p:nvSpPr>
          <p:cNvPr id="76" name="Rectangle 75"/>
          <p:cNvSpPr/>
          <p:nvPr/>
        </p:nvSpPr>
        <p:spPr>
          <a:xfrm>
            <a:off x="59886" y="1084394"/>
            <a:ext cx="11835441"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IN" sz="2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54667911"/>
              </p:ext>
            </p:extLst>
          </p:nvPr>
        </p:nvGraphicFramePr>
        <p:xfrm>
          <a:off x="697567" y="1958012"/>
          <a:ext cx="10798824" cy="1809948"/>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20000"/>
                    </a:ext>
                  </a:extLst>
                </a:gridCol>
                <a:gridCol w="3500439">
                  <a:extLst>
                    <a:ext uri="{9D8B030D-6E8A-4147-A177-3AD203B41FA5}">
                      <a16:colId xmlns:a16="http://schemas.microsoft.com/office/drawing/2014/main" val="20001"/>
                    </a:ext>
                  </a:extLst>
                </a:gridCol>
                <a:gridCol w="4961586">
                  <a:extLst>
                    <a:ext uri="{9D8B030D-6E8A-4147-A177-3AD203B41FA5}">
                      <a16:colId xmlns:a16="http://schemas.microsoft.com/office/drawing/2014/main" val="20002"/>
                    </a:ext>
                  </a:extLst>
                </a:gridCol>
              </a:tblGrid>
              <a:tr h="904974">
                <a:tc>
                  <a:txBody>
                    <a:bodyPr/>
                    <a:lstStyle/>
                    <a:p>
                      <a:pPr marL="182880" algn="l" fontAlgn="b"/>
                      <a:r>
                        <a:rPr lang="en-US" sz="2000" b="1" i="0" u="none" strike="noStrike" dirty="0">
                          <a:solidFill>
                            <a:schemeClr val="bg1"/>
                          </a:solidFill>
                          <a:effectLst/>
                          <a:latin typeface="+mn-lt"/>
                        </a:rPr>
                        <a:t>Topics</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URL</a:t>
                      </a:r>
                      <a:endParaRPr lang="en-GB" sz="2000" b="1" i="0" u="none" strike="noStrike" dirty="0">
                        <a:solidFill>
                          <a:schemeClr val="bg1"/>
                        </a:solidFill>
                        <a:effectLst/>
                        <a:latin typeface="+mn-lt"/>
                      </a:endParaRPr>
                    </a:p>
                  </a:txBody>
                  <a:tcPr marL="9525" marR="9525" marT="9525" marB="0" anchor="ctr">
                    <a:solidFill>
                      <a:srgbClr val="0070C0"/>
                    </a:solidFill>
                  </a:tcPr>
                </a:tc>
                <a:tc>
                  <a:txBody>
                    <a:bodyPr/>
                    <a:lstStyle/>
                    <a:p>
                      <a:pPr marL="182880" algn="l" fontAlgn="b"/>
                      <a:r>
                        <a:rPr lang="en-US" sz="2000" b="1" i="0" u="none" strike="noStrike" dirty="0">
                          <a:solidFill>
                            <a:schemeClr val="bg1"/>
                          </a:solidFill>
                          <a:effectLst/>
                          <a:latin typeface="+mn-lt"/>
                        </a:rPr>
                        <a:t>Notes</a:t>
                      </a:r>
                    </a:p>
                  </a:txBody>
                  <a:tcPr marL="9525" marR="9525" marT="9525" marB="0" anchor="ctr">
                    <a:solidFill>
                      <a:srgbClr val="0070C0"/>
                    </a:solidFill>
                  </a:tcPr>
                </a:tc>
                <a:extLst>
                  <a:ext uri="{0D108BD9-81ED-4DB2-BD59-A6C34878D82A}">
                    <a16:rowId xmlns:a16="http://schemas.microsoft.com/office/drawing/2014/main" val="10002"/>
                  </a:ext>
                </a:extLst>
              </a:tr>
              <a:tr h="904974">
                <a:tc>
                  <a:txBody>
                    <a:bodyPr/>
                    <a:lstStyle/>
                    <a:p>
                      <a:pPr marL="182880" algn="l" fontAlgn="b"/>
                      <a:r>
                        <a:rPr lang="en-GB" sz="1600" b="0" i="0" u="none" strike="noStrike" dirty="0">
                          <a:solidFill>
                            <a:srgbClr val="000000"/>
                          </a:solidFill>
                          <a:effectLst/>
                          <a:latin typeface="+mn-lt"/>
                          <a:cs typeface="Times New Roman" panose="02020603050405020304" pitchFamily="18" charset="0"/>
                        </a:rPr>
                        <a:t>Linked Lists </a:t>
                      </a:r>
                    </a:p>
                  </a:txBody>
                  <a:tcPr marL="9525" marR="9525" marT="9525" marB="0" anchor="ctr">
                    <a:solidFill>
                      <a:schemeClr val="bg1"/>
                    </a:solidFill>
                  </a:tcPr>
                </a:tc>
                <a:tc>
                  <a:txBody>
                    <a:bodyPr/>
                    <a:lstStyle/>
                    <a:p>
                      <a:pPr marL="182880" algn="l" fontAlgn="b"/>
                      <a:r>
                        <a:rPr lang="en-GB" sz="1600" b="0" i="0" u="sng" strike="noStrike" dirty="0">
                          <a:solidFill>
                            <a:srgbClr val="0000FF"/>
                          </a:solidFill>
                          <a:effectLst/>
                          <a:latin typeface="+mn-lt"/>
                          <a:cs typeface="Times New Roman" panose="02020603050405020304" pitchFamily="18" charset="0"/>
                          <a:hlinkClick r:id="rId3"/>
                        </a:rPr>
                        <a:t>https://www.youtube.com/watch?v=pBrz9HmjFOs</a:t>
                      </a:r>
                      <a:endParaRPr lang="en-GB" sz="1600" b="0" i="0" u="sng" strike="noStrike" dirty="0">
                        <a:solidFill>
                          <a:srgbClr val="0000FF"/>
                        </a:solidFill>
                        <a:effectLst/>
                        <a:latin typeface="+mn-lt"/>
                        <a:cs typeface="Times New Roman" panose="02020603050405020304" pitchFamily="18" charset="0"/>
                      </a:endParaRPr>
                    </a:p>
                  </a:txBody>
                  <a:tcPr marL="9525" marR="9525" marT="9525" marB="0" anchor="ctr">
                    <a:solidFill>
                      <a:schemeClr val="bg1"/>
                    </a:solidFill>
                  </a:tcPr>
                </a:tc>
                <a:tc>
                  <a:txBody>
                    <a:bodyPr/>
                    <a:lstStyle/>
                    <a:p>
                      <a:pPr marL="182880" algn="l" fontAlgn="b"/>
                      <a:r>
                        <a:rPr lang="en-US" sz="1600" b="0" i="0" u="none" strike="noStrike" dirty="0">
                          <a:solidFill>
                            <a:srgbClr val="000000"/>
                          </a:solidFill>
                          <a:effectLst/>
                          <a:latin typeface="+mn-lt"/>
                          <a:cs typeface="Times New Roman" panose="02020603050405020304" pitchFamily="18" charset="0"/>
                        </a:rPr>
                        <a:t>This video explains about linked list </a:t>
                      </a:r>
                    </a:p>
                  </a:txBody>
                  <a:tcPr marL="9525" marR="9525" marT="9525"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7761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7826</TotalTime>
  <Words>4738</Words>
  <Application>Microsoft Office PowerPoint</Application>
  <PresentationFormat>Widescreen</PresentationFormat>
  <Paragraphs>1329</Paragraphs>
  <Slides>93</Slides>
  <Notes>18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7" baseType="lpstr">
      <vt:lpstr>新細明體</vt:lpstr>
      <vt:lpstr>Arial</vt:lpstr>
      <vt:lpstr>Calibri</vt:lpstr>
      <vt:lpstr>Calibri Light</vt:lpstr>
      <vt:lpstr>Cambria</vt:lpstr>
      <vt:lpstr>Comic Sans MS</vt:lpstr>
      <vt:lpstr>Courier New</vt:lpstr>
      <vt:lpstr>Helvetica</vt:lpstr>
      <vt:lpstr>Monotype Sorts</vt:lpstr>
      <vt:lpstr>Tahoma</vt:lpstr>
      <vt:lpstr>Times New Roman</vt:lpstr>
      <vt:lpstr>Wingdings</vt:lpstr>
      <vt:lpstr>Office Theme</vt:lpstr>
      <vt:lpstr>方程式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Admin</cp:lastModifiedBy>
  <cp:revision>788</cp:revision>
  <dcterms:created xsi:type="dcterms:W3CDTF">2018-01-29T06:10:27Z</dcterms:created>
  <dcterms:modified xsi:type="dcterms:W3CDTF">2018-11-30T08:36:53Z</dcterms:modified>
</cp:coreProperties>
</file>