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327" r:id="rId3"/>
    <p:sldId id="336" r:id="rId4"/>
    <p:sldId id="337" r:id="rId5"/>
    <p:sldId id="338" r:id="rId6"/>
    <p:sldId id="339" r:id="rId7"/>
    <p:sldId id="335"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8" r:id="rId26"/>
    <p:sldId id="357"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01" r:id="rId70"/>
    <p:sldId id="402" r:id="rId71"/>
    <p:sldId id="403" r:id="rId72"/>
    <p:sldId id="404" r:id="rId73"/>
    <p:sldId id="405" r:id="rId74"/>
    <p:sldId id="406" r:id="rId75"/>
    <p:sldId id="407" r:id="rId76"/>
    <p:sldId id="408" r:id="rId77"/>
    <p:sldId id="409" r:id="rId78"/>
    <p:sldId id="410" r:id="rId79"/>
    <p:sldId id="411" r:id="rId80"/>
    <p:sldId id="412" r:id="rId81"/>
    <p:sldId id="413" r:id="rId82"/>
    <p:sldId id="414" r:id="rId83"/>
    <p:sldId id="415" r:id="rId84"/>
    <p:sldId id="416" r:id="rId85"/>
    <p:sldId id="417" r:id="rId86"/>
    <p:sldId id="418" r:id="rId87"/>
    <p:sldId id="419" r:id="rId88"/>
    <p:sldId id="420" r:id="rId89"/>
    <p:sldId id="421" r:id="rId90"/>
    <p:sldId id="422" r:id="rId91"/>
    <p:sldId id="423" r:id="rId92"/>
    <p:sldId id="424" r:id="rId93"/>
    <p:sldId id="425"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a:srgbClr val="FF3300"/>
    <a:srgbClr val="E8E8E8"/>
    <a:srgbClr val="ED3B3B"/>
    <a:srgbClr val="E85402"/>
    <a:srgbClr val="0AC236"/>
    <a:srgbClr val="00DE64"/>
    <a:srgbClr val="4BB5E9"/>
    <a:srgbClr val="2AA2DE"/>
    <a:srgbClr val="2EA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22" autoAdjust="0"/>
  </p:normalViewPr>
  <p:slideViewPr>
    <p:cSldViewPr snapToGrid="0">
      <p:cViewPr varScale="1">
        <p:scale>
          <a:sx n="57" d="100"/>
          <a:sy n="57" d="100"/>
        </p:scale>
        <p:origin x="11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t>30-11-2018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t>‹#›</a:t>
            </a:fld>
            <a:endParaRPr lang="en-IN" dirty="0"/>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 b)</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14</a:t>
            </a:fld>
            <a:endParaRPr lang="en-IN" dirty="0"/>
          </a:p>
        </p:txBody>
      </p:sp>
    </p:spTree>
    <p:extLst>
      <p:ext uri="{BB962C8B-B14F-4D97-AF65-F5344CB8AC3E}">
        <p14:creationId xmlns:p14="http://schemas.microsoft.com/office/powerpoint/2010/main" val="1163132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5. d)</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53</a:t>
            </a:fld>
            <a:endParaRPr lang="en-IN" dirty="0"/>
          </a:p>
        </p:txBody>
      </p:sp>
    </p:spTree>
    <p:extLst>
      <p:ext uri="{BB962C8B-B14F-4D97-AF65-F5344CB8AC3E}">
        <p14:creationId xmlns:p14="http://schemas.microsoft.com/office/powerpoint/2010/main" val="410767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54</a:t>
            </a:fld>
            <a:endParaRPr lang="en-IN" dirty="0"/>
          </a:p>
        </p:txBody>
      </p:sp>
    </p:spTree>
    <p:extLst>
      <p:ext uri="{BB962C8B-B14F-4D97-AF65-F5344CB8AC3E}">
        <p14:creationId xmlns:p14="http://schemas.microsoft.com/office/powerpoint/2010/main" val="133359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6. a)</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61</a:t>
            </a:fld>
            <a:endParaRPr lang="en-IN" dirty="0"/>
          </a:p>
        </p:txBody>
      </p:sp>
    </p:spTree>
    <p:extLst>
      <p:ext uri="{BB962C8B-B14F-4D97-AF65-F5344CB8AC3E}">
        <p14:creationId xmlns:p14="http://schemas.microsoft.com/office/powerpoint/2010/main" val="3211388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62</a:t>
            </a:fld>
            <a:endParaRPr lang="en-IN" dirty="0"/>
          </a:p>
        </p:txBody>
      </p:sp>
    </p:spTree>
    <p:extLst>
      <p:ext uri="{BB962C8B-B14F-4D97-AF65-F5344CB8AC3E}">
        <p14:creationId xmlns:p14="http://schemas.microsoft.com/office/powerpoint/2010/main" val="1275473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7. c)</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68</a:t>
            </a:fld>
            <a:endParaRPr lang="en-IN" dirty="0"/>
          </a:p>
        </p:txBody>
      </p:sp>
    </p:spTree>
    <p:extLst>
      <p:ext uri="{BB962C8B-B14F-4D97-AF65-F5344CB8AC3E}">
        <p14:creationId xmlns:p14="http://schemas.microsoft.com/office/powerpoint/2010/main" val="2278369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8. a)</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69</a:t>
            </a:fld>
            <a:endParaRPr lang="en-IN" dirty="0"/>
          </a:p>
        </p:txBody>
      </p:sp>
    </p:spTree>
    <p:extLst>
      <p:ext uri="{BB962C8B-B14F-4D97-AF65-F5344CB8AC3E}">
        <p14:creationId xmlns:p14="http://schemas.microsoft.com/office/powerpoint/2010/main" val="2470410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70</a:t>
            </a:fld>
            <a:endParaRPr lang="en-IN" dirty="0"/>
          </a:p>
        </p:txBody>
      </p:sp>
    </p:spTree>
    <p:extLst>
      <p:ext uri="{BB962C8B-B14F-4D97-AF65-F5344CB8AC3E}">
        <p14:creationId xmlns:p14="http://schemas.microsoft.com/office/powerpoint/2010/main" val="3497673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9. b)</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87</a:t>
            </a:fld>
            <a:endParaRPr lang="en-IN" dirty="0"/>
          </a:p>
        </p:txBody>
      </p:sp>
    </p:spTree>
    <p:extLst>
      <p:ext uri="{BB962C8B-B14F-4D97-AF65-F5344CB8AC3E}">
        <p14:creationId xmlns:p14="http://schemas.microsoft.com/office/powerpoint/2010/main" val="3776474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10. b)</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88</a:t>
            </a:fld>
            <a:endParaRPr lang="en-IN" dirty="0"/>
          </a:p>
        </p:txBody>
      </p:sp>
    </p:spTree>
    <p:extLst>
      <p:ext uri="{BB962C8B-B14F-4D97-AF65-F5344CB8AC3E}">
        <p14:creationId xmlns:p14="http://schemas.microsoft.com/office/powerpoint/2010/main" val="116024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91</a:t>
            </a:fld>
            <a:endParaRPr lang="en-IN" dirty="0"/>
          </a:p>
        </p:txBody>
      </p:sp>
    </p:spTree>
    <p:extLst>
      <p:ext uri="{BB962C8B-B14F-4D97-AF65-F5344CB8AC3E}">
        <p14:creationId xmlns:p14="http://schemas.microsoft.com/office/powerpoint/2010/main" val="395905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 c)</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15</a:t>
            </a:fld>
            <a:endParaRPr lang="en-IN" dirty="0"/>
          </a:p>
        </p:txBody>
      </p:sp>
    </p:spTree>
    <p:extLst>
      <p:ext uri="{BB962C8B-B14F-4D97-AF65-F5344CB8AC3E}">
        <p14:creationId xmlns:p14="http://schemas.microsoft.com/office/powerpoint/2010/main" val="1192942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 a)</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16</a:t>
            </a:fld>
            <a:endParaRPr lang="en-IN" dirty="0"/>
          </a:p>
        </p:txBody>
      </p:sp>
    </p:spTree>
    <p:extLst>
      <p:ext uri="{BB962C8B-B14F-4D97-AF65-F5344CB8AC3E}">
        <p14:creationId xmlns:p14="http://schemas.microsoft.com/office/powerpoint/2010/main" val="1008196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During the traversal, t starts at the root, moves to the left child b of the root, then to the left child d of b. When the traversal of the left subtree of b is complete, t, once again, points to the node b. The t moves into the right subtree of b. When the traversal of this right subtree is complete, t again points to b. Following this, t points to a. We see that t points to every node in the binary tree three times – once when you get to the node from its parent (or in the case of the root, t is initially at the root), once when you return from the left subtree of the node, and once when you return from the node’s right subtree. Of these three times that t points to a node, the node is visited the first time.</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25</a:t>
            </a:fld>
            <a:endParaRPr lang="en-IN" dirty="0"/>
          </a:p>
        </p:txBody>
      </p:sp>
    </p:spTree>
    <p:extLst>
      <p:ext uri="{BB962C8B-B14F-4D97-AF65-F5344CB8AC3E}">
        <p14:creationId xmlns:p14="http://schemas.microsoft.com/office/powerpoint/2010/main" val="388885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Make a clone using </a:t>
            </a:r>
            <a:r>
              <a:rPr lang="en-US" altLang="en-US" dirty="0" err="1" smtClean="0"/>
              <a:t>postorder</a:t>
            </a:r>
            <a:r>
              <a:rPr lang="en-US" altLang="en-US" dirty="0" smtClean="0"/>
              <a:t> traversal. Clone the left subtree, clone the right subtree, clone the root in the visit step.</a:t>
            </a:r>
          </a:p>
          <a:p>
            <a:r>
              <a:rPr lang="en-US" altLang="en-US" dirty="0" smtClean="0"/>
              <a:t>Determine height using </a:t>
            </a:r>
            <a:r>
              <a:rPr lang="en-US" altLang="en-US" dirty="0" err="1" smtClean="0"/>
              <a:t>postorder</a:t>
            </a:r>
            <a:r>
              <a:rPr lang="en-US" altLang="en-US" dirty="0" smtClean="0"/>
              <a:t> traversal … determine the height of the left subtree, determine the height of the right subtree, in the visit step add 1 to the max of the already determined heights of the left and right subtrees.</a:t>
            </a:r>
          </a:p>
          <a:p>
            <a:r>
              <a:rPr lang="en-US" altLang="en-US" dirty="0" smtClean="0"/>
              <a:t>Determine number of nodes using preorder, </a:t>
            </a:r>
            <a:r>
              <a:rPr lang="en-US" altLang="en-US" dirty="0" err="1" smtClean="0"/>
              <a:t>inorder</a:t>
            </a:r>
            <a:r>
              <a:rPr lang="en-US" altLang="en-US" dirty="0" smtClean="0"/>
              <a:t>, or </a:t>
            </a:r>
            <a:r>
              <a:rPr lang="en-US" altLang="en-US" dirty="0" err="1" smtClean="0"/>
              <a:t>postorder</a:t>
            </a:r>
            <a:r>
              <a:rPr lang="en-US" altLang="en-US" dirty="0" smtClean="0"/>
              <a:t> traversal … initialize a counter to 0, add 1 to the counter in the visit step.</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36</a:t>
            </a:fld>
            <a:endParaRPr lang="en-IN" dirty="0"/>
          </a:p>
        </p:txBody>
      </p:sp>
    </p:spTree>
    <p:extLst>
      <p:ext uri="{BB962C8B-B14F-4D97-AF65-F5344CB8AC3E}">
        <p14:creationId xmlns:p14="http://schemas.microsoft.com/office/powerpoint/2010/main" val="86964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 c)</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39</a:t>
            </a:fld>
            <a:endParaRPr lang="en-IN" dirty="0"/>
          </a:p>
        </p:txBody>
      </p:sp>
    </p:spTree>
    <p:extLst>
      <p:ext uri="{BB962C8B-B14F-4D97-AF65-F5344CB8AC3E}">
        <p14:creationId xmlns:p14="http://schemas.microsoft.com/office/powerpoint/2010/main" val="249188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 b)</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40</a:t>
            </a:fld>
            <a:endParaRPr lang="en-IN" dirty="0"/>
          </a:p>
        </p:txBody>
      </p:sp>
    </p:spTree>
    <p:extLst>
      <p:ext uri="{BB962C8B-B14F-4D97-AF65-F5344CB8AC3E}">
        <p14:creationId xmlns:p14="http://schemas.microsoft.com/office/powerpoint/2010/main" val="2708141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 c)</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41</a:t>
            </a:fld>
            <a:endParaRPr lang="en-IN" dirty="0"/>
          </a:p>
        </p:txBody>
      </p:sp>
    </p:spTree>
    <p:extLst>
      <p:ext uri="{BB962C8B-B14F-4D97-AF65-F5344CB8AC3E}">
        <p14:creationId xmlns:p14="http://schemas.microsoft.com/office/powerpoint/2010/main" val="2516142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4. c)</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52</a:t>
            </a:fld>
            <a:endParaRPr lang="en-IN" dirty="0"/>
          </a:p>
        </p:txBody>
      </p:sp>
    </p:spTree>
    <p:extLst>
      <p:ext uri="{BB962C8B-B14F-4D97-AF65-F5344CB8AC3E}">
        <p14:creationId xmlns:p14="http://schemas.microsoft.com/office/powerpoint/2010/main" val="259339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273980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t>30-11-2018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t>30-11-2018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t>30-11-2018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t>30-11-2018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t>‹#›</a:t>
            </a:fld>
            <a:endParaRPr lang="en-IN" dirty="0"/>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s.cmu.edu/~clo/www/CMU/DataStructures/Lessons/lesson4_1.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qH6yxkw0u7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tutorialspoint.com/data_structures_algorithms/tree_traversal.htm" TargetMode="External"/><Relationship Id="rId2" Type="http://schemas.openxmlformats.org/officeDocument/2006/relationships/hyperlink" Target="https://www.cs.cmu.edu/~adamchik/15-121/lectures/Trees/trees.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gm8DUJJhmY4" TargetMode="External"/><Relationship Id="rId2" Type="http://schemas.openxmlformats.org/officeDocument/2006/relationships/hyperlink" Target="https://www.youtube.com/watch?v=H5JubkIy_p8"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includehelp.com/data-structure-tutorial/binary-tree-representation.asp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geeksforgeeks.org/threaded-binary-tree/"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Gbrx1E8Cqkk" TargetMode="External"/><Relationship Id="rId2" Type="http://schemas.openxmlformats.org/officeDocument/2006/relationships/hyperlink" Target="https://www.tutorialspoint.com/data_structure/binary_tree_representation_in_memory.asp"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oleObject" Target="../embeddings/oleObject2.bin"/><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pages.cpsc.ucalgary.ca/~marina/335/Btree2.doc"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youtube.com/watch?v=bnN_Kor0ME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geeksforgeeks.org/applications-of-tree-data-structur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8" Type="http://schemas.openxmlformats.org/officeDocument/2006/relationships/tags" Target="../tags/tag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www.tutorialspoint.com/data_structures_algorithms/avl_tree_algorithm.ht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www.youtube.com/watch?v=4UfekZU9fZw"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www.youtube.com/watch?v=4UfekZU9fZ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1938992"/>
          </a:xfrm>
          <a:prstGeom prst="rect">
            <a:avLst/>
          </a:prstGeom>
        </p:spPr>
        <p:txBody>
          <a:bodyPr wrap="square">
            <a:spAutoFit/>
          </a:bodyPr>
          <a:lstStyle/>
          <a:p>
            <a:pPr algn="ctr" fontAlgn="auto">
              <a:spcBef>
                <a:spcPts val="0"/>
              </a:spcBef>
              <a:spcAft>
                <a:spcPts val="0"/>
              </a:spcAft>
              <a:defRPr/>
            </a:pPr>
            <a:r>
              <a:rPr lang="en-IN" sz="4000" b="1" spc="-20" dirty="0">
                <a:solidFill>
                  <a:srgbClr val="002060"/>
                </a:solidFill>
                <a:latin typeface="Helvetica" panose="020B0604020202020204" pitchFamily="2" charset="0"/>
                <a:cs typeface="Arial" panose="020B0604020202020204" pitchFamily="34" charset="0"/>
              </a:rPr>
              <a:t>Data S</a:t>
            </a:r>
            <a:r>
              <a:rPr lang="en-IN" sz="4000" b="1" spc="-20" dirty="0" smtClean="0">
                <a:solidFill>
                  <a:srgbClr val="002060"/>
                </a:solidFill>
                <a:latin typeface="Helvetica" panose="020B0604020202020204" pitchFamily="2" charset="0"/>
                <a:cs typeface="Arial" panose="020B0604020202020204" pitchFamily="34" charset="0"/>
              </a:rPr>
              <a:t>tructures</a:t>
            </a:r>
          </a:p>
          <a:p>
            <a:pPr algn="ctr" fontAlgn="auto">
              <a:spcBef>
                <a:spcPts val="0"/>
              </a:spcBef>
              <a:spcAft>
                <a:spcPts val="0"/>
              </a:spcAft>
              <a:defRPr/>
            </a:pPr>
            <a:r>
              <a:rPr lang="en-IN" sz="1500" b="1" spc="-20" dirty="0" smtClean="0">
                <a:latin typeface="Helvetica" panose="020B0604020202020204" pitchFamily="2" charset="0"/>
                <a:cs typeface="Arial" panose="020B0604020202020204" pitchFamily="34" charset="0"/>
              </a:rPr>
              <a:t> </a:t>
            </a:r>
            <a:r>
              <a:rPr lang="en-US" sz="1500" b="1" spc="-20" dirty="0" smtClean="0">
                <a:latin typeface="Helvetica" panose="020B0604020202020204" pitchFamily="2" charset="0"/>
                <a:cs typeface="Arial" panose="020B0604020202020204" pitchFamily="34" charset="0"/>
              </a:rPr>
              <a:t/>
            </a:r>
            <a:br>
              <a:rPr lang="en-US" sz="1500" b="1" spc="-20" dirty="0" smtClean="0">
                <a:latin typeface="Helvetica" panose="020B0604020202020204" pitchFamily="2" charset="0"/>
                <a:cs typeface="Arial" panose="020B0604020202020204" pitchFamily="34" charset="0"/>
              </a:rPr>
            </a:br>
            <a:r>
              <a:rPr lang="en-IN" sz="2000" b="1" dirty="0" smtClean="0">
                <a:latin typeface="Helvetica" panose="020B0604020202020204" pitchFamily="2" charset="0"/>
              </a:rPr>
              <a:t>Module Number: 04</a:t>
            </a:r>
          </a:p>
          <a:p>
            <a:pPr algn="ctr" fontAlgn="auto">
              <a:spcBef>
                <a:spcPts val="0"/>
              </a:spcBef>
              <a:spcAft>
                <a:spcPts val="0"/>
              </a:spcAft>
              <a:defRPr/>
            </a:pPr>
            <a:endParaRPr lang="en-IN" sz="1500" b="1" dirty="0" smtClean="0">
              <a:latin typeface="Helvetica" panose="020B0604020202020204" pitchFamily="2" charset="0"/>
            </a:endParaRPr>
          </a:p>
          <a:p>
            <a:pPr algn="ctr">
              <a:defRPr/>
            </a:pPr>
            <a:r>
              <a:rPr lang="en-GB" sz="3000" b="1" dirty="0" smtClean="0">
                <a:latin typeface="Helvetica" panose="020B0604020202020204" pitchFamily="2" charset="0"/>
              </a:rPr>
              <a:t>Module Name: </a:t>
            </a:r>
            <a:r>
              <a:rPr lang="en-US" sz="3000" b="1" spc="-20" dirty="0" smtClean="0">
                <a:latin typeface="Helvetica" panose="020B0604020202020204" pitchFamily="2" charset="0"/>
                <a:cs typeface="Arial" panose="020B0604020202020204" pitchFamily="34" charset="0"/>
              </a:rPr>
              <a:t>Non-linear </a:t>
            </a:r>
            <a:r>
              <a:rPr lang="en-US" sz="3000" b="1" spc="-20" dirty="0">
                <a:latin typeface="Helvetica" panose="020B0604020202020204" pitchFamily="2" charset="0"/>
                <a:cs typeface="Arial" panose="020B0604020202020204" pitchFamily="34" charset="0"/>
              </a:rPr>
              <a:t>Data Structures-Trees</a:t>
            </a:r>
          </a:p>
        </p:txBody>
      </p:sp>
      <p:sp>
        <p:nvSpPr>
          <p:cNvPr id="6" name="Rectangle 5"/>
          <p:cNvSpPr/>
          <p:nvPr/>
        </p:nvSpPr>
        <p:spPr>
          <a:xfrm>
            <a:off x="-29496" y="5943596"/>
            <a:ext cx="3628103" cy="1091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elvetica" panose="020B0604020202020204" pitchFamily="2" charset="0"/>
              </a:rPr>
              <a:t>Version: DSA3</a:t>
            </a:r>
          </a:p>
          <a:p>
            <a:pPr algn="ctr"/>
            <a:r>
              <a:rPr lang="en-US" b="1" dirty="0" smtClean="0">
                <a:solidFill>
                  <a:schemeClr val="tx1"/>
                </a:solidFill>
                <a:latin typeface="Helvetica" panose="020B0604020202020204" pitchFamily="2" charset="0"/>
              </a:rPr>
              <a:t>Released Date : 24-SEP-2018</a:t>
            </a:r>
            <a:endParaRPr lang="en-IN" b="1" dirty="0">
              <a:solidFill>
                <a:schemeClr val="tx1"/>
              </a:solidFill>
              <a:latin typeface="Helvetica" panose="020B0604020202020204" pitchFamily="2" charset="0"/>
            </a:endParaRPr>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6" name="Rectangle 5"/>
          <p:cNvSpPr/>
          <p:nvPr/>
        </p:nvSpPr>
        <p:spPr>
          <a:xfrm>
            <a:off x="207033" y="1121184"/>
            <a:ext cx="11816467" cy="284693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Trees</a:t>
            </a:r>
          </a:p>
          <a:p>
            <a:pPr marL="360000" lvl="4"/>
            <a:endParaRPr lang="en-US" sz="1500" b="1" dirty="0">
              <a:latin typeface="Times New Roman" panose="02020603050405020304" pitchFamily="18" charset="0"/>
              <a:cs typeface="Times New Roman" panose="02020603050405020304" pitchFamily="18" charset="0"/>
            </a:endParaRPr>
          </a:p>
          <a:p>
            <a:pPr marL="1234350" lvl="6" indent="-5143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connected structure </a:t>
            </a:r>
            <a:r>
              <a:rPr lang="en-US" sz="2000" dirty="0" smtClean="0">
                <a:latin typeface="Times New Roman" panose="02020603050405020304" pitchFamily="18" charset="0"/>
                <a:cs typeface="Times New Roman" panose="02020603050405020304" pitchFamily="18" charset="0"/>
              </a:rPr>
              <a:t>which</a:t>
            </a:r>
          </a:p>
          <a:p>
            <a:pPr marL="1234350" lvl="6" indent="-5143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Is either empty </a:t>
            </a:r>
            <a:r>
              <a:rPr lang="en-US" sz="2000" dirty="0" smtClean="0">
                <a:latin typeface="Times New Roman" panose="02020603050405020304" pitchFamily="18" charset="0"/>
                <a:cs typeface="Times New Roman" panose="02020603050405020304" pitchFamily="18" charset="0"/>
              </a:rPr>
              <a:t>OR</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has </a:t>
            </a:r>
            <a:r>
              <a:rPr lang="en-US" sz="2000" dirty="0">
                <a:latin typeface="Times New Roman" panose="02020603050405020304" pitchFamily="18" charset="0"/>
                <a:cs typeface="Times New Roman" panose="02020603050405020304" pitchFamily="18" charset="0"/>
              </a:rPr>
              <a:t>a designated node called </a:t>
            </a:r>
            <a:r>
              <a:rPr lang="en-US" sz="2000" dirty="0" smtClean="0">
                <a:latin typeface="Times New Roman" panose="02020603050405020304" pitchFamily="18" charset="0"/>
                <a:cs typeface="Times New Roman" panose="02020603050405020304" pitchFamily="18" charset="0"/>
              </a:rPr>
              <a:t>root,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from </a:t>
            </a:r>
            <a:r>
              <a:rPr lang="en-US" sz="2000" dirty="0">
                <a:latin typeface="Times New Roman" panose="02020603050405020304" pitchFamily="18" charset="0"/>
                <a:cs typeface="Times New Roman" panose="02020603050405020304" pitchFamily="18" charset="0"/>
              </a:rPr>
              <a:t>which descends 0, 1 or </a:t>
            </a:r>
            <a:r>
              <a:rPr lang="en-US" sz="2000" dirty="0" smtClean="0">
                <a:latin typeface="Times New Roman" panose="02020603050405020304" pitchFamily="18" charset="0"/>
                <a:cs typeface="Times New Roman" panose="02020603050405020304" pitchFamily="18" charset="0"/>
              </a:rPr>
              <a:t>more</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subtrees </a:t>
            </a:r>
            <a:r>
              <a:rPr lang="en-US" sz="2000" dirty="0">
                <a:latin typeface="Times New Roman" panose="02020603050405020304" pitchFamily="18" charset="0"/>
                <a:cs typeface="Times New Roman" panose="02020603050405020304" pitchFamily="18" charset="0"/>
              </a:rPr>
              <a:t>which are also Trees.</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pic>
        <p:nvPicPr>
          <p:cNvPr id="8" name="Picture 7">
            <a:extLst>
              <a:ext uri="{FF2B5EF4-FFF2-40B4-BE49-F238E27FC236}">
                <a16:creationId xmlns:a16="http://schemas.microsoft.com/office/drawing/2014/main" id="{FB191757-08C9-4C25-B7E6-CDEE1845B0CE}"/>
              </a:ext>
            </a:extLst>
          </p:cNvPr>
          <p:cNvPicPr>
            <a:picLocks noChangeAspect="1"/>
          </p:cNvPicPr>
          <p:nvPr/>
        </p:nvPicPr>
        <p:blipFill>
          <a:blip r:embed="rId2"/>
          <a:stretch>
            <a:fillRect/>
          </a:stretch>
        </p:blipFill>
        <p:spPr>
          <a:xfrm>
            <a:off x="5763585" y="1549831"/>
            <a:ext cx="5859590" cy="3977439"/>
          </a:xfrm>
          <a:prstGeom prst="rect">
            <a:avLst/>
          </a:prstGeom>
        </p:spPr>
      </p:pic>
    </p:spTree>
    <p:extLst>
      <p:ext uri="{BB962C8B-B14F-4D97-AF65-F5344CB8AC3E}">
        <p14:creationId xmlns:p14="http://schemas.microsoft.com/office/powerpoint/2010/main" val="538179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a:t>
            </a:fld>
            <a:endParaRPr lang="en-IN" dirty="0"/>
          </a:p>
        </p:txBody>
      </p:sp>
      <p:sp>
        <p:nvSpPr>
          <p:cNvPr id="6" name="Rectangle 5"/>
          <p:cNvSpPr/>
          <p:nvPr/>
        </p:nvSpPr>
        <p:spPr>
          <a:xfrm>
            <a:off x="207033" y="1121184"/>
            <a:ext cx="11816467" cy="500136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Terminologies</a:t>
            </a:r>
          </a:p>
          <a:p>
            <a:pPr marL="360000" lvl="4"/>
            <a:endParaRPr lang="en-US" sz="15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Finite number of elements called nodes, finite set of directed lines called branches that connect the nodes</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Branch directed towards a node is an In-degree Branch</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Branch directed away from the node is Out-degree Branch</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node with out-degree Zero (0) is known as leaf or a terminal node</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Sum of number of In-degree and Out-degree node branches = degree of node</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Tree is not empty the first node is called as root</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Nodes that are neither root nor a leaf are known as Internal</a:t>
            </a:r>
            <a:r>
              <a:rPr lang="en-US" sz="2000" dirty="0" smtClean="0">
                <a:latin typeface="Times New Roman" panose="02020603050405020304" pitchFamily="18" charset="0"/>
                <a:cs typeface="Times New Roman" panose="02020603050405020304" pitchFamily="18" charset="0"/>
              </a:rPr>
              <a:t>.</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3151174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a:t>
            </a:fld>
            <a:endParaRPr lang="en-IN" dirty="0"/>
          </a:p>
        </p:txBody>
      </p:sp>
      <p:sp>
        <p:nvSpPr>
          <p:cNvPr id="6" name="Rectangle 5"/>
          <p:cNvSpPr/>
          <p:nvPr/>
        </p:nvSpPr>
        <p:spPr>
          <a:xfrm>
            <a:off x="207033" y="1121184"/>
            <a:ext cx="11816467" cy="5324535"/>
          </a:xfrm>
          <a:prstGeom prst="rect">
            <a:avLst/>
          </a:prstGeom>
        </p:spPr>
        <p:txBody>
          <a:bodyPr wrap="square">
            <a:spAutoFit/>
          </a:bodyPr>
          <a:lstStyle/>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Node that has subtrees is the parent of the roots of the subtrees</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Roots of these subtrees are children of the Node</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Children of the Same Parent are Siblings</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Ancestors of a node are all the nodes along the path from the root to node</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Path is a sequence of nodes in which each node is adjacent to the next one</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Level of a node is the distance from the root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Root is at Level – 0</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Height (depth) of the Tree is the level of the leaf in the longest path from the root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363809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6" name="Rectangle 5"/>
          <p:cNvSpPr/>
          <p:nvPr/>
        </p:nvSpPr>
        <p:spPr>
          <a:xfrm>
            <a:off x="207033" y="1121184"/>
            <a:ext cx="11816467" cy="484748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Example of a Tree</a:t>
            </a:r>
          </a:p>
          <a:p>
            <a:pPr marL="360000" lvl="4"/>
            <a:endParaRPr lang="en-US" sz="15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of nodes = 9</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Height = 4</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Highest Level = 3</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Root Node = 8</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Leaves = 1, 4, 7, 13</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Interior Nodes = 3, 10, 6, 14</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Ancestors Of 6 = 3, 8</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Descendants Of 10 = 14, 13</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Sibling Of 1 = 6</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pic>
        <p:nvPicPr>
          <p:cNvPr id="7" name="Picture 6">
            <a:extLst>
              <a:ext uri="{FF2B5EF4-FFF2-40B4-BE49-F238E27FC236}">
                <a16:creationId xmlns:a16="http://schemas.microsoft.com/office/drawing/2014/main" id="{C123B30F-B064-45E2-9CEA-37B336D1623E}"/>
              </a:ext>
            </a:extLst>
          </p:cNvPr>
          <p:cNvPicPr>
            <a:picLocks noChangeAspect="1"/>
          </p:cNvPicPr>
          <p:nvPr/>
        </p:nvPicPr>
        <p:blipFill>
          <a:blip r:embed="rId2"/>
          <a:stretch>
            <a:fillRect/>
          </a:stretch>
        </p:blipFill>
        <p:spPr>
          <a:xfrm>
            <a:off x="5137405" y="1769575"/>
            <a:ext cx="4769375" cy="4265034"/>
          </a:xfrm>
          <a:prstGeom prst="rect">
            <a:avLst/>
          </a:prstGeom>
          <a:ln>
            <a:solidFill>
              <a:schemeClr val="bg2">
                <a:lumMod val="50000"/>
              </a:schemeClr>
            </a:solidFill>
          </a:ln>
        </p:spPr>
      </p:pic>
    </p:spTree>
    <p:extLst>
      <p:ext uri="{BB962C8B-B14F-4D97-AF65-F5344CB8AC3E}">
        <p14:creationId xmlns:p14="http://schemas.microsoft.com/office/powerpoint/2010/main" val="180754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14</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76" name="Rectangle 75"/>
          <p:cNvSpPr/>
          <p:nvPr/>
        </p:nvSpPr>
        <p:spPr>
          <a:xfrm>
            <a:off x="59886" y="1084394"/>
            <a:ext cx="11835441" cy="483209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Question</a:t>
            </a: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1. </a:t>
            </a:r>
            <a:r>
              <a:rPr lang="en-US" sz="2000" dirty="0" smtClean="0">
                <a:latin typeface="Times New Roman" panose="02020603050405020304" pitchFamily="18" charset="0"/>
                <a:cs typeface="Times New Roman" panose="02020603050405020304" pitchFamily="18" charset="0"/>
              </a:rPr>
              <a:t> Root </a:t>
            </a:r>
            <a:r>
              <a:rPr lang="en-US" sz="2000" dirty="0">
                <a:latin typeface="Times New Roman" panose="02020603050405020304" pitchFamily="18" charset="0"/>
                <a:cs typeface="Times New Roman" panose="02020603050405020304" pitchFamily="18" charset="0"/>
              </a:rPr>
              <a:t>is at ___________ level.</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-1</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0</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1</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2</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b)</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4908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76" name="Rectangle 75"/>
          <p:cNvSpPr/>
          <p:nvPr/>
        </p:nvSpPr>
        <p:spPr>
          <a:xfrm>
            <a:off x="59886" y="1084394"/>
            <a:ext cx="11835441" cy="5109091"/>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_________________ is an example of Non-Linear data structure. </a:t>
            </a: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Stack </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Queue</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Tree</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Array</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c</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8729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76" name="Rectangle 75"/>
          <p:cNvSpPr/>
          <p:nvPr/>
        </p:nvSpPr>
        <p:spPr>
          <a:xfrm>
            <a:off x="59886" y="1084394"/>
            <a:ext cx="11835441" cy="4185761"/>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3. Trees follows a hierarchical structure. State whether true or false.</a:t>
            </a:r>
          </a:p>
          <a:p>
            <a:pPr marL="720000" lvl="6">
              <a:lnSpc>
                <a:spcPct val="150000"/>
              </a:lnSpc>
            </a:pPr>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True </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False </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041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US" sz="2000" dirty="0" smtClean="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5" name="Table 4"/>
          <p:cNvGraphicFramePr>
            <a:graphicFrameLocks noGrp="1"/>
          </p:cNvGraphicFramePr>
          <p:nvPr>
            <p:extLst>
              <p:ext uri="{D42A27DB-BD31-4B8C-83A1-F6EECF244321}">
                <p14:modId xmlns:p14="http://schemas.microsoft.com/office/powerpoint/2010/main" val="4282902633"/>
              </p:ext>
            </p:extLst>
          </p:nvPr>
        </p:nvGraphicFramePr>
        <p:xfrm>
          <a:off x="711250" y="1953001"/>
          <a:ext cx="10802246" cy="1685288"/>
        </p:xfrm>
        <a:graphic>
          <a:graphicData uri="http://schemas.openxmlformats.org/drawingml/2006/table">
            <a:tbl>
              <a:tblPr firstRow="1" bandRow="1">
                <a:tableStyleId>{5940675A-B579-460E-94D1-54222C63F5DA}</a:tableStyleId>
              </a:tblPr>
              <a:tblGrid>
                <a:gridCol w="2442969">
                  <a:extLst>
                    <a:ext uri="{9D8B030D-6E8A-4147-A177-3AD203B41FA5}">
                      <a16:colId xmlns:a16="http://schemas.microsoft.com/office/drawing/2014/main" val="20000"/>
                    </a:ext>
                  </a:extLst>
                </a:gridCol>
                <a:gridCol w="5492566">
                  <a:extLst>
                    <a:ext uri="{9D8B030D-6E8A-4147-A177-3AD203B41FA5}">
                      <a16:colId xmlns:a16="http://schemas.microsoft.com/office/drawing/2014/main" val="20001"/>
                    </a:ext>
                  </a:extLst>
                </a:gridCol>
                <a:gridCol w="2866711">
                  <a:extLst>
                    <a:ext uri="{9D8B030D-6E8A-4147-A177-3AD203B41FA5}">
                      <a16:colId xmlns:a16="http://schemas.microsoft.com/office/drawing/2014/main" val="20002"/>
                    </a:ext>
                  </a:extLst>
                </a:gridCol>
              </a:tblGrid>
              <a:tr h="703313">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981975">
                <a:tc>
                  <a:txBody>
                    <a:bodyPr/>
                    <a:lstStyle/>
                    <a:p>
                      <a:pPr marL="182880" algn="l" fontAlgn="b"/>
                      <a:r>
                        <a:rPr lang="en-GB" sz="1600" b="0" i="0" u="none" strike="noStrike" dirty="0">
                          <a:solidFill>
                            <a:srgbClr val="000000"/>
                          </a:solidFill>
                          <a:effectLst/>
                          <a:latin typeface="+mn-lt"/>
                        </a:rPr>
                        <a:t>General Trees</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2"/>
                        </a:rPr>
                        <a:t>http://www.cs.cmu.edu/~clo/www/CMU/DataStructures/Lessons/lesson4_1.htm</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Include notes on General trees</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15663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18</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US" sz="2000" dirty="0" smtClean="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5" name="Table 4"/>
          <p:cNvGraphicFramePr>
            <a:graphicFrameLocks noGrp="1"/>
          </p:cNvGraphicFramePr>
          <p:nvPr>
            <p:extLst>
              <p:ext uri="{D42A27DB-BD31-4B8C-83A1-F6EECF244321}">
                <p14:modId xmlns:p14="http://schemas.microsoft.com/office/powerpoint/2010/main" val="1576641557"/>
              </p:ext>
            </p:extLst>
          </p:nvPr>
        </p:nvGraphicFramePr>
        <p:xfrm>
          <a:off x="714671" y="1906982"/>
          <a:ext cx="10798824" cy="1587540"/>
        </p:xfrm>
        <a:graphic>
          <a:graphicData uri="http://schemas.openxmlformats.org/drawingml/2006/table">
            <a:tbl>
              <a:tblPr firstRow="1" bandRow="1">
                <a:tableStyleId>{5940675A-B579-460E-94D1-54222C63F5DA}</a:tableStyleId>
              </a:tblPr>
              <a:tblGrid>
                <a:gridCol w="2336799">
                  <a:extLst>
                    <a:ext uri="{9D8B030D-6E8A-4147-A177-3AD203B41FA5}">
                      <a16:colId xmlns:a16="http://schemas.microsoft.com/office/drawing/2014/main" val="20000"/>
                    </a:ext>
                  </a:extLst>
                </a:gridCol>
                <a:gridCol w="3811485">
                  <a:extLst>
                    <a:ext uri="{9D8B030D-6E8A-4147-A177-3AD203B41FA5}">
                      <a16:colId xmlns:a16="http://schemas.microsoft.com/office/drawing/2014/main" val="20001"/>
                    </a:ext>
                  </a:extLst>
                </a:gridCol>
                <a:gridCol w="4650540">
                  <a:extLst>
                    <a:ext uri="{9D8B030D-6E8A-4147-A177-3AD203B41FA5}">
                      <a16:colId xmlns:a16="http://schemas.microsoft.com/office/drawing/2014/main" val="20002"/>
                    </a:ext>
                  </a:extLst>
                </a:gridCol>
              </a:tblGrid>
              <a:tr h="696733">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890807">
                <a:tc>
                  <a:txBody>
                    <a:bodyPr/>
                    <a:lstStyle/>
                    <a:p>
                      <a:pPr marL="182880" algn="l" fontAlgn="b"/>
                      <a:r>
                        <a:rPr lang="en-GB" sz="1600" b="0" i="0" u="none" strike="noStrike" dirty="0">
                          <a:solidFill>
                            <a:srgbClr val="000000"/>
                          </a:solidFill>
                          <a:effectLst/>
                          <a:latin typeface="+mn-lt"/>
                          <a:cs typeface="Times New Roman" panose="02020603050405020304" pitchFamily="18" charset="0"/>
                        </a:rPr>
                        <a:t>Introduction to trees</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cs typeface="Times New Roman" panose="02020603050405020304" pitchFamily="18" charset="0"/>
                          <a:hlinkClick r:id="rId2"/>
                        </a:rPr>
                        <a:t>https://www.youtube.com/watch?v=qH6yxkw0u78</a:t>
                      </a:r>
                      <a:endParaRPr lang="en-GB" sz="1600" b="0" i="0" u="sng" strike="noStrike" dirty="0">
                        <a:solidFill>
                          <a:srgbClr val="0000FF"/>
                        </a:solidFill>
                        <a:effectLst/>
                        <a:latin typeface="+mn-lt"/>
                        <a:cs typeface="Times New Roman" panose="02020603050405020304" pitchFamily="18" charset="0"/>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cs typeface="Times New Roman" panose="02020603050405020304" pitchFamily="18" charset="0"/>
                        </a:rPr>
                        <a:t>This video explains about tree data structure.</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26491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5" name="Rectangle 4">
            <a:extLst>
              <a:ext uri="{FF2B5EF4-FFF2-40B4-BE49-F238E27FC236}">
                <a16:creationId xmlns:a16="http://schemas.microsoft.com/office/drawing/2014/main" id="{76A71C9A-EBD3-41EC-AFE9-461D4F434DD1}"/>
              </a:ext>
            </a:extLst>
          </p:cNvPr>
          <p:cNvSpPr/>
          <p:nvPr/>
        </p:nvSpPr>
        <p:spPr>
          <a:xfrm>
            <a:off x="948940" y="2948304"/>
            <a:ext cx="10248181" cy="1631216"/>
          </a:xfrm>
          <a:prstGeom prst="rect">
            <a:avLst/>
          </a:prstGeom>
        </p:spPr>
        <p:txBody>
          <a:bodyPr wrap="square">
            <a:spAutoFit/>
          </a:bodyPr>
          <a:lstStyle/>
          <a:p>
            <a:pPr marL="12700" algn="ctr" fontAlgn="auto">
              <a:spcBef>
                <a:spcPts val="0"/>
              </a:spcBef>
              <a:spcAft>
                <a:spcPts val="0"/>
              </a:spcAft>
              <a:defRPr/>
            </a:pPr>
            <a:r>
              <a:rPr lang="en-US" sz="5000" b="1" spc="-20" dirty="0">
                <a:latin typeface="Helvetica" panose="020B0604020202020204" pitchFamily="2" charset="0"/>
                <a:cs typeface="Arial" panose="020B0604020202020204" pitchFamily="34" charset="0"/>
              </a:rPr>
              <a:t>BINARY TREE </a:t>
            </a:r>
            <a:r>
              <a:rPr lang="en-US" sz="5000" b="1" spc="-20" dirty="0" smtClean="0">
                <a:latin typeface="Helvetica" panose="020B0604020202020204" pitchFamily="2" charset="0"/>
                <a:cs typeface="Arial" panose="020B0604020202020204" pitchFamily="34" charset="0"/>
              </a:rPr>
              <a:t>AND</a:t>
            </a:r>
            <a:br>
              <a:rPr lang="en-US" sz="5000" b="1" spc="-20" dirty="0" smtClean="0">
                <a:latin typeface="Helvetica" panose="020B0604020202020204" pitchFamily="2" charset="0"/>
                <a:cs typeface="Arial" panose="020B0604020202020204" pitchFamily="34" charset="0"/>
              </a:rPr>
            </a:br>
            <a:r>
              <a:rPr lang="en-US" sz="5000" b="1" spc="-20" dirty="0" smtClean="0">
                <a:latin typeface="Helvetica" panose="020B0604020202020204" pitchFamily="2" charset="0"/>
                <a:cs typeface="Arial" panose="020B0604020202020204" pitchFamily="34" charset="0"/>
              </a:rPr>
              <a:t>ITS </a:t>
            </a:r>
            <a:r>
              <a:rPr lang="en-US" sz="5000" b="1" spc="-20" dirty="0">
                <a:latin typeface="Helvetica" panose="020B0604020202020204" pitchFamily="2" charset="0"/>
                <a:cs typeface="Arial" panose="020B0604020202020204" pitchFamily="34" charset="0"/>
              </a:rPr>
              <a:t>OPERATIONS</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3989446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a:t>
            </a:fld>
            <a:endParaRPr lang="en-IN" dirty="0"/>
          </a:p>
        </p:txBody>
      </p:sp>
      <p:sp>
        <p:nvSpPr>
          <p:cNvPr id="6" name="Rectangle 5"/>
          <p:cNvSpPr/>
          <p:nvPr/>
        </p:nvSpPr>
        <p:spPr>
          <a:xfrm>
            <a:off x="207034" y="1121184"/>
            <a:ext cx="11634446" cy="1446550"/>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AIM</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Equip students the concept </a:t>
            </a:r>
            <a:r>
              <a:rPr lang="en-US" sz="2000" dirty="0">
                <a:latin typeface="Times New Roman" panose="02020603050405020304" pitchFamily="18" charset="0"/>
                <a:cs typeface="Times New Roman" panose="02020603050405020304" pitchFamily="18" charset="0"/>
              </a:rPr>
              <a:t>of linked data structure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may have multiple relations among its </a:t>
            </a:r>
            <a:r>
              <a:rPr lang="en-US" sz="2000" dirty="0" smtClean="0">
                <a:latin typeface="Times New Roman" panose="02020603050405020304" pitchFamily="18" charset="0"/>
                <a:cs typeface="Times New Roman" panose="02020603050405020304" pitchFamily="18" charset="0"/>
              </a:rPr>
              <a:t>nodes.</a:t>
            </a:r>
            <a:endParaRPr lang="en-US"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3916159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20</a:t>
            </a:fld>
            <a:endParaRPr lang="en-IN" dirty="0"/>
          </a:p>
        </p:txBody>
      </p:sp>
      <p:sp>
        <p:nvSpPr>
          <p:cNvPr id="6" name="Rectangle 5"/>
          <p:cNvSpPr/>
          <p:nvPr/>
        </p:nvSpPr>
        <p:spPr>
          <a:xfrm>
            <a:off x="207033" y="1121184"/>
            <a:ext cx="11816467" cy="523220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Binary Trees</a:t>
            </a:r>
          </a:p>
          <a:p>
            <a:pPr marL="360000" lvl="4"/>
            <a:endParaRPr lang="en-US" sz="1500" b="1" dirty="0" smtClean="0">
              <a:latin typeface="Times New Roman" panose="02020603050405020304" pitchFamily="18" charset="0"/>
              <a:cs typeface="Times New Roman" panose="02020603050405020304" pitchFamily="18" charset="0"/>
            </a:endParaRPr>
          </a:p>
          <a:p>
            <a:pPr marL="360000" lvl="4"/>
            <a:endParaRPr lang="en-US" sz="1500" b="1"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finite set of vertices that is </a:t>
            </a:r>
            <a:r>
              <a:rPr lang="en-US" sz="2000" dirty="0" smtClean="0">
                <a:latin typeface="Times New Roman" panose="02020603050405020304" pitchFamily="18" charset="0"/>
                <a:cs typeface="Times New Roman" panose="02020603050405020304" pitchFamily="18" charset="0"/>
              </a:rPr>
              <a:t>either</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Empty </a:t>
            </a:r>
            <a:r>
              <a:rPr lang="en-US" sz="2000" dirty="0" smtClean="0">
                <a:latin typeface="Times New Roman" panose="02020603050405020304" pitchFamily="18" charset="0"/>
                <a:cs typeface="Times New Roman" panose="02020603050405020304" pitchFamily="18" charset="0"/>
              </a:rPr>
              <a:t>OR</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Consists of a root node together with two binary subtree which are disjoint from each other, and from the root and are called the left and right </a:t>
            </a:r>
            <a:r>
              <a:rPr lang="en-US" sz="2000" dirty="0" smtClean="0">
                <a:latin typeface="Times New Roman" panose="02020603050405020304" pitchFamily="18" charset="0"/>
                <a:cs typeface="Times New Roman" panose="02020603050405020304" pitchFamily="18" charset="0"/>
              </a:rPr>
              <a:t>subtree</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Maximum no. of nodes at any level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is </a:t>
            </a:r>
            <a:r>
              <a:rPr lang="en-US" sz="2000" dirty="0" smtClean="0">
                <a:latin typeface="Times New Roman" panose="02020603050405020304" pitchFamily="18" charset="0"/>
                <a:cs typeface="Times New Roman" panose="02020603050405020304" pitchFamily="18" charset="0"/>
              </a:rPr>
              <a:t>2i</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Maximum no. of nodes at height  h is </a:t>
            </a:r>
            <a:r>
              <a:rPr lang="en-US" sz="2000" dirty="0" smtClean="0">
                <a:latin typeface="Times New Roman" panose="02020603050405020304" pitchFamily="18" charset="0"/>
                <a:cs typeface="Times New Roman" panose="02020603050405020304" pitchFamily="18" charset="0"/>
              </a:rPr>
              <a:t>2h-1</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Height =Level + </a:t>
            </a:r>
            <a:r>
              <a:rPr lang="en-US" sz="2000" dirty="0" smtClean="0">
                <a:latin typeface="Times New Roman" panose="02020603050405020304" pitchFamily="18" charset="0"/>
                <a:cs typeface="Times New Roman" panose="02020603050405020304" pitchFamily="18" charset="0"/>
              </a:rPr>
              <a:t>1</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Log2(n+1) &lt; height &lt;= 2h-1</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524879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21</a:t>
            </a:fld>
            <a:endParaRPr lang="en-IN" dirty="0"/>
          </a:p>
        </p:txBody>
      </p:sp>
      <p:sp>
        <p:nvSpPr>
          <p:cNvPr id="6" name="Rectangle 5"/>
          <p:cNvSpPr/>
          <p:nvPr/>
        </p:nvSpPr>
        <p:spPr>
          <a:xfrm>
            <a:off x="207033" y="1121184"/>
            <a:ext cx="11816467" cy="215443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Full Binary Tree and Complete Binary Tree</a:t>
            </a:r>
          </a:p>
          <a:p>
            <a:pPr marL="360000" lvl="4"/>
            <a:endParaRPr lang="en-US" sz="1500" b="1" dirty="0" smtClean="0">
              <a:latin typeface="Times New Roman" panose="02020603050405020304" pitchFamily="18" charset="0"/>
              <a:cs typeface="Times New Roman" panose="02020603050405020304" pitchFamily="18" charset="0"/>
            </a:endParaRPr>
          </a:p>
          <a:p>
            <a:pPr marL="360000" lvl="4"/>
            <a:endParaRPr lang="en-US" sz="15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Full Binary Tree: A Binary Tree is full if every node has 0 or 2 children</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Binary Tree is a complete Binary Tree if all levels are completely filled except possibly the last level and the last level has all keys as left as possible</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pic>
        <p:nvPicPr>
          <p:cNvPr id="5" name="Picture 2" descr="Image result for full binary tree and complete binary tree">
            <a:extLst>
              <a:ext uri="{FF2B5EF4-FFF2-40B4-BE49-F238E27FC236}">
                <a16:creationId xmlns:a16="http://schemas.microsoft.com/office/drawing/2014/main" id="{5D56FE6E-B9BD-4381-AECE-E1D8A8B18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148" y="3589480"/>
            <a:ext cx="5586223" cy="286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322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22</a:t>
            </a:fld>
            <a:endParaRPr lang="en-IN" dirty="0"/>
          </a:p>
        </p:txBody>
      </p:sp>
      <p:sp>
        <p:nvSpPr>
          <p:cNvPr id="6" name="Rectangle 5"/>
          <p:cNvSpPr/>
          <p:nvPr/>
        </p:nvSpPr>
        <p:spPr>
          <a:xfrm>
            <a:off x="207033" y="1121184"/>
            <a:ext cx="11816467" cy="253915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Binary Tree Traversal </a:t>
            </a:r>
            <a:r>
              <a:rPr lang="en-US" sz="2400" b="1" dirty="0" smtClean="0">
                <a:latin typeface="Times New Roman" panose="02020603050405020304" pitchFamily="18" charset="0"/>
                <a:cs typeface="Times New Roman" panose="02020603050405020304" pitchFamily="18" charset="0"/>
              </a:rPr>
              <a:t>Methods</a:t>
            </a:r>
          </a:p>
          <a:p>
            <a:pPr marL="360000" lvl="4"/>
            <a:endParaRPr lang="en-US" sz="15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Preorder</a:t>
            </a:r>
            <a:endParaRPr lang="en-US" sz="2000"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In-order</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Post-order</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Level order</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1466830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23</a:t>
            </a:fld>
            <a:endParaRPr lang="en-IN" dirty="0"/>
          </a:p>
        </p:txBody>
      </p:sp>
      <p:sp>
        <p:nvSpPr>
          <p:cNvPr id="6" name="Rectangle 5"/>
          <p:cNvSpPr/>
          <p:nvPr/>
        </p:nvSpPr>
        <p:spPr>
          <a:xfrm>
            <a:off x="207033" y="1121184"/>
            <a:ext cx="11816467" cy="484748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Preorder </a:t>
            </a:r>
            <a:r>
              <a:rPr lang="en-US" sz="2400" b="1" dirty="0" smtClean="0">
                <a:latin typeface="Times New Roman" panose="02020603050405020304" pitchFamily="18" charset="0"/>
                <a:cs typeface="Times New Roman" panose="02020603050405020304" pitchFamily="18" charset="0"/>
              </a:rPr>
              <a:t>Traversal</a:t>
            </a:r>
          </a:p>
          <a:p>
            <a:pPr marL="360000" lvl="4"/>
            <a:endParaRPr lang="en-US" sz="15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preOrder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treePointer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 NULL)</a:t>
            </a:r>
          </a:p>
          <a:p>
            <a:pPr marL="720000" lvl="6">
              <a:lnSpc>
                <a:spcPct val="150000"/>
              </a:lnSpc>
            </a:pPr>
            <a:r>
              <a:rPr lang="en-US" sz="2000" dirty="0">
                <a:latin typeface="Times New Roman" panose="02020603050405020304" pitchFamily="18" charset="0"/>
                <a:cs typeface="Times New Roman" panose="02020603050405020304" pitchFamily="18" charset="0"/>
              </a:rPr>
              <a:t>   {</a:t>
            </a:r>
          </a:p>
          <a:p>
            <a:pPr marL="720000" lvl="6">
              <a:lnSpc>
                <a:spcPct val="150000"/>
              </a:lnSpc>
            </a:pPr>
            <a:r>
              <a:rPr lang="en-US" sz="2000" dirty="0">
                <a:latin typeface="Times New Roman" panose="02020603050405020304" pitchFamily="18" charset="0"/>
                <a:cs typeface="Times New Roman" panose="02020603050405020304" pitchFamily="18" charset="0"/>
              </a:rPr>
              <a:t>      visit(t); </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preOrder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-&gt;</a:t>
            </a:r>
            <a:r>
              <a:rPr lang="en-US" sz="2000" dirty="0" err="1">
                <a:latin typeface="Times New Roman" panose="02020603050405020304" pitchFamily="18" charset="0"/>
                <a:cs typeface="Times New Roman" panose="02020603050405020304" pitchFamily="18" charset="0"/>
              </a:rPr>
              <a:t>leftChild</a:t>
            </a:r>
            <a:r>
              <a:rPr lang="en-US" sz="2000" dirty="0">
                <a:latin typeface="Times New Roman" panose="02020603050405020304" pitchFamily="18" charset="0"/>
                <a:cs typeface="Times New Roman" panose="02020603050405020304" pitchFamily="18" charset="0"/>
              </a:rPr>
              <a:t>);   </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preOrder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-&gt;</a:t>
            </a:r>
            <a:r>
              <a:rPr lang="en-US" sz="2000" dirty="0" err="1">
                <a:latin typeface="Times New Roman" panose="02020603050405020304" pitchFamily="18" charset="0"/>
                <a:cs typeface="Times New Roman" panose="02020603050405020304" pitchFamily="18" charset="0"/>
              </a:rPr>
              <a:t>rightChild</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a:t>
            </a:r>
          </a:p>
          <a:p>
            <a:pPr marL="720000" lvl="6">
              <a:lnSpc>
                <a:spcPct val="150000"/>
              </a:lnSpc>
            </a:pPr>
            <a:r>
              <a:rPr lang="en-US" sz="2000" dirty="0">
                <a:latin typeface="Times New Roman" panose="02020603050405020304" pitchFamily="18" charset="0"/>
                <a:cs typeface="Times New Roman" panose="02020603050405020304" pitchFamily="18" charset="0"/>
              </a:rPr>
              <a:t>}</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836901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24</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Preorder Example (Visit = print)</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pSp>
        <p:nvGrpSpPr>
          <p:cNvPr id="33" name="Group 32"/>
          <p:cNvGrpSpPr/>
          <p:nvPr/>
        </p:nvGrpSpPr>
        <p:grpSpPr>
          <a:xfrm>
            <a:off x="4076700" y="2870423"/>
            <a:ext cx="3962400" cy="3252655"/>
            <a:chOff x="4076700" y="2870423"/>
            <a:chExt cx="3962400" cy="3252655"/>
          </a:xfrm>
        </p:grpSpPr>
        <p:grpSp>
          <p:nvGrpSpPr>
            <p:cNvPr id="34" name="Group 65">
              <a:extLst>
                <a:ext uri="{FF2B5EF4-FFF2-40B4-BE49-F238E27FC236}">
                  <a16:creationId xmlns:a16="http://schemas.microsoft.com/office/drawing/2014/main" id="{9F6DF87A-E2BF-4B5C-BABB-97D59EF98203}"/>
                </a:ext>
              </a:extLst>
            </p:cNvPr>
            <p:cNvGrpSpPr>
              <a:grpSpLocks/>
            </p:cNvGrpSpPr>
            <p:nvPr/>
          </p:nvGrpSpPr>
          <p:grpSpPr bwMode="auto">
            <a:xfrm>
              <a:off x="4076700" y="2870423"/>
              <a:ext cx="3962400" cy="1585913"/>
              <a:chOff x="1728" y="864"/>
              <a:chExt cx="2496" cy="999"/>
            </a:xfrm>
          </p:grpSpPr>
          <p:grpSp>
            <p:nvGrpSpPr>
              <p:cNvPr id="38" name="Group 23">
                <a:extLst>
                  <a:ext uri="{FF2B5EF4-FFF2-40B4-BE49-F238E27FC236}">
                    <a16:creationId xmlns:a16="http://schemas.microsoft.com/office/drawing/2014/main" id="{8E6644A7-FD41-4599-89D7-55C9A39D371E}"/>
                  </a:ext>
                </a:extLst>
              </p:cNvPr>
              <p:cNvGrpSpPr>
                <a:grpSpLocks/>
              </p:cNvGrpSpPr>
              <p:nvPr/>
            </p:nvGrpSpPr>
            <p:grpSpPr bwMode="auto">
              <a:xfrm>
                <a:off x="3744" y="1536"/>
                <a:ext cx="240" cy="288"/>
                <a:chOff x="4176" y="1104"/>
                <a:chExt cx="240" cy="288"/>
              </a:xfrm>
            </p:grpSpPr>
            <p:sp>
              <p:nvSpPr>
                <p:cNvPr id="50" name="Oval 24">
                  <a:extLst>
                    <a:ext uri="{FF2B5EF4-FFF2-40B4-BE49-F238E27FC236}">
                      <a16:creationId xmlns:a16="http://schemas.microsoft.com/office/drawing/2014/main" id="{A67B8A19-D512-4E7D-B296-21DA0A2B76FF}"/>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51" name="Text Box 25">
                  <a:extLst>
                    <a:ext uri="{FF2B5EF4-FFF2-40B4-BE49-F238E27FC236}">
                      <a16:creationId xmlns:a16="http://schemas.microsoft.com/office/drawing/2014/main" id="{191032F4-8C5F-4E4C-B1B0-749B50756859}"/>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p>
              </p:txBody>
            </p:sp>
          </p:grpSp>
          <p:grpSp>
            <p:nvGrpSpPr>
              <p:cNvPr id="39" name="Group 30">
                <a:extLst>
                  <a:ext uri="{FF2B5EF4-FFF2-40B4-BE49-F238E27FC236}">
                    <a16:creationId xmlns:a16="http://schemas.microsoft.com/office/drawing/2014/main" id="{905E9C3E-A03C-4DEC-BC69-C6A27170ECA6}"/>
                  </a:ext>
                </a:extLst>
              </p:cNvPr>
              <p:cNvGrpSpPr>
                <a:grpSpLocks/>
              </p:cNvGrpSpPr>
              <p:nvPr/>
            </p:nvGrpSpPr>
            <p:grpSpPr bwMode="auto">
              <a:xfrm>
                <a:off x="1728" y="1536"/>
                <a:ext cx="240" cy="288"/>
                <a:chOff x="4176" y="1104"/>
                <a:chExt cx="240" cy="288"/>
              </a:xfrm>
            </p:grpSpPr>
            <p:sp>
              <p:nvSpPr>
                <p:cNvPr id="48" name="Oval 31">
                  <a:extLst>
                    <a:ext uri="{FF2B5EF4-FFF2-40B4-BE49-F238E27FC236}">
                      <a16:creationId xmlns:a16="http://schemas.microsoft.com/office/drawing/2014/main" id="{F17647EF-53D5-4E38-8373-79FE981B6D2D}"/>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49" name="Text Box 32">
                  <a:extLst>
                    <a:ext uri="{FF2B5EF4-FFF2-40B4-BE49-F238E27FC236}">
                      <a16:creationId xmlns:a16="http://schemas.microsoft.com/office/drawing/2014/main" id="{8D629D7C-C8AB-4B27-9D1D-EFA7778C36D9}"/>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p>
              </p:txBody>
            </p:sp>
          </p:grpSp>
          <p:grpSp>
            <p:nvGrpSpPr>
              <p:cNvPr id="40" name="Group 35">
                <a:extLst>
                  <a:ext uri="{FF2B5EF4-FFF2-40B4-BE49-F238E27FC236}">
                    <a16:creationId xmlns:a16="http://schemas.microsoft.com/office/drawing/2014/main" id="{6FEE5906-07CE-4497-8C01-C6B718EA5FCA}"/>
                  </a:ext>
                </a:extLst>
              </p:cNvPr>
              <p:cNvGrpSpPr>
                <a:grpSpLocks/>
              </p:cNvGrpSpPr>
              <p:nvPr/>
            </p:nvGrpSpPr>
            <p:grpSpPr bwMode="auto">
              <a:xfrm>
                <a:off x="2784" y="864"/>
                <a:ext cx="240" cy="288"/>
                <a:chOff x="4176" y="1104"/>
                <a:chExt cx="240" cy="288"/>
              </a:xfrm>
            </p:grpSpPr>
            <p:sp>
              <p:nvSpPr>
                <p:cNvPr id="46" name="Oval 36">
                  <a:extLst>
                    <a:ext uri="{FF2B5EF4-FFF2-40B4-BE49-F238E27FC236}">
                      <a16:creationId xmlns:a16="http://schemas.microsoft.com/office/drawing/2014/main" id="{327BBD80-D760-480A-9675-0EC2E407515B}"/>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47" name="Text Box 37">
                  <a:extLst>
                    <a:ext uri="{FF2B5EF4-FFF2-40B4-BE49-F238E27FC236}">
                      <a16:creationId xmlns:a16="http://schemas.microsoft.com/office/drawing/2014/main" id="{19DE404A-D334-4F14-9703-69662DE73349}"/>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p>
              </p:txBody>
            </p:sp>
          </p:grpSp>
          <p:sp>
            <p:nvSpPr>
              <p:cNvPr id="41" name="Line 38">
                <a:extLst>
                  <a:ext uri="{FF2B5EF4-FFF2-40B4-BE49-F238E27FC236}">
                    <a16:creationId xmlns:a16="http://schemas.microsoft.com/office/drawing/2014/main" id="{654D2D91-CF02-4DB7-883A-45140C1183C0}"/>
                  </a:ext>
                </a:extLst>
              </p:cNvPr>
              <p:cNvSpPr>
                <a:spLocks noChangeShapeType="1"/>
              </p:cNvSpPr>
              <p:nvPr/>
            </p:nvSpPr>
            <p:spPr bwMode="auto">
              <a:xfrm flipH="1">
                <a:off x="1968" y="1097"/>
                <a:ext cx="816" cy="53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2" name="Line 39">
                <a:extLst>
                  <a:ext uri="{FF2B5EF4-FFF2-40B4-BE49-F238E27FC236}">
                    <a16:creationId xmlns:a16="http://schemas.microsoft.com/office/drawing/2014/main" id="{EFD003A1-0A93-453F-A5DD-4E5DC9FB20AE}"/>
                  </a:ext>
                </a:extLst>
              </p:cNvPr>
              <p:cNvSpPr>
                <a:spLocks noChangeShapeType="1"/>
              </p:cNvSpPr>
              <p:nvPr/>
            </p:nvSpPr>
            <p:spPr bwMode="auto">
              <a:xfrm>
                <a:off x="3024" y="1097"/>
                <a:ext cx="720" cy="53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3" name="Text Box 40">
                <a:extLst>
                  <a:ext uri="{FF2B5EF4-FFF2-40B4-BE49-F238E27FC236}">
                    <a16:creationId xmlns:a16="http://schemas.microsoft.com/office/drawing/2014/main" id="{5BEABBF7-0602-41E7-9B3E-E1810F54C1C7}"/>
                  </a:ext>
                </a:extLst>
              </p:cNvPr>
              <p:cNvSpPr txBox="1">
                <a:spLocks noChangeArrowheads="1"/>
              </p:cNvSpPr>
              <p:nvPr/>
            </p:nvSpPr>
            <p:spPr bwMode="auto">
              <a:xfrm>
                <a:off x="2784" y="86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b="1" dirty="0"/>
                  <a:t>a</a:t>
                </a:r>
              </a:p>
            </p:txBody>
          </p:sp>
          <p:sp>
            <p:nvSpPr>
              <p:cNvPr id="44" name="Text Box 41">
                <a:extLst>
                  <a:ext uri="{FF2B5EF4-FFF2-40B4-BE49-F238E27FC236}">
                    <a16:creationId xmlns:a16="http://schemas.microsoft.com/office/drawing/2014/main" id="{2B2F847A-8417-43A2-A0F7-20AAFC5F8570}"/>
                  </a:ext>
                </a:extLst>
              </p:cNvPr>
              <p:cNvSpPr txBox="1">
                <a:spLocks noChangeArrowheads="1"/>
              </p:cNvSpPr>
              <p:nvPr/>
            </p:nvSpPr>
            <p:spPr bwMode="auto">
              <a:xfrm>
                <a:off x="1728" y="153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b</a:t>
                </a:r>
              </a:p>
            </p:txBody>
          </p:sp>
          <p:sp>
            <p:nvSpPr>
              <p:cNvPr id="45" name="Text Box 42">
                <a:extLst>
                  <a:ext uri="{FF2B5EF4-FFF2-40B4-BE49-F238E27FC236}">
                    <a16:creationId xmlns:a16="http://schemas.microsoft.com/office/drawing/2014/main" id="{FD5271E0-71E0-4686-8CD4-D0B64C65EB88}"/>
                  </a:ext>
                </a:extLst>
              </p:cNvPr>
              <p:cNvSpPr txBox="1">
                <a:spLocks noChangeArrowheads="1"/>
              </p:cNvSpPr>
              <p:nvPr/>
            </p:nvSpPr>
            <p:spPr bwMode="auto">
              <a:xfrm>
                <a:off x="3744" y="153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dirty="0"/>
                  <a:t>c</a:t>
                </a:r>
              </a:p>
            </p:txBody>
          </p:sp>
        </p:grpSp>
        <p:sp>
          <p:nvSpPr>
            <p:cNvPr id="35" name="Text Box 55">
              <a:extLst>
                <a:ext uri="{FF2B5EF4-FFF2-40B4-BE49-F238E27FC236}">
                  <a16:creationId xmlns:a16="http://schemas.microsoft.com/office/drawing/2014/main" id="{C2994725-21EB-44F6-AC3B-97D8CE9BB1B1}"/>
                </a:ext>
              </a:extLst>
            </p:cNvPr>
            <p:cNvSpPr txBox="1">
              <a:spLocks noChangeArrowheads="1"/>
            </p:cNvSpPr>
            <p:nvPr/>
          </p:nvSpPr>
          <p:spPr bwMode="auto">
            <a:xfrm>
              <a:off x="5448300" y="5661413"/>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dirty="0">
                  <a:solidFill>
                    <a:schemeClr val="hlink"/>
                  </a:solidFill>
                </a:rPr>
                <a:t>a</a:t>
              </a:r>
            </a:p>
          </p:txBody>
        </p:sp>
        <p:sp>
          <p:nvSpPr>
            <p:cNvPr id="36" name="Text Box 56">
              <a:extLst>
                <a:ext uri="{FF2B5EF4-FFF2-40B4-BE49-F238E27FC236}">
                  <a16:creationId xmlns:a16="http://schemas.microsoft.com/office/drawing/2014/main" id="{0EF9D2A7-E09F-42C0-9EB8-06EDBA42FAA5}"/>
                </a:ext>
              </a:extLst>
            </p:cNvPr>
            <p:cNvSpPr txBox="1">
              <a:spLocks noChangeArrowheads="1"/>
            </p:cNvSpPr>
            <p:nvPr/>
          </p:nvSpPr>
          <p:spPr bwMode="auto">
            <a:xfrm>
              <a:off x="5753100" y="5661413"/>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dirty="0">
                  <a:solidFill>
                    <a:schemeClr val="hlink"/>
                  </a:solidFill>
                </a:rPr>
                <a:t>b</a:t>
              </a:r>
            </a:p>
          </p:txBody>
        </p:sp>
        <p:sp>
          <p:nvSpPr>
            <p:cNvPr id="37" name="Text Box 57">
              <a:extLst>
                <a:ext uri="{FF2B5EF4-FFF2-40B4-BE49-F238E27FC236}">
                  <a16:creationId xmlns:a16="http://schemas.microsoft.com/office/drawing/2014/main" id="{64D34FE0-DD39-42BE-849F-0D9645661232}"/>
                </a:ext>
              </a:extLst>
            </p:cNvPr>
            <p:cNvSpPr txBox="1">
              <a:spLocks noChangeArrowheads="1"/>
            </p:cNvSpPr>
            <p:nvPr/>
          </p:nvSpPr>
          <p:spPr bwMode="auto">
            <a:xfrm>
              <a:off x="6057900" y="5661413"/>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hlink"/>
                  </a:solidFill>
                </a:rPr>
                <a:t>c</a:t>
              </a:r>
            </a:p>
          </p:txBody>
        </p:sp>
      </p:grpSp>
    </p:spTree>
    <p:extLst>
      <p:ext uri="{BB962C8B-B14F-4D97-AF65-F5344CB8AC3E}">
        <p14:creationId xmlns:p14="http://schemas.microsoft.com/office/powerpoint/2010/main" val="9785070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25</a:t>
            </a:fld>
            <a:endParaRPr lang="en-IN" dirty="0"/>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pSp>
        <p:nvGrpSpPr>
          <p:cNvPr id="43" name="Group 3">
            <a:extLst>
              <a:ext uri="{FF2B5EF4-FFF2-40B4-BE49-F238E27FC236}">
                <a16:creationId xmlns:a16="http://schemas.microsoft.com/office/drawing/2014/main" id="{5A73AE92-1A57-4512-8F53-D3A4FA308212}"/>
              </a:ext>
            </a:extLst>
          </p:cNvPr>
          <p:cNvGrpSpPr>
            <a:grpSpLocks/>
          </p:cNvGrpSpPr>
          <p:nvPr/>
        </p:nvGrpSpPr>
        <p:grpSpPr bwMode="auto">
          <a:xfrm>
            <a:off x="3287486" y="1810218"/>
            <a:ext cx="5562600" cy="3262313"/>
            <a:chOff x="720" y="864"/>
            <a:chExt cx="3504" cy="2055"/>
          </a:xfrm>
        </p:grpSpPr>
        <p:grpSp>
          <p:nvGrpSpPr>
            <p:cNvPr id="44" name="Group 4">
              <a:extLst>
                <a:ext uri="{FF2B5EF4-FFF2-40B4-BE49-F238E27FC236}">
                  <a16:creationId xmlns:a16="http://schemas.microsoft.com/office/drawing/2014/main" id="{E3F5CE7A-44D4-4381-9A97-AE0AC1655016}"/>
                </a:ext>
              </a:extLst>
            </p:cNvPr>
            <p:cNvGrpSpPr>
              <a:grpSpLocks/>
            </p:cNvGrpSpPr>
            <p:nvPr/>
          </p:nvGrpSpPr>
          <p:grpSpPr bwMode="auto">
            <a:xfrm>
              <a:off x="1008" y="2160"/>
              <a:ext cx="240" cy="288"/>
              <a:chOff x="4176" y="1104"/>
              <a:chExt cx="240" cy="288"/>
            </a:xfrm>
          </p:grpSpPr>
          <p:sp>
            <p:nvSpPr>
              <p:cNvPr id="91" name="Oval 5">
                <a:extLst>
                  <a:ext uri="{FF2B5EF4-FFF2-40B4-BE49-F238E27FC236}">
                    <a16:creationId xmlns:a16="http://schemas.microsoft.com/office/drawing/2014/main" id="{3E11D6E7-67C1-4C7C-BC04-86F17247F443}"/>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Text Box 6">
                <a:extLst>
                  <a:ext uri="{FF2B5EF4-FFF2-40B4-BE49-F238E27FC236}">
                    <a16:creationId xmlns:a16="http://schemas.microsoft.com/office/drawing/2014/main" id="{C113CD69-279A-4422-A68B-FC840DCB6242}"/>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45" name="Group 7">
              <a:extLst>
                <a:ext uri="{FF2B5EF4-FFF2-40B4-BE49-F238E27FC236}">
                  <a16:creationId xmlns:a16="http://schemas.microsoft.com/office/drawing/2014/main" id="{355C2D76-65FF-4BB1-89D4-39934E9368E5}"/>
                </a:ext>
              </a:extLst>
            </p:cNvPr>
            <p:cNvGrpSpPr>
              <a:grpSpLocks/>
            </p:cNvGrpSpPr>
            <p:nvPr/>
          </p:nvGrpSpPr>
          <p:grpSpPr bwMode="auto">
            <a:xfrm>
              <a:off x="720" y="2592"/>
              <a:ext cx="240" cy="288"/>
              <a:chOff x="4176" y="1104"/>
              <a:chExt cx="240" cy="288"/>
            </a:xfrm>
          </p:grpSpPr>
          <p:sp>
            <p:nvSpPr>
              <p:cNvPr id="89" name="Oval 8">
                <a:extLst>
                  <a:ext uri="{FF2B5EF4-FFF2-40B4-BE49-F238E27FC236}">
                    <a16:creationId xmlns:a16="http://schemas.microsoft.com/office/drawing/2014/main" id="{CAC0C69F-AB37-4F47-8CB7-A958298DF937}"/>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Text Box 9">
                <a:extLst>
                  <a:ext uri="{FF2B5EF4-FFF2-40B4-BE49-F238E27FC236}">
                    <a16:creationId xmlns:a16="http://schemas.microsoft.com/office/drawing/2014/main" id="{9FB00154-B4F5-48C0-85EE-591357ADF184}"/>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46" name="Group 10">
              <a:extLst>
                <a:ext uri="{FF2B5EF4-FFF2-40B4-BE49-F238E27FC236}">
                  <a16:creationId xmlns:a16="http://schemas.microsoft.com/office/drawing/2014/main" id="{4A88E65B-95C0-4604-83B9-2683FE745458}"/>
                </a:ext>
              </a:extLst>
            </p:cNvPr>
            <p:cNvGrpSpPr>
              <a:grpSpLocks/>
            </p:cNvGrpSpPr>
            <p:nvPr/>
          </p:nvGrpSpPr>
          <p:grpSpPr bwMode="auto">
            <a:xfrm>
              <a:off x="1344" y="2592"/>
              <a:ext cx="240" cy="288"/>
              <a:chOff x="4176" y="1104"/>
              <a:chExt cx="240" cy="288"/>
            </a:xfrm>
          </p:grpSpPr>
          <p:sp>
            <p:nvSpPr>
              <p:cNvPr id="87" name="Oval 11">
                <a:extLst>
                  <a:ext uri="{FF2B5EF4-FFF2-40B4-BE49-F238E27FC236}">
                    <a16:creationId xmlns:a16="http://schemas.microsoft.com/office/drawing/2014/main" id="{B986F3E0-CE78-49C4-A09C-562C2E1C79C6}"/>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Text Box 12">
                <a:extLst>
                  <a:ext uri="{FF2B5EF4-FFF2-40B4-BE49-F238E27FC236}">
                    <a16:creationId xmlns:a16="http://schemas.microsoft.com/office/drawing/2014/main" id="{9E2EE775-D76C-4F0D-A8BF-8A8BCD324D51}"/>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47" name="Line 13">
              <a:extLst>
                <a:ext uri="{FF2B5EF4-FFF2-40B4-BE49-F238E27FC236}">
                  <a16:creationId xmlns:a16="http://schemas.microsoft.com/office/drawing/2014/main" id="{72CE27B0-45CE-4975-A27B-3543F536BF7C}"/>
                </a:ext>
              </a:extLst>
            </p:cNvPr>
            <p:cNvSpPr>
              <a:spLocks noChangeShapeType="1"/>
            </p:cNvSpPr>
            <p:nvPr/>
          </p:nvSpPr>
          <p:spPr bwMode="auto">
            <a:xfrm flipH="1">
              <a:off x="902" y="2410"/>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 name="Line 14">
              <a:extLst>
                <a:ext uri="{FF2B5EF4-FFF2-40B4-BE49-F238E27FC236}">
                  <a16:creationId xmlns:a16="http://schemas.microsoft.com/office/drawing/2014/main" id="{2238BD4A-B263-40A4-B875-A51F7486C7DB}"/>
                </a:ext>
              </a:extLst>
            </p:cNvPr>
            <p:cNvSpPr>
              <a:spLocks noChangeShapeType="1"/>
            </p:cNvSpPr>
            <p:nvPr/>
          </p:nvSpPr>
          <p:spPr bwMode="auto">
            <a:xfrm>
              <a:off x="1248" y="2352"/>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 name="Group 15">
              <a:extLst>
                <a:ext uri="{FF2B5EF4-FFF2-40B4-BE49-F238E27FC236}">
                  <a16:creationId xmlns:a16="http://schemas.microsoft.com/office/drawing/2014/main" id="{CD1344D1-EFBA-44BF-8880-D62EBEFDDF74}"/>
                </a:ext>
              </a:extLst>
            </p:cNvPr>
            <p:cNvGrpSpPr>
              <a:grpSpLocks/>
            </p:cNvGrpSpPr>
            <p:nvPr/>
          </p:nvGrpSpPr>
          <p:grpSpPr bwMode="auto">
            <a:xfrm>
              <a:off x="2256" y="2112"/>
              <a:ext cx="240" cy="288"/>
              <a:chOff x="4176" y="1104"/>
              <a:chExt cx="240" cy="288"/>
            </a:xfrm>
          </p:grpSpPr>
          <p:sp>
            <p:nvSpPr>
              <p:cNvPr id="85" name="Oval 16">
                <a:extLst>
                  <a:ext uri="{FF2B5EF4-FFF2-40B4-BE49-F238E27FC236}">
                    <a16:creationId xmlns:a16="http://schemas.microsoft.com/office/drawing/2014/main" id="{C20ED768-1F7C-4B8D-8EC4-CAB6F72683CC}"/>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Text Box 17">
                <a:extLst>
                  <a:ext uri="{FF2B5EF4-FFF2-40B4-BE49-F238E27FC236}">
                    <a16:creationId xmlns:a16="http://schemas.microsoft.com/office/drawing/2014/main" id="{A3643534-11B3-4CFC-9072-4F9BB9D593A7}"/>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50" name="Group 18">
              <a:extLst>
                <a:ext uri="{FF2B5EF4-FFF2-40B4-BE49-F238E27FC236}">
                  <a16:creationId xmlns:a16="http://schemas.microsoft.com/office/drawing/2014/main" id="{1B2E3849-3BBF-4847-9B69-BEEC714A83C1}"/>
                </a:ext>
              </a:extLst>
            </p:cNvPr>
            <p:cNvGrpSpPr>
              <a:grpSpLocks/>
            </p:cNvGrpSpPr>
            <p:nvPr/>
          </p:nvGrpSpPr>
          <p:grpSpPr bwMode="auto">
            <a:xfrm>
              <a:off x="2544" y="2592"/>
              <a:ext cx="240" cy="288"/>
              <a:chOff x="4176" y="1104"/>
              <a:chExt cx="240" cy="288"/>
            </a:xfrm>
          </p:grpSpPr>
          <p:sp>
            <p:nvSpPr>
              <p:cNvPr id="83" name="Oval 19">
                <a:extLst>
                  <a:ext uri="{FF2B5EF4-FFF2-40B4-BE49-F238E27FC236}">
                    <a16:creationId xmlns:a16="http://schemas.microsoft.com/office/drawing/2014/main" id="{792E1338-AE52-4376-B2BC-619FD90900F4}"/>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Text Box 20">
                <a:extLst>
                  <a:ext uri="{FF2B5EF4-FFF2-40B4-BE49-F238E27FC236}">
                    <a16:creationId xmlns:a16="http://schemas.microsoft.com/office/drawing/2014/main" id="{1C395186-8A02-4B34-9165-D1A95DBC24A2}"/>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51" name="Line 21">
              <a:extLst>
                <a:ext uri="{FF2B5EF4-FFF2-40B4-BE49-F238E27FC236}">
                  <a16:creationId xmlns:a16="http://schemas.microsoft.com/office/drawing/2014/main" id="{38A11F2E-EBBE-40F6-B801-96FAE00EE817}"/>
                </a:ext>
              </a:extLst>
            </p:cNvPr>
            <p:cNvSpPr>
              <a:spLocks noChangeShapeType="1"/>
            </p:cNvSpPr>
            <p:nvPr/>
          </p:nvSpPr>
          <p:spPr bwMode="auto">
            <a:xfrm>
              <a:off x="2448" y="2352"/>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2" name="Group 22">
              <a:extLst>
                <a:ext uri="{FF2B5EF4-FFF2-40B4-BE49-F238E27FC236}">
                  <a16:creationId xmlns:a16="http://schemas.microsoft.com/office/drawing/2014/main" id="{E9049F37-D65A-4A07-9027-48AB05B76245}"/>
                </a:ext>
              </a:extLst>
            </p:cNvPr>
            <p:cNvGrpSpPr>
              <a:grpSpLocks/>
            </p:cNvGrpSpPr>
            <p:nvPr/>
          </p:nvGrpSpPr>
          <p:grpSpPr bwMode="auto">
            <a:xfrm>
              <a:off x="3744" y="1536"/>
              <a:ext cx="240" cy="288"/>
              <a:chOff x="4176" y="1104"/>
              <a:chExt cx="240" cy="288"/>
            </a:xfrm>
          </p:grpSpPr>
          <p:sp>
            <p:nvSpPr>
              <p:cNvPr id="81" name="Oval 23">
                <a:extLst>
                  <a:ext uri="{FF2B5EF4-FFF2-40B4-BE49-F238E27FC236}">
                    <a16:creationId xmlns:a16="http://schemas.microsoft.com/office/drawing/2014/main" id="{B02F2388-F11A-4598-9DA1-41C5E9A76A97}"/>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Text Box 24">
                <a:extLst>
                  <a:ext uri="{FF2B5EF4-FFF2-40B4-BE49-F238E27FC236}">
                    <a16:creationId xmlns:a16="http://schemas.microsoft.com/office/drawing/2014/main" id="{A309351D-ADA2-4B3D-8908-F6EACEC00147}"/>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53" name="Group 25">
              <a:extLst>
                <a:ext uri="{FF2B5EF4-FFF2-40B4-BE49-F238E27FC236}">
                  <a16:creationId xmlns:a16="http://schemas.microsoft.com/office/drawing/2014/main" id="{188DA6CF-9A45-4965-B4F5-B6866FB48CB8}"/>
                </a:ext>
              </a:extLst>
            </p:cNvPr>
            <p:cNvGrpSpPr>
              <a:grpSpLocks/>
            </p:cNvGrpSpPr>
            <p:nvPr/>
          </p:nvGrpSpPr>
          <p:grpSpPr bwMode="auto">
            <a:xfrm>
              <a:off x="3456" y="1968"/>
              <a:ext cx="240" cy="288"/>
              <a:chOff x="4176" y="1104"/>
              <a:chExt cx="240" cy="288"/>
            </a:xfrm>
          </p:grpSpPr>
          <p:sp>
            <p:nvSpPr>
              <p:cNvPr id="79" name="Oval 26">
                <a:extLst>
                  <a:ext uri="{FF2B5EF4-FFF2-40B4-BE49-F238E27FC236}">
                    <a16:creationId xmlns:a16="http://schemas.microsoft.com/office/drawing/2014/main" id="{014A4190-0712-45D3-9CED-7914777B6D6A}"/>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 name="Text Box 27">
                <a:extLst>
                  <a:ext uri="{FF2B5EF4-FFF2-40B4-BE49-F238E27FC236}">
                    <a16:creationId xmlns:a16="http://schemas.microsoft.com/office/drawing/2014/main" id="{CC954D1B-B595-403A-A0FE-9E1D6DFD9D41}"/>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54" name="Line 28">
              <a:extLst>
                <a:ext uri="{FF2B5EF4-FFF2-40B4-BE49-F238E27FC236}">
                  <a16:creationId xmlns:a16="http://schemas.microsoft.com/office/drawing/2014/main" id="{AFD53A42-E19E-4D44-A567-8A5C8C35BCF1}"/>
                </a:ext>
              </a:extLst>
            </p:cNvPr>
            <p:cNvSpPr>
              <a:spLocks noChangeShapeType="1"/>
            </p:cNvSpPr>
            <p:nvPr/>
          </p:nvSpPr>
          <p:spPr bwMode="auto">
            <a:xfrm flipH="1">
              <a:off x="3648" y="1824"/>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5" name="Group 29">
              <a:extLst>
                <a:ext uri="{FF2B5EF4-FFF2-40B4-BE49-F238E27FC236}">
                  <a16:creationId xmlns:a16="http://schemas.microsoft.com/office/drawing/2014/main" id="{2E316C28-98A5-4034-8B5C-59BCE85E0E2A}"/>
                </a:ext>
              </a:extLst>
            </p:cNvPr>
            <p:cNvGrpSpPr>
              <a:grpSpLocks/>
            </p:cNvGrpSpPr>
            <p:nvPr/>
          </p:nvGrpSpPr>
          <p:grpSpPr bwMode="auto">
            <a:xfrm>
              <a:off x="1728" y="1536"/>
              <a:ext cx="240" cy="288"/>
              <a:chOff x="4176" y="1104"/>
              <a:chExt cx="240" cy="288"/>
            </a:xfrm>
          </p:grpSpPr>
          <p:sp>
            <p:nvSpPr>
              <p:cNvPr id="77" name="Oval 30">
                <a:extLst>
                  <a:ext uri="{FF2B5EF4-FFF2-40B4-BE49-F238E27FC236}">
                    <a16:creationId xmlns:a16="http://schemas.microsoft.com/office/drawing/2014/main" id="{7DB7B184-17E4-4F62-A6EF-EE87F339EFFE}"/>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Text Box 31">
                <a:extLst>
                  <a:ext uri="{FF2B5EF4-FFF2-40B4-BE49-F238E27FC236}">
                    <a16:creationId xmlns:a16="http://schemas.microsoft.com/office/drawing/2014/main" id="{774FF0D4-39BA-436D-BAFE-34C1A33AA7AD}"/>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56" name="Line 32">
              <a:extLst>
                <a:ext uri="{FF2B5EF4-FFF2-40B4-BE49-F238E27FC236}">
                  <a16:creationId xmlns:a16="http://schemas.microsoft.com/office/drawing/2014/main" id="{38778A55-060E-4F83-8351-5DB4E6CED806}"/>
                </a:ext>
              </a:extLst>
            </p:cNvPr>
            <p:cNvSpPr>
              <a:spLocks noChangeShapeType="1"/>
            </p:cNvSpPr>
            <p:nvPr/>
          </p:nvSpPr>
          <p:spPr bwMode="auto">
            <a:xfrm flipH="1">
              <a:off x="1200" y="1728"/>
              <a:ext cx="528"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33">
              <a:extLst>
                <a:ext uri="{FF2B5EF4-FFF2-40B4-BE49-F238E27FC236}">
                  <a16:creationId xmlns:a16="http://schemas.microsoft.com/office/drawing/2014/main" id="{19DE6D53-A5E4-4D83-A785-74337B419988}"/>
                </a:ext>
              </a:extLst>
            </p:cNvPr>
            <p:cNvSpPr>
              <a:spLocks noChangeShapeType="1"/>
            </p:cNvSpPr>
            <p:nvPr/>
          </p:nvSpPr>
          <p:spPr bwMode="auto">
            <a:xfrm>
              <a:off x="1968" y="1728"/>
              <a:ext cx="336" cy="48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8" name="Group 34">
              <a:extLst>
                <a:ext uri="{FF2B5EF4-FFF2-40B4-BE49-F238E27FC236}">
                  <a16:creationId xmlns:a16="http://schemas.microsoft.com/office/drawing/2014/main" id="{04A1EB1D-385C-4096-9376-F82907DDCD15}"/>
                </a:ext>
              </a:extLst>
            </p:cNvPr>
            <p:cNvGrpSpPr>
              <a:grpSpLocks/>
            </p:cNvGrpSpPr>
            <p:nvPr/>
          </p:nvGrpSpPr>
          <p:grpSpPr bwMode="auto">
            <a:xfrm>
              <a:off x="2784" y="864"/>
              <a:ext cx="240" cy="288"/>
              <a:chOff x="4176" y="1104"/>
              <a:chExt cx="240" cy="288"/>
            </a:xfrm>
          </p:grpSpPr>
          <p:sp>
            <p:nvSpPr>
              <p:cNvPr id="75" name="Oval 35">
                <a:extLst>
                  <a:ext uri="{FF2B5EF4-FFF2-40B4-BE49-F238E27FC236}">
                    <a16:creationId xmlns:a16="http://schemas.microsoft.com/office/drawing/2014/main" id="{5A4CF28D-E764-4F8E-BD5F-BC336542F560}"/>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Text Box 36">
                <a:extLst>
                  <a:ext uri="{FF2B5EF4-FFF2-40B4-BE49-F238E27FC236}">
                    <a16:creationId xmlns:a16="http://schemas.microsoft.com/office/drawing/2014/main" id="{9D5A9E58-6503-4D8D-B302-478DCEBE8808}"/>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59" name="Line 37">
              <a:extLst>
                <a:ext uri="{FF2B5EF4-FFF2-40B4-BE49-F238E27FC236}">
                  <a16:creationId xmlns:a16="http://schemas.microsoft.com/office/drawing/2014/main" id="{F60CDAFB-3BD4-4F43-BB08-8A8B9B96B0F4}"/>
                </a:ext>
              </a:extLst>
            </p:cNvPr>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38">
              <a:extLst>
                <a:ext uri="{FF2B5EF4-FFF2-40B4-BE49-F238E27FC236}">
                  <a16:creationId xmlns:a16="http://schemas.microsoft.com/office/drawing/2014/main" id="{8B613CB8-2B44-4EAF-94D1-9D8BC05D611E}"/>
                </a:ext>
              </a:extLst>
            </p:cNvPr>
            <p:cNvSpPr>
              <a:spLocks noChangeShapeType="1"/>
            </p:cNvSpPr>
            <p:nvPr/>
          </p:nvSpPr>
          <p:spPr bwMode="auto">
            <a:xfrm>
              <a:off x="3021" y="1092"/>
              <a:ext cx="771" cy="5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Text Box 39">
              <a:extLst>
                <a:ext uri="{FF2B5EF4-FFF2-40B4-BE49-F238E27FC236}">
                  <a16:creationId xmlns:a16="http://schemas.microsoft.com/office/drawing/2014/main" id="{1AC23445-CD07-413A-B129-25D9A341E2E7}"/>
                </a:ext>
              </a:extLst>
            </p:cNvPr>
            <p:cNvSpPr txBox="1">
              <a:spLocks noChangeArrowheads="1"/>
            </p:cNvSpPr>
            <p:nvPr/>
          </p:nvSpPr>
          <p:spPr bwMode="auto">
            <a:xfrm>
              <a:off x="2784" y="86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a</a:t>
              </a:r>
            </a:p>
          </p:txBody>
        </p:sp>
        <p:sp>
          <p:nvSpPr>
            <p:cNvPr id="62" name="Text Box 40">
              <a:extLst>
                <a:ext uri="{FF2B5EF4-FFF2-40B4-BE49-F238E27FC236}">
                  <a16:creationId xmlns:a16="http://schemas.microsoft.com/office/drawing/2014/main" id="{E8033913-DC95-40B0-8C5F-949D4BB840A7}"/>
                </a:ext>
              </a:extLst>
            </p:cNvPr>
            <p:cNvSpPr txBox="1">
              <a:spLocks noChangeArrowheads="1"/>
            </p:cNvSpPr>
            <p:nvPr/>
          </p:nvSpPr>
          <p:spPr bwMode="auto">
            <a:xfrm>
              <a:off x="1728" y="153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b</a:t>
              </a:r>
            </a:p>
          </p:txBody>
        </p:sp>
        <p:sp>
          <p:nvSpPr>
            <p:cNvPr id="63" name="Text Box 41">
              <a:extLst>
                <a:ext uri="{FF2B5EF4-FFF2-40B4-BE49-F238E27FC236}">
                  <a16:creationId xmlns:a16="http://schemas.microsoft.com/office/drawing/2014/main" id="{2B0D61CF-355D-4170-85D4-A59C8B295BBF}"/>
                </a:ext>
              </a:extLst>
            </p:cNvPr>
            <p:cNvSpPr txBox="1">
              <a:spLocks noChangeArrowheads="1"/>
            </p:cNvSpPr>
            <p:nvPr/>
          </p:nvSpPr>
          <p:spPr bwMode="auto">
            <a:xfrm>
              <a:off x="3744" y="153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c</a:t>
              </a:r>
            </a:p>
          </p:txBody>
        </p:sp>
        <p:sp>
          <p:nvSpPr>
            <p:cNvPr id="64" name="Text Box 42">
              <a:extLst>
                <a:ext uri="{FF2B5EF4-FFF2-40B4-BE49-F238E27FC236}">
                  <a16:creationId xmlns:a16="http://schemas.microsoft.com/office/drawing/2014/main" id="{A8DEC122-A9D0-4807-98B0-9B831BF1F2CA}"/>
                </a:ext>
              </a:extLst>
            </p:cNvPr>
            <p:cNvSpPr txBox="1">
              <a:spLocks noChangeArrowheads="1"/>
            </p:cNvSpPr>
            <p:nvPr/>
          </p:nvSpPr>
          <p:spPr bwMode="auto">
            <a:xfrm>
              <a:off x="1008" y="216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d</a:t>
              </a:r>
            </a:p>
          </p:txBody>
        </p:sp>
        <p:sp>
          <p:nvSpPr>
            <p:cNvPr id="65" name="Text Box 43">
              <a:extLst>
                <a:ext uri="{FF2B5EF4-FFF2-40B4-BE49-F238E27FC236}">
                  <a16:creationId xmlns:a16="http://schemas.microsoft.com/office/drawing/2014/main" id="{5487E576-5BCA-4A5C-ACA3-FC49D98EE000}"/>
                </a:ext>
              </a:extLst>
            </p:cNvPr>
            <p:cNvSpPr txBox="1">
              <a:spLocks noChangeArrowheads="1"/>
            </p:cNvSpPr>
            <p:nvPr/>
          </p:nvSpPr>
          <p:spPr bwMode="auto">
            <a:xfrm>
              <a:off x="2256" y="2112"/>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e</a:t>
              </a:r>
            </a:p>
          </p:txBody>
        </p:sp>
        <p:sp>
          <p:nvSpPr>
            <p:cNvPr id="66" name="Text Box 44">
              <a:extLst>
                <a:ext uri="{FF2B5EF4-FFF2-40B4-BE49-F238E27FC236}">
                  <a16:creationId xmlns:a16="http://schemas.microsoft.com/office/drawing/2014/main" id="{79306104-461B-40E6-B039-AF4D408D6B28}"/>
                </a:ext>
              </a:extLst>
            </p:cNvPr>
            <p:cNvSpPr txBox="1">
              <a:spLocks noChangeArrowheads="1"/>
            </p:cNvSpPr>
            <p:nvPr/>
          </p:nvSpPr>
          <p:spPr bwMode="auto">
            <a:xfrm>
              <a:off x="3456" y="1968"/>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f</a:t>
              </a:r>
            </a:p>
          </p:txBody>
        </p:sp>
        <p:sp>
          <p:nvSpPr>
            <p:cNvPr id="67" name="Text Box 45">
              <a:extLst>
                <a:ext uri="{FF2B5EF4-FFF2-40B4-BE49-F238E27FC236}">
                  <a16:creationId xmlns:a16="http://schemas.microsoft.com/office/drawing/2014/main" id="{C54FD0AC-461B-4ED4-BB55-F46BBC00651C}"/>
                </a:ext>
              </a:extLst>
            </p:cNvPr>
            <p:cNvSpPr txBox="1">
              <a:spLocks noChangeArrowheads="1"/>
            </p:cNvSpPr>
            <p:nvPr/>
          </p:nvSpPr>
          <p:spPr bwMode="auto">
            <a:xfrm>
              <a:off x="720" y="254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g</a:t>
              </a:r>
            </a:p>
          </p:txBody>
        </p:sp>
        <p:sp>
          <p:nvSpPr>
            <p:cNvPr id="68" name="Text Box 46">
              <a:extLst>
                <a:ext uri="{FF2B5EF4-FFF2-40B4-BE49-F238E27FC236}">
                  <a16:creationId xmlns:a16="http://schemas.microsoft.com/office/drawing/2014/main" id="{F3F74EF6-D767-45DB-AFF3-B17476E27A4C}"/>
                </a:ext>
              </a:extLst>
            </p:cNvPr>
            <p:cNvSpPr txBox="1">
              <a:spLocks noChangeArrowheads="1"/>
            </p:cNvSpPr>
            <p:nvPr/>
          </p:nvSpPr>
          <p:spPr bwMode="auto">
            <a:xfrm>
              <a:off x="1344" y="2592"/>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h</a:t>
              </a:r>
            </a:p>
          </p:txBody>
        </p:sp>
        <p:sp>
          <p:nvSpPr>
            <p:cNvPr id="69" name="Text Box 47">
              <a:extLst>
                <a:ext uri="{FF2B5EF4-FFF2-40B4-BE49-F238E27FC236}">
                  <a16:creationId xmlns:a16="http://schemas.microsoft.com/office/drawing/2014/main" id="{DD3EB598-CA2C-4D42-A4CF-2DF45FD52686}"/>
                </a:ext>
              </a:extLst>
            </p:cNvPr>
            <p:cNvSpPr txBox="1">
              <a:spLocks noChangeArrowheads="1"/>
            </p:cNvSpPr>
            <p:nvPr/>
          </p:nvSpPr>
          <p:spPr bwMode="auto">
            <a:xfrm>
              <a:off x="2592" y="2592"/>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i</a:t>
              </a:r>
            </a:p>
          </p:txBody>
        </p:sp>
        <p:grpSp>
          <p:nvGrpSpPr>
            <p:cNvPr id="70" name="Group 48">
              <a:extLst>
                <a:ext uri="{FF2B5EF4-FFF2-40B4-BE49-F238E27FC236}">
                  <a16:creationId xmlns:a16="http://schemas.microsoft.com/office/drawing/2014/main" id="{82418BE5-34BE-4245-85B2-612D5E888D0D}"/>
                </a:ext>
              </a:extLst>
            </p:cNvPr>
            <p:cNvGrpSpPr>
              <a:grpSpLocks/>
            </p:cNvGrpSpPr>
            <p:nvPr/>
          </p:nvGrpSpPr>
          <p:grpSpPr bwMode="auto">
            <a:xfrm>
              <a:off x="3696" y="2496"/>
              <a:ext cx="240" cy="288"/>
              <a:chOff x="4176" y="1104"/>
              <a:chExt cx="240" cy="288"/>
            </a:xfrm>
          </p:grpSpPr>
          <p:sp>
            <p:nvSpPr>
              <p:cNvPr id="73" name="Oval 49">
                <a:extLst>
                  <a:ext uri="{FF2B5EF4-FFF2-40B4-BE49-F238E27FC236}">
                    <a16:creationId xmlns:a16="http://schemas.microsoft.com/office/drawing/2014/main" id="{934A7C47-9022-471C-ADCF-639BE4719A6D}"/>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Text Box 50">
                <a:extLst>
                  <a:ext uri="{FF2B5EF4-FFF2-40B4-BE49-F238E27FC236}">
                    <a16:creationId xmlns:a16="http://schemas.microsoft.com/office/drawing/2014/main" id="{CE25E924-FF57-41A9-A51B-207D7662FCBB}"/>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71" name="Line 51">
              <a:extLst>
                <a:ext uri="{FF2B5EF4-FFF2-40B4-BE49-F238E27FC236}">
                  <a16:creationId xmlns:a16="http://schemas.microsoft.com/office/drawing/2014/main" id="{1E55A282-1A16-48E2-8E2C-E93C92044C21}"/>
                </a:ext>
              </a:extLst>
            </p:cNvPr>
            <p:cNvSpPr>
              <a:spLocks noChangeShapeType="1"/>
            </p:cNvSpPr>
            <p:nvPr/>
          </p:nvSpPr>
          <p:spPr bwMode="auto">
            <a:xfrm>
              <a:off x="3600" y="2256"/>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Text Box 52">
              <a:extLst>
                <a:ext uri="{FF2B5EF4-FFF2-40B4-BE49-F238E27FC236}">
                  <a16:creationId xmlns:a16="http://schemas.microsoft.com/office/drawing/2014/main" id="{17E5FCFD-DCB6-4370-AA10-EFB74B61F992}"/>
                </a:ext>
              </a:extLst>
            </p:cNvPr>
            <p:cNvSpPr txBox="1">
              <a:spLocks noChangeArrowheads="1"/>
            </p:cNvSpPr>
            <p:nvPr/>
          </p:nvSpPr>
          <p:spPr bwMode="auto">
            <a:xfrm>
              <a:off x="3744" y="249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j</a:t>
              </a:r>
            </a:p>
          </p:txBody>
        </p:sp>
      </p:grpSp>
      <p:grpSp>
        <p:nvGrpSpPr>
          <p:cNvPr id="2" name="Group 1"/>
          <p:cNvGrpSpPr/>
          <p:nvPr/>
        </p:nvGrpSpPr>
        <p:grpSpPr>
          <a:xfrm>
            <a:off x="4794411" y="5676669"/>
            <a:ext cx="2840417" cy="369332"/>
            <a:chOff x="3249386" y="5455951"/>
            <a:chExt cx="2840417" cy="369332"/>
          </a:xfrm>
        </p:grpSpPr>
        <p:sp>
          <p:nvSpPr>
            <p:cNvPr id="93" name="Text Box 53">
              <a:extLst>
                <a:ext uri="{FF2B5EF4-FFF2-40B4-BE49-F238E27FC236}">
                  <a16:creationId xmlns:a16="http://schemas.microsoft.com/office/drawing/2014/main" id="{A266F48A-04A7-4ED1-926E-923846938EE4}"/>
                </a:ext>
              </a:extLst>
            </p:cNvPr>
            <p:cNvSpPr txBox="1">
              <a:spLocks noChangeArrowheads="1"/>
            </p:cNvSpPr>
            <p:nvPr/>
          </p:nvSpPr>
          <p:spPr bwMode="auto">
            <a:xfrm>
              <a:off x="3249386" y="54559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a</a:t>
              </a:r>
            </a:p>
          </p:txBody>
        </p:sp>
        <p:sp>
          <p:nvSpPr>
            <p:cNvPr id="94" name="Text Box 54">
              <a:extLst>
                <a:ext uri="{FF2B5EF4-FFF2-40B4-BE49-F238E27FC236}">
                  <a16:creationId xmlns:a16="http://schemas.microsoft.com/office/drawing/2014/main" id="{6FE8ADD3-502F-4F0D-8212-1093E24A072C}"/>
                </a:ext>
              </a:extLst>
            </p:cNvPr>
            <p:cNvSpPr txBox="1">
              <a:spLocks noChangeArrowheads="1"/>
            </p:cNvSpPr>
            <p:nvPr/>
          </p:nvSpPr>
          <p:spPr bwMode="auto">
            <a:xfrm>
              <a:off x="3554186" y="54559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b</a:t>
              </a:r>
            </a:p>
          </p:txBody>
        </p:sp>
        <p:sp>
          <p:nvSpPr>
            <p:cNvPr id="95" name="Text Box 55">
              <a:extLst>
                <a:ext uri="{FF2B5EF4-FFF2-40B4-BE49-F238E27FC236}">
                  <a16:creationId xmlns:a16="http://schemas.microsoft.com/office/drawing/2014/main" id="{B43CB71B-E237-4F81-A4B0-BB784D19A632}"/>
                </a:ext>
              </a:extLst>
            </p:cNvPr>
            <p:cNvSpPr txBox="1">
              <a:spLocks noChangeArrowheads="1"/>
            </p:cNvSpPr>
            <p:nvPr/>
          </p:nvSpPr>
          <p:spPr bwMode="auto">
            <a:xfrm>
              <a:off x="3858986" y="54559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d</a:t>
              </a:r>
            </a:p>
          </p:txBody>
        </p:sp>
        <p:sp>
          <p:nvSpPr>
            <p:cNvPr id="96" name="Text Box 56">
              <a:extLst>
                <a:ext uri="{FF2B5EF4-FFF2-40B4-BE49-F238E27FC236}">
                  <a16:creationId xmlns:a16="http://schemas.microsoft.com/office/drawing/2014/main" id="{1AC4ACCD-F7E6-4173-B0BA-D6FEF39B92F0}"/>
                </a:ext>
              </a:extLst>
            </p:cNvPr>
            <p:cNvSpPr txBox="1">
              <a:spLocks noChangeArrowheads="1"/>
            </p:cNvSpPr>
            <p:nvPr/>
          </p:nvSpPr>
          <p:spPr bwMode="auto">
            <a:xfrm>
              <a:off x="4163786" y="54559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g</a:t>
              </a:r>
            </a:p>
          </p:txBody>
        </p:sp>
        <p:sp>
          <p:nvSpPr>
            <p:cNvPr id="97" name="Text Box 57">
              <a:extLst>
                <a:ext uri="{FF2B5EF4-FFF2-40B4-BE49-F238E27FC236}">
                  <a16:creationId xmlns:a16="http://schemas.microsoft.com/office/drawing/2014/main" id="{79666693-6EBF-4F2E-B202-581ED59540D5}"/>
                </a:ext>
              </a:extLst>
            </p:cNvPr>
            <p:cNvSpPr txBox="1">
              <a:spLocks noChangeArrowheads="1"/>
            </p:cNvSpPr>
            <p:nvPr/>
          </p:nvSpPr>
          <p:spPr bwMode="auto">
            <a:xfrm>
              <a:off x="4468586" y="54559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h</a:t>
              </a:r>
            </a:p>
          </p:txBody>
        </p:sp>
        <p:sp>
          <p:nvSpPr>
            <p:cNvPr id="98" name="Text Box 58">
              <a:extLst>
                <a:ext uri="{FF2B5EF4-FFF2-40B4-BE49-F238E27FC236}">
                  <a16:creationId xmlns:a16="http://schemas.microsoft.com/office/drawing/2014/main" id="{AB91D960-6FFE-44C8-84E7-81280EF80472}"/>
                </a:ext>
              </a:extLst>
            </p:cNvPr>
            <p:cNvSpPr txBox="1">
              <a:spLocks noChangeArrowheads="1"/>
            </p:cNvSpPr>
            <p:nvPr/>
          </p:nvSpPr>
          <p:spPr bwMode="auto">
            <a:xfrm>
              <a:off x="4773386" y="54559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e</a:t>
              </a:r>
            </a:p>
          </p:txBody>
        </p:sp>
        <p:sp>
          <p:nvSpPr>
            <p:cNvPr id="99" name="Text Box 60">
              <a:extLst>
                <a:ext uri="{FF2B5EF4-FFF2-40B4-BE49-F238E27FC236}">
                  <a16:creationId xmlns:a16="http://schemas.microsoft.com/office/drawing/2014/main" id="{05F2FF72-E788-47AD-A0E9-DCD8E22083C9}"/>
                </a:ext>
              </a:extLst>
            </p:cNvPr>
            <p:cNvSpPr txBox="1">
              <a:spLocks noChangeArrowheads="1"/>
            </p:cNvSpPr>
            <p:nvPr/>
          </p:nvSpPr>
          <p:spPr bwMode="auto">
            <a:xfrm>
              <a:off x="5099203" y="54559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chemeClr val="hlink"/>
                  </a:solidFill>
                </a:rPr>
                <a:t>c</a:t>
              </a:r>
            </a:p>
          </p:txBody>
        </p:sp>
        <p:sp>
          <p:nvSpPr>
            <p:cNvPr id="100" name="Text Box 61">
              <a:extLst>
                <a:ext uri="{FF2B5EF4-FFF2-40B4-BE49-F238E27FC236}">
                  <a16:creationId xmlns:a16="http://schemas.microsoft.com/office/drawing/2014/main" id="{462FCF89-531E-4343-9F69-400F56C9D68F}"/>
                </a:ext>
              </a:extLst>
            </p:cNvPr>
            <p:cNvSpPr txBox="1">
              <a:spLocks noChangeArrowheads="1"/>
            </p:cNvSpPr>
            <p:nvPr/>
          </p:nvSpPr>
          <p:spPr bwMode="auto">
            <a:xfrm>
              <a:off x="5404003" y="54559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f</a:t>
              </a:r>
            </a:p>
          </p:txBody>
        </p:sp>
        <p:sp>
          <p:nvSpPr>
            <p:cNvPr id="101" name="Text Box 62">
              <a:extLst>
                <a:ext uri="{FF2B5EF4-FFF2-40B4-BE49-F238E27FC236}">
                  <a16:creationId xmlns:a16="http://schemas.microsoft.com/office/drawing/2014/main" id="{F853EE81-85ED-47DC-B440-88E6B432D70A}"/>
                </a:ext>
              </a:extLst>
            </p:cNvPr>
            <p:cNvSpPr txBox="1">
              <a:spLocks noChangeArrowheads="1"/>
            </p:cNvSpPr>
            <p:nvPr/>
          </p:nvSpPr>
          <p:spPr bwMode="auto">
            <a:xfrm>
              <a:off x="5708803" y="54559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j</a:t>
              </a:r>
            </a:p>
          </p:txBody>
        </p:sp>
      </p:grpSp>
    </p:spTree>
    <p:extLst>
      <p:ext uri="{BB962C8B-B14F-4D97-AF65-F5344CB8AC3E}">
        <p14:creationId xmlns:p14="http://schemas.microsoft.com/office/powerpoint/2010/main" val="233124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26</a:t>
            </a:fld>
            <a:endParaRPr lang="en-IN" dirty="0"/>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
        <p:nvSpPr>
          <p:cNvPr id="109" name="Line 14">
            <a:extLst>
              <a:ext uri="{FF2B5EF4-FFF2-40B4-BE49-F238E27FC236}">
                <a16:creationId xmlns:a16="http://schemas.microsoft.com/office/drawing/2014/main" id="{5AED4BD5-217A-4DE9-82F8-516989329FDA}"/>
              </a:ext>
            </a:extLst>
          </p:cNvPr>
          <p:cNvSpPr>
            <a:spLocks noChangeShapeType="1"/>
          </p:cNvSpPr>
          <p:nvPr/>
        </p:nvSpPr>
        <p:spPr bwMode="auto">
          <a:xfrm flipH="1">
            <a:off x="3484987" y="4387980"/>
            <a:ext cx="328649" cy="49413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 name="Line 15">
            <a:extLst>
              <a:ext uri="{FF2B5EF4-FFF2-40B4-BE49-F238E27FC236}">
                <a16:creationId xmlns:a16="http://schemas.microsoft.com/office/drawing/2014/main" id="{5A7C87E0-62BD-48DA-AFB8-C1337C1C4E2B}"/>
              </a:ext>
            </a:extLst>
          </p:cNvPr>
          <p:cNvSpPr>
            <a:spLocks noChangeShapeType="1"/>
          </p:cNvSpPr>
          <p:nvPr/>
        </p:nvSpPr>
        <p:spPr bwMode="auto">
          <a:xfrm>
            <a:off x="4043006" y="4375970"/>
            <a:ext cx="380001" cy="51472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 name="Line 25">
            <a:extLst>
              <a:ext uri="{FF2B5EF4-FFF2-40B4-BE49-F238E27FC236}">
                <a16:creationId xmlns:a16="http://schemas.microsoft.com/office/drawing/2014/main" id="{041E1950-F37D-4E61-AE3C-B7E1E780E4ED}"/>
              </a:ext>
            </a:extLst>
          </p:cNvPr>
          <p:cNvSpPr>
            <a:spLocks noChangeShapeType="1"/>
          </p:cNvSpPr>
          <p:nvPr/>
        </p:nvSpPr>
        <p:spPr bwMode="auto">
          <a:xfrm flipH="1">
            <a:off x="5751297" y="4470336"/>
            <a:ext cx="280722" cy="50001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 name="Line 26">
            <a:extLst>
              <a:ext uri="{FF2B5EF4-FFF2-40B4-BE49-F238E27FC236}">
                <a16:creationId xmlns:a16="http://schemas.microsoft.com/office/drawing/2014/main" id="{32CB91A5-6BBA-4AB2-8A5C-ABFA5677EC31}"/>
              </a:ext>
            </a:extLst>
          </p:cNvPr>
          <p:cNvSpPr>
            <a:spLocks noChangeShapeType="1"/>
          </p:cNvSpPr>
          <p:nvPr/>
        </p:nvSpPr>
        <p:spPr bwMode="auto">
          <a:xfrm>
            <a:off x="6252412" y="4430874"/>
            <a:ext cx="436906" cy="53947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5" name="Line 37">
            <a:extLst>
              <a:ext uri="{FF2B5EF4-FFF2-40B4-BE49-F238E27FC236}">
                <a16:creationId xmlns:a16="http://schemas.microsoft.com/office/drawing/2014/main" id="{0C7F9C39-7140-4B38-B284-E426566EAB83}"/>
              </a:ext>
            </a:extLst>
          </p:cNvPr>
          <p:cNvSpPr>
            <a:spLocks noChangeShapeType="1"/>
          </p:cNvSpPr>
          <p:nvPr/>
        </p:nvSpPr>
        <p:spPr bwMode="auto">
          <a:xfrm flipH="1">
            <a:off x="8209320" y="3317356"/>
            <a:ext cx="287568" cy="49413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 name="Line 38">
            <a:extLst>
              <a:ext uri="{FF2B5EF4-FFF2-40B4-BE49-F238E27FC236}">
                <a16:creationId xmlns:a16="http://schemas.microsoft.com/office/drawing/2014/main" id="{8E8BFE2B-A2F8-422F-8917-82CF710E6AEC}"/>
              </a:ext>
            </a:extLst>
          </p:cNvPr>
          <p:cNvSpPr>
            <a:spLocks noChangeShapeType="1"/>
          </p:cNvSpPr>
          <p:nvPr/>
        </p:nvSpPr>
        <p:spPr bwMode="auto">
          <a:xfrm>
            <a:off x="8825537" y="3235001"/>
            <a:ext cx="328649" cy="57649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 name="Line 42">
            <a:extLst>
              <a:ext uri="{FF2B5EF4-FFF2-40B4-BE49-F238E27FC236}">
                <a16:creationId xmlns:a16="http://schemas.microsoft.com/office/drawing/2014/main" id="{F722FC33-EED4-4708-9940-C0219A2DEF0F}"/>
              </a:ext>
            </a:extLst>
          </p:cNvPr>
          <p:cNvSpPr>
            <a:spLocks noChangeShapeType="1"/>
          </p:cNvSpPr>
          <p:nvPr/>
        </p:nvSpPr>
        <p:spPr bwMode="auto">
          <a:xfrm flipH="1">
            <a:off x="4060123" y="3317356"/>
            <a:ext cx="972254" cy="82355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0" name="Line 43">
            <a:extLst>
              <a:ext uri="{FF2B5EF4-FFF2-40B4-BE49-F238E27FC236}">
                <a16:creationId xmlns:a16="http://schemas.microsoft.com/office/drawing/2014/main" id="{C6C8FFFF-86CD-4608-B43A-F8BFE663A129}"/>
              </a:ext>
            </a:extLst>
          </p:cNvPr>
          <p:cNvSpPr>
            <a:spLocks noChangeShapeType="1"/>
          </p:cNvSpPr>
          <p:nvPr/>
        </p:nvSpPr>
        <p:spPr bwMode="auto">
          <a:xfrm>
            <a:off x="5374720" y="3235001"/>
            <a:ext cx="657298" cy="98826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 name="Line 47">
            <a:extLst>
              <a:ext uri="{FF2B5EF4-FFF2-40B4-BE49-F238E27FC236}">
                <a16:creationId xmlns:a16="http://schemas.microsoft.com/office/drawing/2014/main" id="{09ED70E7-89E2-42B6-90F6-85D07DC70262}"/>
              </a:ext>
            </a:extLst>
          </p:cNvPr>
          <p:cNvSpPr>
            <a:spLocks noChangeShapeType="1"/>
          </p:cNvSpPr>
          <p:nvPr/>
        </p:nvSpPr>
        <p:spPr bwMode="auto">
          <a:xfrm flipH="1">
            <a:off x="5229224" y="2082021"/>
            <a:ext cx="1542255" cy="95395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 name="Line 48">
            <a:extLst>
              <a:ext uri="{FF2B5EF4-FFF2-40B4-BE49-F238E27FC236}">
                <a16:creationId xmlns:a16="http://schemas.microsoft.com/office/drawing/2014/main" id="{ABD17CCC-6CAE-41CB-88B3-FA1258F8B84E}"/>
              </a:ext>
            </a:extLst>
          </p:cNvPr>
          <p:cNvSpPr>
            <a:spLocks noChangeShapeType="1"/>
          </p:cNvSpPr>
          <p:nvPr/>
        </p:nvSpPr>
        <p:spPr bwMode="auto">
          <a:xfrm>
            <a:off x="7100129" y="2164377"/>
            <a:ext cx="1396759" cy="90591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5" name="Text Box 49">
            <a:extLst>
              <a:ext uri="{FF2B5EF4-FFF2-40B4-BE49-F238E27FC236}">
                <a16:creationId xmlns:a16="http://schemas.microsoft.com/office/drawing/2014/main" id="{1C180AC0-03DC-4B7A-A73B-F2E752E1F438}"/>
              </a:ext>
            </a:extLst>
          </p:cNvPr>
          <p:cNvSpPr txBox="1">
            <a:spLocks noChangeArrowheads="1"/>
          </p:cNvSpPr>
          <p:nvPr/>
        </p:nvSpPr>
        <p:spPr bwMode="auto">
          <a:xfrm>
            <a:off x="4253163" y="6186905"/>
            <a:ext cx="586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Gives prefix form of expression!</a:t>
            </a:r>
          </a:p>
        </p:txBody>
      </p:sp>
      <p:sp>
        <p:nvSpPr>
          <p:cNvPr id="136" name="Text Box 52">
            <a:extLst>
              <a:ext uri="{FF2B5EF4-FFF2-40B4-BE49-F238E27FC236}">
                <a16:creationId xmlns:a16="http://schemas.microsoft.com/office/drawing/2014/main" id="{8DA094C1-CFBC-4278-94C3-E6C49E2D168E}"/>
              </a:ext>
            </a:extLst>
          </p:cNvPr>
          <p:cNvSpPr txBox="1">
            <a:spLocks noChangeArrowheads="1"/>
          </p:cNvSpPr>
          <p:nvPr/>
        </p:nvSpPr>
        <p:spPr bwMode="auto">
          <a:xfrm>
            <a:off x="3737811" y="56323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a:t>
            </a:r>
          </a:p>
        </p:txBody>
      </p:sp>
      <p:sp>
        <p:nvSpPr>
          <p:cNvPr id="137" name="Text Box 53">
            <a:extLst>
              <a:ext uri="{FF2B5EF4-FFF2-40B4-BE49-F238E27FC236}">
                <a16:creationId xmlns:a16="http://schemas.microsoft.com/office/drawing/2014/main" id="{24CAA9DE-FA38-4270-BB98-595FAD5ACF23}"/>
              </a:ext>
            </a:extLst>
          </p:cNvPr>
          <p:cNvSpPr txBox="1">
            <a:spLocks noChangeArrowheads="1"/>
          </p:cNvSpPr>
          <p:nvPr/>
        </p:nvSpPr>
        <p:spPr bwMode="auto">
          <a:xfrm>
            <a:off x="4042611" y="56323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a:t>
            </a:r>
          </a:p>
        </p:txBody>
      </p:sp>
      <p:sp>
        <p:nvSpPr>
          <p:cNvPr id="138" name="Text Box 54">
            <a:extLst>
              <a:ext uri="{FF2B5EF4-FFF2-40B4-BE49-F238E27FC236}">
                <a16:creationId xmlns:a16="http://schemas.microsoft.com/office/drawing/2014/main" id="{A83E9CE4-99CD-4591-9340-3D3B7D71B12E}"/>
              </a:ext>
            </a:extLst>
          </p:cNvPr>
          <p:cNvSpPr txBox="1">
            <a:spLocks noChangeArrowheads="1"/>
          </p:cNvSpPr>
          <p:nvPr/>
        </p:nvSpPr>
        <p:spPr bwMode="auto">
          <a:xfrm>
            <a:off x="4347411" y="56323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a:t>
            </a:r>
          </a:p>
        </p:txBody>
      </p:sp>
      <p:sp>
        <p:nvSpPr>
          <p:cNvPr id="139" name="Text Box 55">
            <a:extLst>
              <a:ext uri="{FF2B5EF4-FFF2-40B4-BE49-F238E27FC236}">
                <a16:creationId xmlns:a16="http://schemas.microsoft.com/office/drawing/2014/main" id="{C658612B-A169-4260-9B87-634986AE81D5}"/>
              </a:ext>
            </a:extLst>
          </p:cNvPr>
          <p:cNvSpPr txBox="1">
            <a:spLocks noChangeArrowheads="1"/>
          </p:cNvSpPr>
          <p:nvPr/>
        </p:nvSpPr>
        <p:spPr bwMode="auto">
          <a:xfrm>
            <a:off x="4652211" y="56323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a</a:t>
            </a:r>
          </a:p>
        </p:txBody>
      </p:sp>
      <p:sp>
        <p:nvSpPr>
          <p:cNvPr id="140" name="Text Box 56">
            <a:extLst>
              <a:ext uri="{FF2B5EF4-FFF2-40B4-BE49-F238E27FC236}">
                <a16:creationId xmlns:a16="http://schemas.microsoft.com/office/drawing/2014/main" id="{DA583560-FFB2-4263-B490-4FA0D7690583}"/>
              </a:ext>
            </a:extLst>
          </p:cNvPr>
          <p:cNvSpPr txBox="1">
            <a:spLocks noChangeArrowheads="1"/>
          </p:cNvSpPr>
          <p:nvPr/>
        </p:nvSpPr>
        <p:spPr bwMode="auto">
          <a:xfrm>
            <a:off x="4957011" y="56323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b</a:t>
            </a:r>
          </a:p>
        </p:txBody>
      </p:sp>
      <p:sp>
        <p:nvSpPr>
          <p:cNvPr id="141" name="Text Box 57">
            <a:extLst>
              <a:ext uri="{FF2B5EF4-FFF2-40B4-BE49-F238E27FC236}">
                <a16:creationId xmlns:a16="http://schemas.microsoft.com/office/drawing/2014/main" id="{093FBA96-D5F6-4318-9856-D2AC9A7036C6}"/>
              </a:ext>
            </a:extLst>
          </p:cNvPr>
          <p:cNvSpPr txBox="1">
            <a:spLocks noChangeArrowheads="1"/>
          </p:cNvSpPr>
          <p:nvPr/>
        </p:nvSpPr>
        <p:spPr bwMode="auto">
          <a:xfrm>
            <a:off x="5261811" y="56323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a:t>
            </a:r>
          </a:p>
        </p:txBody>
      </p:sp>
      <p:sp>
        <p:nvSpPr>
          <p:cNvPr id="142" name="Text Box 58">
            <a:extLst>
              <a:ext uri="{FF2B5EF4-FFF2-40B4-BE49-F238E27FC236}">
                <a16:creationId xmlns:a16="http://schemas.microsoft.com/office/drawing/2014/main" id="{C4E98066-250B-49FE-9201-D493F2BB265F}"/>
              </a:ext>
            </a:extLst>
          </p:cNvPr>
          <p:cNvSpPr txBox="1">
            <a:spLocks noChangeArrowheads="1"/>
          </p:cNvSpPr>
          <p:nvPr/>
        </p:nvSpPr>
        <p:spPr bwMode="auto">
          <a:xfrm>
            <a:off x="5566611" y="56323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c</a:t>
            </a:r>
          </a:p>
        </p:txBody>
      </p:sp>
      <p:sp>
        <p:nvSpPr>
          <p:cNvPr id="143" name="Text Box 59">
            <a:extLst>
              <a:ext uri="{FF2B5EF4-FFF2-40B4-BE49-F238E27FC236}">
                <a16:creationId xmlns:a16="http://schemas.microsoft.com/office/drawing/2014/main" id="{0E77F394-ACCA-4EC2-963B-37662E9842C0}"/>
              </a:ext>
            </a:extLst>
          </p:cNvPr>
          <p:cNvSpPr txBox="1">
            <a:spLocks noChangeArrowheads="1"/>
          </p:cNvSpPr>
          <p:nvPr/>
        </p:nvSpPr>
        <p:spPr bwMode="auto">
          <a:xfrm>
            <a:off x="5871411" y="56323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d</a:t>
            </a:r>
          </a:p>
        </p:txBody>
      </p:sp>
      <p:sp>
        <p:nvSpPr>
          <p:cNvPr id="144" name="Text Box 60">
            <a:extLst>
              <a:ext uri="{FF2B5EF4-FFF2-40B4-BE49-F238E27FC236}">
                <a16:creationId xmlns:a16="http://schemas.microsoft.com/office/drawing/2014/main" id="{168FA551-99EB-4FE8-BADF-5393171844A7}"/>
              </a:ext>
            </a:extLst>
          </p:cNvPr>
          <p:cNvSpPr txBox="1">
            <a:spLocks noChangeArrowheads="1"/>
          </p:cNvSpPr>
          <p:nvPr/>
        </p:nvSpPr>
        <p:spPr bwMode="auto">
          <a:xfrm>
            <a:off x="6176211" y="56323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a:t>
            </a:r>
          </a:p>
        </p:txBody>
      </p:sp>
      <p:sp>
        <p:nvSpPr>
          <p:cNvPr id="145" name="Text Box 61">
            <a:extLst>
              <a:ext uri="{FF2B5EF4-FFF2-40B4-BE49-F238E27FC236}">
                <a16:creationId xmlns:a16="http://schemas.microsoft.com/office/drawing/2014/main" id="{E65B946C-6472-4349-B24F-0C8532F81525}"/>
              </a:ext>
            </a:extLst>
          </p:cNvPr>
          <p:cNvSpPr txBox="1">
            <a:spLocks noChangeArrowheads="1"/>
          </p:cNvSpPr>
          <p:nvPr/>
        </p:nvSpPr>
        <p:spPr bwMode="auto">
          <a:xfrm>
            <a:off x="6481011" y="56323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e</a:t>
            </a:r>
          </a:p>
        </p:txBody>
      </p:sp>
      <p:sp>
        <p:nvSpPr>
          <p:cNvPr id="146" name="Text Box 62">
            <a:extLst>
              <a:ext uri="{FF2B5EF4-FFF2-40B4-BE49-F238E27FC236}">
                <a16:creationId xmlns:a16="http://schemas.microsoft.com/office/drawing/2014/main" id="{B97560B9-258D-4A9C-990D-B3B883490EB2}"/>
              </a:ext>
            </a:extLst>
          </p:cNvPr>
          <p:cNvSpPr txBox="1">
            <a:spLocks noChangeArrowheads="1"/>
          </p:cNvSpPr>
          <p:nvPr/>
        </p:nvSpPr>
        <p:spPr bwMode="auto">
          <a:xfrm>
            <a:off x="6862011" y="5632351"/>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f</a:t>
            </a:r>
          </a:p>
        </p:txBody>
      </p:sp>
      <p:sp>
        <p:nvSpPr>
          <p:cNvPr id="147" name="Oval 9">
            <a:extLst>
              <a:ext uri="{FF2B5EF4-FFF2-40B4-BE49-F238E27FC236}">
                <a16:creationId xmlns:a16="http://schemas.microsoft.com/office/drawing/2014/main" id="{1ABC0075-78C0-4097-8863-51A26FB78517}"/>
              </a:ext>
            </a:extLst>
          </p:cNvPr>
          <p:cNvSpPr>
            <a:spLocks noChangeArrowheads="1"/>
          </p:cNvSpPr>
          <p:nvPr/>
        </p:nvSpPr>
        <p:spPr bwMode="auto">
          <a:xfrm>
            <a:off x="3238500" y="4799758"/>
            <a:ext cx="410812" cy="41177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Text Box 10">
            <a:extLst>
              <a:ext uri="{FF2B5EF4-FFF2-40B4-BE49-F238E27FC236}">
                <a16:creationId xmlns:a16="http://schemas.microsoft.com/office/drawing/2014/main" id="{8E27C074-135E-47A9-B7D2-2EFFB176F05F}"/>
              </a:ext>
            </a:extLst>
          </p:cNvPr>
          <p:cNvSpPr txBox="1">
            <a:spLocks noChangeArrowheads="1"/>
          </p:cNvSpPr>
          <p:nvPr/>
        </p:nvSpPr>
        <p:spPr bwMode="auto">
          <a:xfrm>
            <a:off x="3283005" y="4799758"/>
            <a:ext cx="410812" cy="3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a:t>
            </a:r>
          </a:p>
        </p:txBody>
      </p:sp>
      <p:sp>
        <p:nvSpPr>
          <p:cNvPr id="149" name="Oval 6">
            <a:extLst>
              <a:ext uri="{FF2B5EF4-FFF2-40B4-BE49-F238E27FC236}">
                <a16:creationId xmlns:a16="http://schemas.microsoft.com/office/drawing/2014/main" id="{E5C277CE-F0BC-4D1E-84F2-157FF7742840}"/>
              </a:ext>
            </a:extLst>
          </p:cNvPr>
          <p:cNvSpPr>
            <a:spLocks noChangeArrowheads="1"/>
          </p:cNvSpPr>
          <p:nvPr/>
        </p:nvSpPr>
        <p:spPr bwMode="auto">
          <a:xfrm>
            <a:off x="3731474" y="4058557"/>
            <a:ext cx="410812" cy="41177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 name="Text Box 7">
            <a:extLst>
              <a:ext uri="{FF2B5EF4-FFF2-40B4-BE49-F238E27FC236}">
                <a16:creationId xmlns:a16="http://schemas.microsoft.com/office/drawing/2014/main" id="{30305ABD-A37E-465A-B7C3-C77F83018BD6}"/>
              </a:ext>
            </a:extLst>
          </p:cNvPr>
          <p:cNvSpPr txBox="1">
            <a:spLocks noChangeArrowheads="1"/>
          </p:cNvSpPr>
          <p:nvPr/>
        </p:nvSpPr>
        <p:spPr bwMode="auto">
          <a:xfrm>
            <a:off x="3787960" y="4061989"/>
            <a:ext cx="361172" cy="36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a:t>
            </a:r>
          </a:p>
        </p:txBody>
      </p:sp>
      <p:sp>
        <p:nvSpPr>
          <p:cNvPr id="151" name="Oval 12">
            <a:extLst>
              <a:ext uri="{FF2B5EF4-FFF2-40B4-BE49-F238E27FC236}">
                <a16:creationId xmlns:a16="http://schemas.microsoft.com/office/drawing/2014/main" id="{F9351752-EFE6-4C08-AD75-7567C17DEC00}"/>
              </a:ext>
            </a:extLst>
          </p:cNvPr>
          <p:cNvSpPr>
            <a:spLocks noChangeArrowheads="1"/>
          </p:cNvSpPr>
          <p:nvPr/>
        </p:nvSpPr>
        <p:spPr bwMode="auto">
          <a:xfrm>
            <a:off x="4306610" y="4799758"/>
            <a:ext cx="410812" cy="41177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 name="Text Box 13">
            <a:extLst>
              <a:ext uri="{FF2B5EF4-FFF2-40B4-BE49-F238E27FC236}">
                <a16:creationId xmlns:a16="http://schemas.microsoft.com/office/drawing/2014/main" id="{77CB63C6-CD3B-4AE8-BAA7-45E2826C94D8}"/>
              </a:ext>
            </a:extLst>
          </p:cNvPr>
          <p:cNvSpPr txBox="1">
            <a:spLocks noChangeArrowheads="1"/>
          </p:cNvSpPr>
          <p:nvPr/>
        </p:nvSpPr>
        <p:spPr bwMode="auto">
          <a:xfrm>
            <a:off x="4373367" y="4804906"/>
            <a:ext cx="410812" cy="3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b</a:t>
            </a:r>
          </a:p>
        </p:txBody>
      </p:sp>
      <p:sp>
        <p:nvSpPr>
          <p:cNvPr id="153" name="Oval 20">
            <a:extLst>
              <a:ext uri="{FF2B5EF4-FFF2-40B4-BE49-F238E27FC236}">
                <a16:creationId xmlns:a16="http://schemas.microsoft.com/office/drawing/2014/main" id="{6D23FC7E-3846-4FAA-B2A7-5A3DB41277D5}"/>
              </a:ext>
            </a:extLst>
          </p:cNvPr>
          <p:cNvSpPr>
            <a:spLocks noChangeArrowheads="1"/>
          </p:cNvSpPr>
          <p:nvPr/>
        </p:nvSpPr>
        <p:spPr bwMode="auto">
          <a:xfrm>
            <a:off x="5456882" y="4882114"/>
            <a:ext cx="410812" cy="41177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4" name="Text Box 21">
            <a:extLst>
              <a:ext uri="{FF2B5EF4-FFF2-40B4-BE49-F238E27FC236}">
                <a16:creationId xmlns:a16="http://schemas.microsoft.com/office/drawing/2014/main" id="{7DF6EEFE-8B80-47EC-AC2A-D74AE622754C}"/>
              </a:ext>
            </a:extLst>
          </p:cNvPr>
          <p:cNvSpPr txBox="1">
            <a:spLocks noChangeArrowheads="1"/>
          </p:cNvSpPr>
          <p:nvPr/>
        </p:nvSpPr>
        <p:spPr bwMode="auto">
          <a:xfrm>
            <a:off x="5537333" y="4882114"/>
            <a:ext cx="410812" cy="3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c</a:t>
            </a:r>
          </a:p>
        </p:txBody>
      </p:sp>
      <p:sp>
        <p:nvSpPr>
          <p:cNvPr id="155" name="Oval 23">
            <a:extLst>
              <a:ext uri="{FF2B5EF4-FFF2-40B4-BE49-F238E27FC236}">
                <a16:creationId xmlns:a16="http://schemas.microsoft.com/office/drawing/2014/main" id="{C2D921F7-1F33-448D-93AB-656AD9FFA441}"/>
              </a:ext>
            </a:extLst>
          </p:cNvPr>
          <p:cNvSpPr>
            <a:spLocks noChangeArrowheads="1"/>
          </p:cNvSpPr>
          <p:nvPr/>
        </p:nvSpPr>
        <p:spPr bwMode="auto">
          <a:xfrm>
            <a:off x="6524992" y="4882114"/>
            <a:ext cx="410812" cy="41177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6" name="Text Box 24">
            <a:extLst>
              <a:ext uri="{FF2B5EF4-FFF2-40B4-BE49-F238E27FC236}">
                <a16:creationId xmlns:a16="http://schemas.microsoft.com/office/drawing/2014/main" id="{E930F04D-D346-4081-8E97-65F87E6F900F}"/>
              </a:ext>
            </a:extLst>
          </p:cNvPr>
          <p:cNvSpPr txBox="1">
            <a:spLocks noChangeArrowheads="1"/>
          </p:cNvSpPr>
          <p:nvPr/>
        </p:nvSpPr>
        <p:spPr bwMode="auto">
          <a:xfrm>
            <a:off x="6566074" y="4897556"/>
            <a:ext cx="410812" cy="3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d</a:t>
            </a:r>
          </a:p>
        </p:txBody>
      </p:sp>
      <p:sp>
        <p:nvSpPr>
          <p:cNvPr id="158" name="Oval 17">
            <a:extLst>
              <a:ext uri="{FF2B5EF4-FFF2-40B4-BE49-F238E27FC236}">
                <a16:creationId xmlns:a16="http://schemas.microsoft.com/office/drawing/2014/main" id="{1FA62D3F-B73C-4CDB-8076-4E46BA584E2F}"/>
              </a:ext>
            </a:extLst>
          </p:cNvPr>
          <p:cNvSpPr>
            <a:spLocks noChangeArrowheads="1"/>
          </p:cNvSpPr>
          <p:nvPr/>
        </p:nvSpPr>
        <p:spPr bwMode="auto">
          <a:xfrm>
            <a:off x="5949856" y="4140913"/>
            <a:ext cx="410812" cy="41177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 name="Text Box 18">
            <a:extLst>
              <a:ext uri="{FF2B5EF4-FFF2-40B4-BE49-F238E27FC236}">
                <a16:creationId xmlns:a16="http://schemas.microsoft.com/office/drawing/2014/main" id="{0FDF5E0E-DD61-4511-88A4-B35003A65157}"/>
              </a:ext>
            </a:extLst>
          </p:cNvPr>
          <p:cNvSpPr txBox="1">
            <a:spLocks noChangeArrowheads="1"/>
          </p:cNvSpPr>
          <p:nvPr/>
        </p:nvSpPr>
        <p:spPr bwMode="auto">
          <a:xfrm>
            <a:off x="6047424" y="4147776"/>
            <a:ext cx="410812" cy="3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160" name="Oval 40">
            <a:extLst>
              <a:ext uri="{FF2B5EF4-FFF2-40B4-BE49-F238E27FC236}">
                <a16:creationId xmlns:a16="http://schemas.microsoft.com/office/drawing/2014/main" id="{563B5EA4-6C4F-47F4-B204-D8C0FCAD5031}"/>
              </a:ext>
            </a:extLst>
          </p:cNvPr>
          <p:cNvSpPr>
            <a:spLocks noChangeArrowheads="1"/>
          </p:cNvSpPr>
          <p:nvPr/>
        </p:nvSpPr>
        <p:spPr bwMode="auto">
          <a:xfrm>
            <a:off x="4963909" y="2987934"/>
            <a:ext cx="410812" cy="41177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 name="Text Box 41">
            <a:extLst>
              <a:ext uri="{FF2B5EF4-FFF2-40B4-BE49-F238E27FC236}">
                <a16:creationId xmlns:a16="http://schemas.microsoft.com/office/drawing/2014/main" id="{DFF17575-6124-4F82-A16A-F02E6660602D}"/>
              </a:ext>
            </a:extLst>
          </p:cNvPr>
          <p:cNvSpPr txBox="1">
            <a:spLocks noChangeArrowheads="1"/>
          </p:cNvSpPr>
          <p:nvPr/>
        </p:nvSpPr>
        <p:spPr bwMode="auto">
          <a:xfrm>
            <a:off x="5023096" y="3038932"/>
            <a:ext cx="410812" cy="3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162" name="Oval 32">
            <a:extLst>
              <a:ext uri="{FF2B5EF4-FFF2-40B4-BE49-F238E27FC236}">
                <a16:creationId xmlns:a16="http://schemas.microsoft.com/office/drawing/2014/main" id="{25D3F35C-0CCB-4953-8769-38A9F6CF51E4}"/>
              </a:ext>
            </a:extLst>
          </p:cNvPr>
          <p:cNvSpPr>
            <a:spLocks noChangeArrowheads="1"/>
          </p:cNvSpPr>
          <p:nvPr/>
        </p:nvSpPr>
        <p:spPr bwMode="auto">
          <a:xfrm>
            <a:off x="7921752" y="3729135"/>
            <a:ext cx="410812" cy="41177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 name="Text Box 33">
            <a:extLst>
              <a:ext uri="{FF2B5EF4-FFF2-40B4-BE49-F238E27FC236}">
                <a16:creationId xmlns:a16="http://schemas.microsoft.com/office/drawing/2014/main" id="{A50C6B9C-8363-4D8F-874A-37983532BF03}"/>
              </a:ext>
            </a:extLst>
          </p:cNvPr>
          <p:cNvSpPr txBox="1">
            <a:spLocks noChangeArrowheads="1"/>
          </p:cNvSpPr>
          <p:nvPr/>
        </p:nvSpPr>
        <p:spPr bwMode="auto">
          <a:xfrm>
            <a:off x="7962833" y="3729135"/>
            <a:ext cx="410812" cy="3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e</a:t>
            </a:r>
          </a:p>
        </p:txBody>
      </p:sp>
      <p:sp>
        <p:nvSpPr>
          <p:cNvPr id="164" name="Oval 35">
            <a:extLst>
              <a:ext uri="{FF2B5EF4-FFF2-40B4-BE49-F238E27FC236}">
                <a16:creationId xmlns:a16="http://schemas.microsoft.com/office/drawing/2014/main" id="{F8ECC656-8CDB-4EB7-8AC2-90CBC5E4CF1C}"/>
              </a:ext>
            </a:extLst>
          </p:cNvPr>
          <p:cNvSpPr>
            <a:spLocks noChangeArrowheads="1"/>
          </p:cNvSpPr>
          <p:nvPr/>
        </p:nvSpPr>
        <p:spPr bwMode="auto">
          <a:xfrm>
            <a:off x="8989862" y="3729135"/>
            <a:ext cx="410812" cy="41177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 name="Text Box 36">
            <a:extLst>
              <a:ext uri="{FF2B5EF4-FFF2-40B4-BE49-F238E27FC236}">
                <a16:creationId xmlns:a16="http://schemas.microsoft.com/office/drawing/2014/main" id="{B2CA01D0-B81F-4E65-B821-AB6009AA4649}"/>
              </a:ext>
            </a:extLst>
          </p:cNvPr>
          <p:cNvSpPr txBox="1">
            <a:spLocks noChangeArrowheads="1"/>
          </p:cNvSpPr>
          <p:nvPr/>
        </p:nvSpPr>
        <p:spPr bwMode="auto">
          <a:xfrm>
            <a:off x="9070312" y="3777176"/>
            <a:ext cx="410812" cy="3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a:t>
            </a:r>
          </a:p>
        </p:txBody>
      </p:sp>
      <p:sp>
        <p:nvSpPr>
          <p:cNvPr id="166" name="Oval 29">
            <a:extLst>
              <a:ext uri="{FF2B5EF4-FFF2-40B4-BE49-F238E27FC236}">
                <a16:creationId xmlns:a16="http://schemas.microsoft.com/office/drawing/2014/main" id="{501500C6-4B20-40A1-8FA5-E73A7D208E08}"/>
              </a:ext>
            </a:extLst>
          </p:cNvPr>
          <p:cNvSpPr>
            <a:spLocks noChangeArrowheads="1"/>
          </p:cNvSpPr>
          <p:nvPr/>
        </p:nvSpPr>
        <p:spPr bwMode="auto">
          <a:xfrm>
            <a:off x="8414726" y="2987934"/>
            <a:ext cx="410812" cy="41177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7" name="Text Box 30">
            <a:extLst>
              <a:ext uri="{FF2B5EF4-FFF2-40B4-BE49-F238E27FC236}">
                <a16:creationId xmlns:a16="http://schemas.microsoft.com/office/drawing/2014/main" id="{39A0B59D-414B-4FC1-AE86-2B9CBB7C6CFA}"/>
              </a:ext>
            </a:extLst>
          </p:cNvPr>
          <p:cNvSpPr txBox="1">
            <a:spLocks noChangeArrowheads="1"/>
          </p:cNvSpPr>
          <p:nvPr/>
        </p:nvSpPr>
        <p:spPr bwMode="auto">
          <a:xfrm>
            <a:off x="8455807" y="2998228"/>
            <a:ext cx="410812" cy="3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168" name="Oval 45">
            <a:extLst>
              <a:ext uri="{FF2B5EF4-FFF2-40B4-BE49-F238E27FC236}">
                <a16:creationId xmlns:a16="http://schemas.microsoft.com/office/drawing/2014/main" id="{E7916870-F424-4509-8CA2-06BC85E33E1C}"/>
              </a:ext>
            </a:extLst>
          </p:cNvPr>
          <p:cNvSpPr>
            <a:spLocks noChangeArrowheads="1"/>
          </p:cNvSpPr>
          <p:nvPr/>
        </p:nvSpPr>
        <p:spPr bwMode="auto">
          <a:xfrm>
            <a:off x="6771479" y="1834954"/>
            <a:ext cx="410812" cy="41177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9" name="Text Box 46">
            <a:extLst>
              <a:ext uri="{FF2B5EF4-FFF2-40B4-BE49-F238E27FC236}">
                <a16:creationId xmlns:a16="http://schemas.microsoft.com/office/drawing/2014/main" id="{84A6309F-70E9-4004-ABC3-8EBD47850958}"/>
              </a:ext>
            </a:extLst>
          </p:cNvPr>
          <p:cNvSpPr txBox="1">
            <a:spLocks noChangeArrowheads="1"/>
          </p:cNvSpPr>
          <p:nvPr/>
        </p:nvSpPr>
        <p:spPr bwMode="auto">
          <a:xfrm>
            <a:off x="6831389" y="1816081"/>
            <a:ext cx="410812" cy="3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Tree>
    <p:extLst>
      <p:ext uri="{BB962C8B-B14F-4D97-AF65-F5344CB8AC3E}">
        <p14:creationId xmlns:p14="http://schemas.microsoft.com/office/powerpoint/2010/main" val="75893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additive="base">
                                        <p:cTn id="7" dur="500" fill="hold"/>
                                        <p:tgtEl>
                                          <p:spTgt spid="136"/>
                                        </p:tgtEl>
                                        <p:attrNameLst>
                                          <p:attrName>ppt_x</p:attrName>
                                        </p:attrNameLst>
                                      </p:cBhvr>
                                      <p:tavLst>
                                        <p:tav tm="0">
                                          <p:val>
                                            <p:strVal val="1+#ppt_w/2"/>
                                          </p:val>
                                        </p:tav>
                                        <p:tav tm="100000">
                                          <p:val>
                                            <p:strVal val="#ppt_x"/>
                                          </p:val>
                                        </p:tav>
                                      </p:tavLst>
                                    </p:anim>
                                    <p:anim calcmode="lin" valueType="num">
                                      <p:cBhvr additive="base">
                                        <p:cTn id="8" dur="500" fill="hold"/>
                                        <p:tgtEl>
                                          <p:spTgt spid="1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7"/>
                                        </p:tgtEl>
                                        <p:attrNameLst>
                                          <p:attrName>style.visibility</p:attrName>
                                        </p:attrNameLst>
                                      </p:cBhvr>
                                      <p:to>
                                        <p:strVal val="visible"/>
                                      </p:to>
                                    </p:set>
                                    <p:anim calcmode="lin" valueType="num">
                                      <p:cBhvr additive="base">
                                        <p:cTn id="13" dur="500" fill="hold"/>
                                        <p:tgtEl>
                                          <p:spTgt spid="137"/>
                                        </p:tgtEl>
                                        <p:attrNameLst>
                                          <p:attrName>ppt_x</p:attrName>
                                        </p:attrNameLst>
                                      </p:cBhvr>
                                      <p:tavLst>
                                        <p:tav tm="0">
                                          <p:val>
                                            <p:strVal val="1+#ppt_w/2"/>
                                          </p:val>
                                        </p:tav>
                                        <p:tav tm="100000">
                                          <p:val>
                                            <p:strVal val="#ppt_x"/>
                                          </p:val>
                                        </p:tav>
                                      </p:tavLst>
                                    </p:anim>
                                    <p:anim calcmode="lin" valueType="num">
                                      <p:cBhvr additive="base">
                                        <p:cTn id="14" dur="500" fill="hold"/>
                                        <p:tgtEl>
                                          <p:spTgt spid="1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8"/>
                                        </p:tgtEl>
                                        <p:attrNameLst>
                                          <p:attrName>style.visibility</p:attrName>
                                        </p:attrNameLst>
                                      </p:cBhvr>
                                      <p:to>
                                        <p:strVal val="visible"/>
                                      </p:to>
                                    </p:set>
                                    <p:anim calcmode="lin" valueType="num">
                                      <p:cBhvr additive="base">
                                        <p:cTn id="19" dur="500" fill="hold"/>
                                        <p:tgtEl>
                                          <p:spTgt spid="138"/>
                                        </p:tgtEl>
                                        <p:attrNameLst>
                                          <p:attrName>ppt_x</p:attrName>
                                        </p:attrNameLst>
                                      </p:cBhvr>
                                      <p:tavLst>
                                        <p:tav tm="0">
                                          <p:val>
                                            <p:strVal val="1+#ppt_w/2"/>
                                          </p:val>
                                        </p:tav>
                                        <p:tav tm="100000">
                                          <p:val>
                                            <p:strVal val="#ppt_x"/>
                                          </p:val>
                                        </p:tav>
                                      </p:tavLst>
                                    </p:anim>
                                    <p:anim calcmode="lin" valueType="num">
                                      <p:cBhvr additive="base">
                                        <p:cTn id="20" dur="500" fill="hold"/>
                                        <p:tgtEl>
                                          <p:spTgt spid="13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9"/>
                                        </p:tgtEl>
                                        <p:attrNameLst>
                                          <p:attrName>style.visibility</p:attrName>
                                        </p:attrNameLst>
                                      </p:cBhvr>
                                      <p:to>
                                        <p:strVal val="visible"/>
                                      </p:to>
                                    </p:set>
                                    <p:anim calcmode="lin" valueType="num">
                                      <p:cBhvr additive="base">
                                        <p:cTn id="25" dur="500" fill="hold"/>
                                        <p:tgtEl>
                                          <p:spTgt spid="139"/>
                                        </p:tgtEl>
                                        <p:attrNameLst>
                                          <p:attrName>ppt_x</p:attrName>
                                        </p:attrNameLst>
                                      </p:cBhvr>
                                      <p:tavLst>
                                        <p:tav tm="0">
                                          <p:val>
                                            <p:strVal val="1+#ppt_w/2"/>
                                          </p:val>
                                        </p:tav>
                                        <p:tav tm="100000">
                                          <p:val>
                                            <p:strVal val="#ppt_x"/>
                                          </p:val>
                                        </p:tav>
                                      </p:tavLst>
                                    </p:anim>
                                    <p:anim calcmode="lin" valueType="num">
                                      <p:cBhvr additive="base">
                                        <p:cTn id="26" dur="500" fill="hold"/>
                                        <p:tgtEl>
                                          <p:spTgt spid="13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0"/>
                                        </p:tgtEl>
                                        <p:attrNameLst>
                                          <p:attrName>style.visibility</p:attrName>
                                        </p:attrNameLst>
                                      </p:cBhvr>
                                      <p:to>
                                        <p:strVal val="visible"/>
                                      </p:to>
                                    </p:set>
                                    <p:anim calcmode="lin" valueType="num">
                                      <p:cBhvr additive="base">
                                        <p:cTn id="31" dur="500" fill="hold"/>
                                        <p:tgtEl>
                                          <p:spTgt spid="140"/>
                                        </p:tgtEl>
                                        <p:attrNameLst>
                                          <p:attrName>ppt_x</p:attrName>
                                        </p:attrNameLst>
                                      </p:cBhvr>
                                      <p:tavLst>
                                        <p:tav tm="0">
                                          <p:val>
                                            <p:strVal val="1+#ppt_w/2"/>
                                          </p:val>
                                        </p:tav>
                                        <p:tav tm="100000">
                                          <p:val>
                                            <p:strVal val="#ppt_x"/>
                                          </p:val>
                                        </p:tav>
                                      </p:tavLst>
                                    </p:anim>
                                    <p:anim calcmode="lin" valueType="num">
                                      <p:cBhvr additive="base">
                                        <p:cTn id="32" dur="50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1"/>
                                        </p:tgtEl>
                                        <p:attrNameLst>
                                          <p:attrName>style.visibility</p:attrName>
                                        </p:attrNameLst>
                                      </p:cBhvr>
                                      <p:to>
                                        <p:strVal val="visible"/>
                                      </p:to>
                                    </p:set>
                                    <p:anim calcmode="lin" valueType="num">
                                      <p:cBhvr additive="base">
                                        <p:cTn id="37" dur="500" fill="hold"/>
                                        <p:tgtEl>
                                          <p:spTgt spid="141"/>
                                        </p:tgtEl>
                                        <p:attrNameLst>
                                          <p:attrName>ppt_x</p:attrName>
                                        </p:attrNameLst>
                                      </p:cBhvr>
                                      <p:tavLst>
                                        <p:tav tm="0">
                                          <p:val>
                                            <p:strVal val="1+#ppt_w/2"/>
                                          </p:val>
                                        </p:tav>
                                        <p:tav tm="100000">
                                          <p:val>
                                            <p:strVal val="#ppt_x"/>
                                          </p:val>
                                        </p:tav>
                                      </p:tavLst>
                                    </p:anim>
                                    <p:anim calcmode="lin" valueType="num">
                                      <p:cBhvr additive="base">
                                        <p:cTn id="38" dur="500" fill="hold"/>
                                        <p:tgtEl>
                                          <p:spTgt spid="14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42"/>
                                        </p:tgtEl>
                                        <p:attrNameLst>
                                          <p:attrName>style.visibility</p:attrName>
                                        </p:attrNameLst>
                                      </p:cBhvr>
                                      <p:to>
                                        <p:strVal val="visible"/>
                                      </p:to>
                                    </p:set>
                                    <p:anim calcmode="lin" valueType="num">
                                      <p:cBhvr additive="base">
                                        <p:cTn id="43" dur="500" fill="hold"/>
                                        <p:tgtEl>
                                          <p:spTgt spid="142"/>
                                        </p:tgtEl>
                                        <p:attrNameLst>
                                          <p:attrName>ppt_x</p:attrName>
                                        </p:attrNameLst>
                                      </p:cBhvr>
                                      <p:tavLst>
                                        <p:tav tm="0">
                                          <p:val>
                                            <p:strVal val="1+#ppt_w/2"/>
                                          </p:val>
                                        </p:tav>
                                        <p:tav tm="100000">
                                          <p:val>
                                            <p:strVal val="#ppt_x"/>
                                          </p:val>
                                        </p:tav>
                                      </p:tavLst>
                                    </p:anim>
                                    <p:anim calcmode="lin" valueType="num">
                                      <p:cBhvr additive="base">
                                        <p:cTn id="44" dur="500" fill="hold"/>
                                        <p:tgtEl>
                                          <p:spTgt spid="14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43"/>
                                        </p:tgtEl>
                                        <p:attrNameLst>
                                          <p:attrName>style.visibility</p:attrName>
                                        </p:attrNameLst>
                                      </p:cBhvr>
                                      <p:to>
                                        <p:strVal val="visible"/>
                                      </p:to>
                                    </p:set>
                                    <p:anim calcmode="lin" valueType="num">
                                      <p:cBhvr additive="base">
                                        <p:cTn id="49" dur="500" fill="hold"/>
                                        <p:tgtEl>
                                          <p:spTgt spid="143"/>
                                        </p:tgtEl>
                                        <p:attrNameLst>
                                          <p:attrName>ppt_x</p:attrName>
                                        </p:attrNameLst>
                                      </p:cBhvr>
                                      <p:tavLst>
                                        <p:tav tm="0">
                                          <p:val>
                                            <p:strVal val="1+#ppt_w/2"/>
                                          </p:val>
                                        </p:tav>
                                        <p:tav tm="100000">
                                          <p:val>
                                            <p:strVal val="#ppt_x"/>
                                          </p:val>
                                        </p:tav>
                                      </p:tavLst>
                                    </p:anim>
                                    <p:anim calcmode="lin" valueType="num">
                                      <p:cBhvr additive="base">
                                        <p:cTn id="50" dur="500" fill="hold"/>
                                        <p:tgtEl>
                                          <p:spTgt spid="14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44"/>
                                        </p:tgtEl>
                                        <p:attrNameLst>
                                          <p:attrName>style.visibility</p:attrName>
                                        </p:attrNameLst>
                                      </p:cBhvr>
                                      <p:to>
                                        <p:strVal val="visible"/>
                                      </p:to>
                                    </p:set>
                                    <p:anim calcmode="lin" valueType="num">
                                      <p:cBhvr additive="base">
                                        <p:cTn id="55" dur="500" fill="hold"/>
                                        <p:tgtEl>
                                          <p:spTgt spid="144"/>
                                        </p:tgtEl>
                                        <p:attrNameLst>
                                          <p:attrName>ppt_x</p:attrName>
                                        </p:attrNameLst>
                                      </p:cBhvr>
                                      <p:tavLst>
                                        <p:tav tm="0">
                                          <p:val>
                                            <p:strVal val="1+#ppt_w/2"/>
                                          </p:val>
                                        </p:tav>
                                        <p:tav tm="100000">
                                          <p:val>
                                            <p:strVal val="#ppt_x"/>
                                          </p:val>
                                        </p:tav>
                                      </p:tavLst>
                                    </p:anim>
                                    <p:anim calcmode="lin" valueType="num">
                                      <p:cBhvr additive="base">
                                        <p:cTn id="56" dur="500" fill="hold"/>
                                        <p:tgtEl>
                                          <p:spTgt spid="14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45"/>
                                        </p:tgtEl>
                                        <p:attrNameLst>
                                          <p:attrName>style.visibility</p:attrName>
                                        </p:attrNameLst>
                                      </p:cBhvr>
                                      <p:to>
                                        <p:strVal val="visible"/>
                                      </p:to>
                                    </p:set>
                                    <p:anim calcmode="lin" valueType="num">
                                      <p:cBhvr additive="base">
                                        <p:cTn id="61" dur="500" fill="hold"/>
                                        <p:tgtEl>
                                          <p:spTgt spid="145"/>
                                        </p:tgtEl>
                                        <p:attrNameLst>
                                          <p:attrName>ppt_x</p:attrName>
                                        </p:attrNameLst>
                                      </p:cBhvr>
                                      <p:tavLst>
                                        <p:tav tm="0">
                                          <p:val>
                                            <p:strVal val="1+#ppt_w/2"/>
                                          </p:val>
                                        </p:tav>
                                        <p:tav tm="100000">
                                          <p:val>
                                            <p:strVal val="#ppt_x"/>
                                          </p:val>
                                        </p:tav>
                                      </p:tavLst>
                                    </p:anim>
                                    <p:anim calcmode="lin" valueType="num">
                                      <p:cBhvr additive="base">
                                        <p:cTn id="62" dur="500" fill="hold"/>
                                        <p:tgtEl>
                                          <p:spTgt spid="14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46"/>
                                        </p:tgtEl>
                                        <p:attrNameLst>
                                          <p:attrName>style.visibility</p:attrName>
                                        </p:attrNameLst>
                                      </p:cBhvr>
                                      <p:to>
                                        <p:strVal val="visible"/>
                                      </p:to>
                                    </p:set>
                                    <p:anim calcmode="lin" valueType="num">
                                      <p:cBhvr additive="base">
                                        <p:cTn id="67" dur="500" fill="hold"/>
                                        <p:tgtEl>
                                          <p:spTgt spid="146"/>
                                        </p:tgtEl>
                                        <p:attrNameLst>
                                          <p:attrName>ppt_x</p:attrName>
                                        </p:attrNameLst>
                                      </p:cBhvr>
                                      <p:tavLst>
                                        <p:tav tm="0">
                                          <p:val>
                                            <p:strVal val="1+#ppt_w/2"/>
                                          </p:val>
                                        </p:tav>
                                        <p:tav tm="100000">
                                          <p:val>
                                            <p:strVal val="#ppt_x"/>
                                          </p:val>
                                        </p:tav>
                                      </p:tavLst>
                                    </p:anim>
                                    <p:anim calcmode="lin" valueType="num">
                                      <p:cBhvr additive="base">
                                        <p:cTn id="68" dur="5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utoUpdateAnimBg="0"/>
      <p:bldP spid="136" grpId="0" autoUpdateAnimBg="0"/>
      <p:bldP spid="137" grpId="0" autoUpdateAnimBg="0"/>
      <p:bldP spid="138" grpId="0" autoUpdateAnimBg="0"/>
      <p:bldP spid="139" grpId="0" autoUpdateAnimBg="0"/>
      <p:bldP spid="140" grpId="0" autoUpdateAnimBg="0"/>
      <p:bldP spid="141" grpId="0" autoUpdateAnimBg="0"/>
      <p:bldP spid="142" grpId="0" autoUpdateAnimBg="0"/>
      <p:bldP spid="143" grpId="0" autoUpdateAnimBg="0"/>
      <p:bldP spid="144" grpId="0" autoUpdateAnimBg="0"/>
      <p:bldP spid="145" grpId="0" autoUpdateAnimBg="0"/>
      <p:bldP spid="14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27</a:t>
            </a:fld>
            <a:endParaRPr lang="en-IN" dirty="0"/>
          </a:p>
        </p:txBody>
      </p:sp>
      <p:sp>
        <p:nvSpPr>
          <p:cNvPr id="6" name="Rectangle 5"/>
          <p:cNvSpPr/>
          <p:nvPr/>
        </p:nvSpPr>
        <p:spPr>
          <a:xfrm>
            <a:off x="207033" y="1121184"/>
            <a:ext cx="11816467" cy="4847481"/>
          </a:xfrm>
          <a:prstGeom prst="rect">
            <a:avLst/>
          </a:prstGeom>
        </p:spPr>
        <p:txBody>
          <a:bodyPr wrap="square">
            <a:spAutoFit/>
          </a:bodyPr>
          <a:lstStyle/>
          <a:p>
            <a:pPr marL="360000" lvl="4"/>
            <a:r>
              <a:rPr lang="en-US" sz="2400" b="1" dirty="0" err="1">
                <a:latin typeface="Times New Roman" panose="02020603050405020304" pitchFamily="18" charset="0"/>
                <a:cs typeface="Times New Roman" panose="02020603050405020304" pitchFamily="18" charset="0"/>
              </a:rPr>
              <a:t>Inorder</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Traversal</a:t>
            </a:r>
          </a:p>
          <a:p>
            <a:pPr marL="360000" lvl="4"/>
            <a:endParaRPr lang="en-US" sz="15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treePointer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 NULL)</a:t>
            </a:r>
          </a:p>
          <a:p>
            <a:pPr marL="720000" lvl="6">
              <a:lnSpc>
                <a:spcPct val="150000"/>
              </a:lnSpc>
            </a:pPr>
            <a:r>
              <a:rPr lang="en-US" sz="2000" dirty="0">
                <a:latin typeface="Times New Roman" panose="02020603050405020304" pitchFamily="18" charset="0"/>
                <a:cs typeface="Times New Roman" panose="02020603050405020304" pitchFamily="18" charset="0"/>
              </a:rPr>
              <a:t>   {</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-&gt;</a:t>
            </a:r>
            <a:r>
              <a:rPr lang="en-US" sz="2000" dirty="0" err="1">
                <a:latin typeface="Times New Roman" panose="02020603050405020304" pitchFamily="18" charset="0"/>
                <a:cs typeface="Times New Roman" panose="02020603050405020304" pitchFamily="18" charset="0"/>
              </a:rPr>
              <a:t>leftChild</a:t>
            </a:r>
            <a:r>
              <a:rPr lang="en-US" sz="2000" dirty="0">
                <a:latin typeface="Times New Roman" panose="02020603050405020304" pitchFamily="18" charset="0"/>
                <a:cs typeface="Times New Roman" panose="02020603050405020304" pitchFamily="18" charset="0"/>
              </a:rPr>
              <a:t>);   </a:t>
            </a:r>
          </a:p>
          <a:p>
            <a:pPr marL="720000" lvl="6">
              <a:lnSpc>
                <a:spcPct val="150000"/>
              </a:lnSpc>
            </a:pPr>
            <a:r>
              <a:rPr lang="en-US" sz="2000" dirty="0">
                <a:latin typeface="Times New Roman" panose="02020603050405020304" pitchFamily="18" charset="0"/>
                <a:cs typeface="Times New Roman" panose="02020603050405020304" pitchFamily="18" charset="0"/>
              </a:rPr>
              <a:t>      visit(</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-&gt;</a:t>
            </a:r>
            <a:r>
              <a:rPr lang="en-US" sz="2000" dirty="0" err="1">
                <a:latin typeface="Times New Roman" panose="02020603050405020304" pitchFamily="18" charset="0"/>
                <a:cs typeface="Times New Roman" panose="02020603050405020304" pitchFamily="18" charset="0"/>
              </a:rPr>
              <a:t>rightChild</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a:t>
            </a:r>
          </a:p>
          <a:p>
            <a:pPr marL="720000" lvl="6">
              <a:lnSpc>
                <a:spcPct val="150000"/>
              </a:lnSpc>
            </a:pPr>
            <a:r>
              <a:rPr lang="en-US" sz="2000" dirty="0">
                <a:latin typeface="Times New Roman" panose="02020603050405020304" pitchFamily="18" charset="0"/>
                <a:cs typeface="Times New Roman" panose="02020603050405020304" pitchFamily="18" charset="0"/>
              </a:rPr>
              <a:t>}</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1855737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28</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err="1">
                <a:latin typeface="Times New Roman" panose="02020603050405020304" pitchFamily="18" charset="0"/>
                <a:cs typeface="Times New Roman" panose="02020603050405020304" pitchFamily="18" charset="0"/>
              </a:rPr>
              <a:t>Inorder</a:t>
            </a:r>
            <a:r>
              <a:rPr lang="en-US" sz="2400" b="1" dirty="0">
                <a:latin typeface="Times New Roman" panose="02020603050405020304" pitchFamily="18" charset="0"/>
                <a:cs typeface="Times New Roman" panose="02020603050405020304" pitchFamily="18" charset="0"/>
              </a:rPr>
              <a:t> Example (Visit = print)</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pSp>
        <p:nvGrpSpPr>
          <p:cNvPr id="5" name="Group 4"/>
          <p:cNvGrpSpPr/>
          <p:nvPr/>
        </p:nvGrpSpPr>
        <p:grpSpPr>
          <a:xfrm>
            <a:off x="4076700" y="2870423"/>
            <a:ext cx="3962400" cy="3206161"/>
            <a:chOff x="4076700" y="2870423"/>
            <a:chExt cx="3962400" cy="3206161"/>
          </a:xfrm>
        </p:grpSpPr>
        <p:grpSp>
          <p:nvGrpSpPr>
            <p:cNvPr id="7" name="Group 65">
              <a:extLst>
                <a:ext uri="{FF2B5EF4-FFF2-40B4-BE49-F238E27FC236}">
                  <a16:creationId xmlns:a16="http://schemas.microsoft.com/office/drawing/2014/main" id="{9F6DF87A-E2BF-4B5C-BABB-97D59EF98203}"/>
                </a:ext>
              </a:extLst>
            </p:cNvPr>
            <p:cNvGrpSpPr>
              <a:grpSpLocks/>
            </p:cNvGrpSpPr>
            <p:nvPr/>
          </p:nvGrpSpPr>
          <p:grpSpPr bwMode="auto">
            <a:xfrm>
              <a:off x="4076700" y="2870423"/>
              <a:ext cx="3962400" cy="1585913"/>
              <a:chOff x="1728" y="864"/>
              <a:chExt cx="2496" cy="999"/>
            </a:xfrm>
          </p:grpSpPr>
          <p:grpSp>
            <p:nvGrpSpPr>
              <p:cNvPr id="12" name="Group 23">
                <a:extLst>
                  <a:ext uri="{FF2B5EF4-FFF2-40B4-BE49-F238E27FC236}">
                    <a16:creationId xmlns:a16="http://schemas.microsoft.com/office/drawing/2014/main" id="{8E6644A7-FD41-4599-89D7-55C9A39D371E}"/>
                  </a:ext>
                </a:extLst>
              </p:cNvPr>
              <p:cNvGrpSpPr>
                <a:grpSpLocks/>
              </p:cNvGrpSpPr>
              <p:nvPr/>
            </p:nvGrpSpPr>
            <p:grpSpPr bwMode="auto">
              <a:xfrm>
                <a:off x="3744" y="1536"/>
                <a:ext cx="240" cy="288"/>
                <a:chOff x="4176" y="1104"/>
                <a:chExt cx="240" cy="288"/>
              </a:xfrm>
            </p:grpSpPr>
            <p:sp>
              <p:nvSpPr>
                <p:cNvPr id="24" name="Oval 24">
                  <a:extLst>
                    <a:ext uri="{FF2B5EF4-FFF2-40B4-BE49-F238E27FC236}">
                      <a16:creationId xmlns:a16="http://schemas.microsoft.com/office/drawing/2014/main" id="{A67B8A19-D512-4E7D-B296-21DA0A2B76FF}"/>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5" name="Text Box 25">
                  <a:extLst>
                    <a:ext uri="{FF2B5EF4-FFF2-40B4-BE49-F238E27FC236}">
                      <a16:creationId xmlns:a16="http://schemas.microsoft.com/office/drawing/2014/main" id="{191032F4-8C5F-4E4C-B1B0-749B50756859}"/>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p>
              </p:txBody>
            </p:sp>
          </p:grpSp>
          <p:grpSp>
            <p:nvGrpSpPr>
              <p:cNvPr id="13" name="Group 30">
                <a:extLst>
                  <a:ext uri="{FF2B5EF4-FFF2-40B4-BE49-F238E27FC236}">
                    <a16:creationId xmlns:a16="http://schemas.microsoft.com/office/drawing/2014/main" id="{905E9C3E-A03C-4DEC-BC69-C6A27170ECA6}"/>
                  </a:ext>
                </a:extLst>
              </p:cNvPr>
              <p:cNvGrpSpPr>
                <a:grpSpLocks/>
              </p:cNvGrpSpPr>
              <p:nvPr/>
            </p:nvGrpSpPr>
            <p:grpSpPr bwMode="auto">
              <a:xfrm>
                <a:off x="1728" y="1536"/>
                <a:ext cx="240" cy="288"/>
                <a:chOff x="4176" y="1104"/>
                <a:chExt cx="240" cy="288"/>
              </a:xfrm>
            </p:grpSpPr>
            <p:sp>
              <p:nvSpPr>
                <p:cNvPr id="22" name="Oval 31">
                  <a:extLst>
                    <a:ext uri="{FF2B5EF4-FFF2-40B4-BE49-F238E27FC236}">
                      <a16:creationId xmlns:a16="http://schemas.microsoft.com/office/drawing/2014/main" id="{F17647EF-53D5-4E38-8373-79FE981B6D2D}"/>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3" name="Text Box 32">
                  <a:extLst>
                    <a:ext uri="{FF2B5EF4-FFF2-40B4-BE49-F238E27FC236}">
                      <a16:creationId xmlns:a16="http://schemas.microsoft.com/office/drawing/2014/main" id="{8D629D7C-C8AB-4B27-9D1D-EFA7778C36D9}"/>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p>
              </p:txBody>
            </p:sp>
          </p:grpSp>
          <p:grpSp>
            <p:nvGrpSpPr>
              <p:cNvPr id="14" name="Group 35">
                <a:extLst>
                  <a:ext uri="{FF2B5EF4-FFF2-40B4-BE49-F238E27FC236}">
                    <a16:creationId xmlns:a16="http://schemas.microsoft.com/office/drawing/2014/main" id="{6FEE5906-07CE-4497-8C01-C6B718EA5FCA}"/>
                  </a:ext>
                </a:extLst>
              </p:cNvPr>
              <p:cNvGrpSpPr>
                <a:grpSpLocks/>
              </p:cNvGrpSpPr>
              <p:nvPr/>
            </p:nvGrpSpPr>
            <p:grpSpPr bwMode="auto">
              <a:xfrm>
                <a:off x="2784" y="864"/>
                <a:ext cx="240" cy="288"/>
                <a:chOff x="4176" y="1104"/>
                <a:chExt cx="240" cy="288"/>
              </a:xfrm>
            </p:grpSpPr>
            <p:sp>
              <p:nvSpPr>
                <p:cNvPr id="20" name="Oval 36">
                  <a:extLst>
                    <a:ext uri="{FF2B5EF4-FFF2-40B4-BE49-F238E27FC236}">
                      <a16:creationId xmlns:a16="http://schemas.microsoft.com/office/drawing/2014/main" id="{327BBD80-D760-480A-9675-0EC2E407515B}"/>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1" name="Text Box 37">
                  <a:extLst>
                    <a:ext uri="{FF2B5EF4-FFF2-40B4-BE49-F238E27FC236}">
                      <a16:creationId xmlns:a16="http://schemas.microsoft.com/office/drawing/2014/main" id="{19DE404A-D334-4F14-9703-69662DE73349}"/>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p>
              </p:txBody>
            </p:sp>
          </p:grpSp>
          <p:sp>
            <p:nvSpPr>
              <p:cNvPr id="15" name="Line 38">
                <a:extLst>
                  <a:ext uri="{FF2B5EF4-FFF2-40B4-BE49-F238E27FC236}">
                    <a16:creationId xmlns:a16="http://schemas.microsoft.com/office/drawing/2014/main" id="{654D2D91-CF02-4DB7-883A-45140C1183C0}"/>
                  </a:ext>
                </a:extLst>
              </p:cNvPr>
              <p:cNvSpPr>
                <a:spLocks noChangeShapeType="1"/>
              </p:cNvSpPr>
              <p:nvPr/>
            </p:nvSpPr>
            <p:spPr bwMode="auto">
              <a:xfrm flipH="1">
                <a:off x="1968" y="1097"/>
                <a:ext cx="816" cy="53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6" name="Line 39">
                <a:extLst>
                  <a:ext uri="{FF2B5EF4-FFF2-40B4-BE49-F238E27FC236}">
                    <a16:creationId xmlns:a16="http://schemas.microsoft.com/office/drawing/2014/main" id="{EFD003A1-0A93-453F-A5DD-4E5DC9FB20AE}"/>
                  </a:ext>
                </a:extLst>
              </p:cNvPr>
              <p:cNvSpPr>
                <a:spLocks noChangeShapeType="1"/>
              </p:cNvSpPr>
              <p:nvPr/>
            </p:nvSpPr>
            <p:spPr bwMode="auto">
              <a:xfrm>
                <a:off x="3024" y="1097"/>
                <a:ext cx="720" cy="53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7" name="Text Box 40">
                <a:extLst>
                  <a:ext uri="{FF2B5EF4-FFF2-40B4-BE49-F238E27FC236}">
                    <a16:creationId xmlns:a16="http://schemas.microsoft.com/office/drawing/2014/main" id="{5BEABBF7-0602-41E7-9B3E-E1810F54C1C7}"/>
                  </a:ext>
                </a:extLst>
              </p:cNvPr>
              <p:cNvSpPr txBox="1">
                <a:spLocks noChangeArrowheads="1"/>
              </p:cNvSpPr>
              <p:nvPr/>
            </p:nvSpPr>
            <p:spPr bwMode="auto">
              <a:xfrm>
                <a:off x="2784" y="86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b="1" dirty="0"/>
                  <a:t>a</a:t>
                </a:r>
              </a:p>
            </p:txBody>
          </p:sp>
          <p:sp>
            <p:nvSpPr>
              <p:cNvPr id="18" name="Text Box 41">
                <a:extLst>
                  <a:ext uri="{FF2B5EF4-FFF2-40B4-BE49-F238E27FC236}">
                    <a16:creationId xmlns:a16="http://schemas.microsoft.com/office/drawing/2014/main" id="{2B2F847A-8417-43A2-A0F7-20AAFC5F8570}"/>
                  </a:ext>
                </a:extLst>
              </p:cNvPr>
              <p:cNvSpPr txBox="1">
                <a:spLocks noChangeArrowheads="1"/>
              </p:cNvSpPr>
              <p:nvPr/>
            </p:nvSpPr>
            <p:spPr bwMode="auto">
              <a:xfrm>
                <a:off x="1728" y="153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b</a:t>
                </a:r>
              </a:p>
            </p:txBody>
          </p:sp>
          <p:sp>
            <p:nvSpPr>
              <p:cNvPr id="19" name="Text Box 42">
                <a:extLst>
                  <a:ext uri="{FF2B5EF4-FFF2-40B4-BE49-F238E27FC236}">
                    <a16:creationId xmlns:a16="http://schemas.microsoft.com/office/drawing/2014/main" id="{FD5271E0-71E0-4686-8CD4-D0B64C65EB88}"/>
                  </a:ext>
                </a:extLst>
              </p:cNvPr>
              <p:cNvSpPr txBox="1">
                <a:spLocks noChangeArrowheads="1"/>
              </p:cNvSpPr>
              <p:nvPr/>
            </p:nvSpPr>
            <p:spPr bwMode="auto">
              <a:xfrm>
                <a:off x="3744" y="153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dirty="0"/>
                  <a:t>c</a:t>
                </a:r>
              </a:p>
            </p:txBody>
          </p:sp>
        </p:grpSp>
        <p:sp>
          <p:nvSpPr>
            <p:cNvPr id="8" name="Text Box 55">
              <a:extLst>
                <a:ext uri="{FF2B5EF4-FFF2-40B4-BE49-F238E27FC236}">
                  <a16:creationId xmlns:a16="http://schemas.microsoft.com/office/drawing/2014/main" id="{C2994725-21EB-44F6-AC3B-97D8CE9BB1B1}"/>
                </a:ext>
              </a:extLst>
            </p:cNvPr>
            <p:cNvSpPr txBox="1">
              <a:spLocks noChangeArrowheads="1"/>
            </p:cNvSpPr>
            <p:nvPr/>
          </p:nvSpPr>
          <p:spPr bwMode="auto">
            <a:xfrm>
              <a:off x="5742765" y="5614919"/>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dirty="0">
                  <a:solidFill>
                    <a:schemeClr val="hlink"/>
                  </a:solidFill>
                </a:rPr>
                <a:t>a</a:t>
              </a:r>
            </a:p>
          </p:txBody>
        </p:sp>
        <p:sp>
          <p:nvSpPr>
            <p:cNvPr id="10" name="Text Box 56">
              <a:extLst>
                <a:ext uri="{FF2B5EF4-FFF2-40B4-BE49-F238E27FC236}">
                  <a16:creationId xmlns:a16="http://schemas.microsoft.com/office/drawing/2014/main" id="{0EF9D2A7-E09F-42C0-9EB8-06EDBA42FAA5}"/>
                </a:ext>
              </a:extLst>
            </p:cNvPr>
            <p:cNvSpPr txBox="1">
              <a:spLocks noChangeArrowheads="1"/>
            </p:cNvSpPr>
            <p:nvPr/>
          </p:nvSpPr>
          <p:spPr bwMode="auto">
            <a:xfrm>
              <a:off x="5323665" y="5614919"/>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dirty="0">
                  <a:solidFill>
                    <a:schemeClr val="hlink"/>
                  </a:solidFill>
                </a:rPr>
                <a:t>b</a:t>
              </a:r>
            </a:p>
          </p:txBody>
        </p:sp>
        <p:sp>
          <p:nvSpPr>
            <p:cNvPr id="11" name="Text Box 57">
              <a:extLst>
                <a:ext uri="{FF2B5EF4-FFF2-40B4-BE49-F238E27FC236}">
                  <a16:creationId xmlns:a16="http://schemas.microsoft.com/office/drawing/2014/main" id="{64D34FE0-DD39-42BE-849F-0D9645661232}"/>
                </a:ext>
              </a:extLst>
            </p:cNvPr>
            <p:cNvSpPr txBox="1">
              <a:spLocks noChangeArrowheads="1"/>
            </p:cNvSpPr>
            <p:nvPr/>
          </p:nvSpPr>
          <p:spPr bwMode="auto">
            <a:xfrm>
              <a:off x="6166386" y="5614919"/>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hlink"/>
                  </a:solidFill>
                </a:rPr>
                <a:t>c</a:t>
              </a:r>
            </a:p>
          </p:txBody>
        </p:sp>
      </p:grpSp>
    </p:spTree>
    <p:extLst>
      <p:ext uri="{BB962C8B-B14F-4D97-AF65-F5344CB8AC3E}">
        <p14:creationId xmlns:p14="http://schemas.microsoft.com/office/powerpoint/2010/main" val="852824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29</a:t>
            </a:fld>
            <a:endParaRPr lang="en-IN" dirty="0"/>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
        <p:nvSpPr>
          <p:cNvPr id="30" name="Line 13">
            <a:extLst>
              <a:ext uri="{FF2B5EF4-FFF2-40B4-BE49-F238E27FC236}">
                <a16:creationId xmlns:a16="http://schemas.microsoft.com/office/drawing/2014/main" id="{7614C56E-0ED5-4C7C-A3B6-5CD37C142BC5}"/>
              </a:ext>
            </a:extLst>
          </p:cNvPr>
          <p:cNvSpPr>
            <a:spLocks noChangeShapeType="1"/>
          </p:cNvSpPr>
          <p:nvPr/>
        </p:nvSpPr>
        <p:spPr bwMode="auto">
          <a:xfrm flipH="1">
            <a:off x="3222206" y="4444341"/>
            <a:ext cx="325990" cy="55859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14">
            <a:extLst>
              <a:ext uri="{FF2B5EF4-FFF2-40B4-BE49-F238E27FC236}">
                <a16:creationId xmlns:a16="http://schemas.microsoft.com/office/drawing/2014/main" id="{7A606F49-69BB-45E0-9812-19B6D0A063DD}"/>
              </a:ext>
            </a:extLst>
          </p:cNvPr>
          <p:cNvSpPr>
            <a:spLocks noChangeShapeType="1"/>
          </p:cNvSpPr>
          <p:nvPr/>
        </p:nvSpPr>
        <p:spPr bwMode="auto">
          <a:xfrm>
            <a:off x="3779591" y="4404884"/>
            <a:ext cx="325990" cy="48898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21">
            <a:extLst>
              <a:ext uri="{FF2B5EF4-FFF2-40B4-BE49-F238E27FC236}">
                <a16:creationId xmlns:a16="http://schemas.microsoft.com/office/drawing/2014/main" id="{E7F5B8A4-184C-438E-8B09-04D364CE52FC}"/>
              </a:ext>
            </a:extLst>
          </p:cNvPr>
          <p:cNvSpPr>
            <a:spLocks noChangeShapeType="1"/>
          </p:cNvSpPr>
          <p:nvPr/>
        </p:nvSpPr>
        <p:spPr bwMode="auto">
          <a:xfrm>
            <a:off x="5911620" y="4362843"/>
            <a:ext cx="325990" cy="57048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28">
            <a:extLst>
              <a:ext uri="{FF2B5EF4-FFF2-40B4-BE49-F238E27FC236}">
                <a16:creationId xmlns:a16="http://schemas.microsoft.com/office/drawing/2014/main" id="{E34704C5-5CC4-4FD3-80D0-2C542F4F374C}"/>
              </a:ext>
            </a:extLst>
          </p:cNvPr>
          <p:cNvSpPr>
            <a:spLocks noChangeShapeType="1"/>
          </p:cNvSpPr>
          <p:nvPr/>
        </p:nvSpPr>
        <p:spPr bwMode="auto">
          <a:xfrm flipH="1">
            <a:off x="7949055" y="3384875"/>
            <a:ext cx="244492" cy="48558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32">
            <a:extLst>
              <a:ext uri="{FF2B5EF4-FFF2-40B4-BE49-F238E27FC236}">
                <a16:creationId xmlns:a16="http://schemas.microsoft.com/office/drawing/2014/main" id="{7218F6CA-6F4B-4631-BD8F-D855E5B42D83}"/>
              </a:ext>
            </a:extLst>
          </p:cNvPr>
          <p:cNvSpPr>
            <a:spLocks noChangeShapeType="1"/>
          </p:cNvSpPr>
          <p:nvPr/>
        </p:nvSpPr>
        <p:spPr bwMode="auto">
          <a:xfrm flipH="1">
            <a:off x="3792687" y="3303377"/>
            <a:ext cx="977968" cy="89647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33">
            <a:extLst>
              <a:ext uri="{FF2B5EF4-FFF2-40B4-BE49-F238E27FC236}">
                <a16:creationId xmlns:a16="http://schemas.microsoft.com/office/drawing/2014/main" id="{D1F608A1-106B-4DA7-9306-8DEC0DFB1098}"/>
              </a:ext>
            </a:extLst>
          </p:cNvPr>
          <p:cNvSpPr>
            <a:spLocks noChangeShapeType="1"/>
          </p:cNvSpPr>
          <p:nvPr/>
        </p:nvSpPr>
        <p:spPr bwMode="auto">
          <a:xfrm>
            <a:off x="4993958" y="3372989"/>
            <a:ext cx="673170" cy="74536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37">
            <a:extLst>
              <a:ext uri="{FF2B5EF4-FFF2-40B4-BE49-F238E27FC236}">
                <a16:creationId xmlns:a16="http://schemas.microsoft.com/office/drawing/2014/main" id="{4AB92FA0-8948-4B1A-87F8-FB7FAD48C91E}"/>
              </a:ext>
            </a:extLst>
          </p:cNvPr>
          <p:cNvSpPr>
            <a:spLocks noChangeShapeType="1"/>
          </p:cNvSpPr>
          <p:nvPr/>
        </p:nvSpPr>
        <p:spPr bwMode="auto">
          <a:xfrm flipH="1">
            <a:off x="4993957" y="2135247"/>
            <a:ext cx="1626688" cy="106156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38">
            <a:extLst>
              <a:ext uri="{FF2B5EF4-FFF2-40B4-BE49-F238E27FC236}">
                <a16:creationId xmlns:a16="http://schemas.microsoft.com/office/drawing/2014/main" id="{CD14A591-2862-42BD-B457-8ECEB43A1443}"/>
              </a:ext>
            </a:extLst>
          </p:cNvPr>
          <p:cNvSpPr>
            <a:spLocks noChangeShapeType="1"/>
          </p:cNvSpPr>
          <p:nvPr/>
        </p:nvSpPr>
        <p:spPr bwMode="auto">
          <a:xfrm>
            <a:off x="6783640" y="2135247"/>
            <a:ext cx="1409908" cy="100513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51">
            <a:extLst>
              <a:ext uri="{FF2B5EF4-FFF2-40B4-BE49-F238E27FC236}">
                <a16:creationId xmlns:a16="http://schemas.microsoft.com/office/drawing/2014/main" id="{C19EAA26-3B39-48E4-B3DB-04C0C9288D5F}"/>
              </a:ext>
            </a:extLst>
          </p:cNvPr>
          <p:cNvSpPr>
            <a:spLocks noChangeShapeType="1"/>
          </p:cNvSpPr>
          <p:nvPr/>
        </p:nvSpPr>
        <p:spPr bwMode="auto">
          <a:xfrm>
            <a:off x="7867558" y="4199848"/>
            <a:ext cx="325989" cy="63669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 name="Group 1"/>
          <p:cNvGrpSpPr/>
          <p:nvPr/>
        </p:nvGrpSpPr>
        <p:grpSpPr>
          <a:xfrm>
            <a:off x="4689159" y="5971120"/>
            <a:ext cx="3150687" cy="369332"/>
            <a:chOff x="2596713" y="5726099"/>
            <a:chExt cx="3150687" cy="369332"/>
          </a:xfrm>
        </p:grpSpPr>
        <p:sp>
          <p:nvSpPr>
            <p:cNvPr id="76" name="Text Box 53">
              <a:extLst>
                <a:ext uri="{FF2B5EF4-FFF2-40B4-BE49-F238E27FC236}">
                  <a16:creationId xmlns:a16="http://schemas.microsoft.com/office/drawing/2014/main" id="{80C061DE-8371-4D92-9271-8A2D6526D3DA}"/>
                </a:ext>
              </a:extLst>
            </p:cNvPr>
            <p:cNvSpPr txBox="1">
              <a:spLocks noChangeArrowheads="1"/>
            </p:cNvSpPr>
            <p:nvPr/>
          </p:nvSpPr>
          <p:spPr bwMode="auto">
            <a:xfrm>
              <a:off x="2596713" y="5726099"/>
              <a:ext cx="407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solidFill>
                    <a:schemeClr val="hlink"/>
                  </a:solidFill>
                </a:rPr>
                <a:t>g</a:t>
              </a:r>
            </a:p>
          </p:txBody>
        </p:sp>
        <p:sp>
          <p:nvSpPr>
            <p:cNvPr id="77" name="Text Box 54">
              <a:extLst>
                <a:ext uri="{FF2B5EF4-FFF2-40B4-BE49-F238E27FC236}">
                  <a16:creationId xmlns:a16="http://schemas.microsoft.com/office/drawing/2014/main" id="{156516F6-EA23-4FB9-87B7-FE19FF2858EA}"/>
                </a:ext>
              </a:extLst>
            </p:cNvPr>
            <p:cNvSpPr txBox="1">
              <a:spLocks noChangeArrowheads="1"/>
            </p:cNvSpPr>
            <p:nvPr/>
          </p:nvSpPr>
          <p:spPr bwMode="auto">
            <a:xfrm>
              <a:off x="2901513" y="5726099"/>
              <a:ext cx="407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solidFill>
                    <a:schemeClr val="hlink"/>
                  </a:solidFill>
                </a:rPr>
                <a:t>d</a:t>
              </a:r>
            </a:p>
          </p:txBody>
        </p:sp>
        <p:sp>
          <p:nvSpPr>
            <p:cNvPr id="78" name="Text Box 55">
              <a:extLst>
                <a:ext uri="{FF2B5EF4-FFF2-40B4-BE49-F238E27FC236}">
                  <a16:creationId xmlns:a16="http://schemas.microsoft.com/office/drawing/2014/main" id="{83F4FC92-90F3-4199-82ED-FC0FB51E15F0}"/>
                </a:ext>
              </a:extLst>
            </p:cNvPr>
            <p:cNvSpPr txBox="1">
              <a:spLocks noChangeArrowheads="1"/>
            </p:cNvSpPr>
            <p:nvPr/>
          </p:nvSpPr>
          <p:spPr bwMode="auto">
            <a:xfrm>
              <a:off x="3206313" y="5726099"/>
              <a:ext cx="407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solidFill>
                    <a:schemeClr val="hlink"/>
                  </a:solidFill>
                </a:rPr>
                <a:t>h</a:t>
              </a:r>
            </a:p>
          </p:txBody>
        </p:sp>
        <p:sp>
          <p:nvSpPr>
            <p:cNvPr id="79" name="Text Box 56">
              <a:extLst>
                <a:ext uri="{FF2B5EF4-FFF2-40B4-BE49-F238E27FC236}">
                  <a16:creationId xmlns:a16="http://schemas.microsoft.com/office/drawing/2014/main" id="{A9246262-BE96-4879-BC29-5821F9575624}"/>
                </a:ext>
              </a:extLst>
            </p:cNvPr>
            <p:cNvSpPr txBox="1">
              <a:spLocks noChangeArrowheads="1"/>
            </p:cNvSpPr>
            <p:nvPr/>
          </p:nvSpPr>
          <p:spPr bwMode="auto">
            <a:xfrm>
              <a:off x="3511113" y="5726099"/>
              <a:ext cx="407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solidFill>
                    <a:schemeClr val="hlink"/>
                  </a:solidFill>
                </a:rPr>
                <a:t>b</a:t>
              </a:r>
            </a:p>
          </p:txBody>
        </p:sp>
        <p:sp>
          <p:nvSpPr>
            <p:cNvPr id="80" name="Text Box 57">
              <a:extLst>
                <a:ext uri="{FF2B5EF4-FFF2-40B4-BE49-F238E27FC236}">
                  <a16:creationId xmlns:a16="http://schemas.microsoft.com/office/drawing/2014/main" id="{D46BD4E5-58ED-4D85-B443-20BC0FA746F2}"/>
                </a:ext>
              </a:extLst>
            </p:cNvPr>
            <p:cNvSpPr txBox="1">
              <a:spLocks noChangeArrowheads="1"/>
            </p:cNvSpPr>
            <p:nvPr/>
          </p:nvSpPr>
          <p:spPr bwMode="auto">
            <a:xfrm>
              <a:off x="3815913" y="5726099"/>
              <a:ext cx="407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solidFill>
                    <a:schemeClr val="hlink"/>
                  </a:solidFill>
                </a:rPr>
                <a:t>e</a:t>
              </a:r>
            </a:p>
          </p:txBody>
        </p:sp>
        <p:sp>
          <p:nvSpPr>
            <p:cNvPr id="81" name="Text Box 58">
              <a:extLst>
                <a:ext uri="{FF2B5EF4-FFF2-40B4-BE49-F238E27FC236}">
                  <a16:creationId xmlns:a16="http://schemas.microsoft.com/office/drawing/2014/main" id="{81EC3765-B788-468B-9DE6-5902CC39631F}"/>
                </a:ext>
              </a:extLst>
            </p:cNvPr>
            <p:cNvSpPr txBox="1">
              <a:spLocks noChangeArrowheads="1"/>
            </p:cNvSpPr>
            <p:nvPr/>
          </p:nvSpPr>
          <p:spPr bwMode="auto">
            <a:xfrm>
              <a:off x="4120713" y="5726099"/>
              <a:ext cx="407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solidFill>
                    <a:schemeClr val="hlink"/>
                  </a:solidFill>
                </a:rPr>
                <a:t>i</a:t>
              </a:r>
            </a:p>
          </p:txBody>
        </p:sp>
        <p:sp>
          <p:nvSpPr>
            <p:cNvPr id="82" name="Text Box 59">
              <a:extLst>
                <a:ext uri="{FF2B5EF4-FFF2-40B4-BE49-F238E27FC236}">
                  <a16:creationId xmlns:a16="http://schemas.microsoft.com/office/drawing/2014/main" id="{58387755-D462-4801-8E67-05EE56E701ED}"/>
                </a:ext>
              </a:extLst>
            </p:cNvPr>
            <p:cNvSpPr txBox="1">
              <a:spLocks noChangeArrowheads="1"/>
            </p:cNvSpPr>
            <p:nvPr/>
          </p:nvSpPr>
          <p:spPr bwMode="auto">
            <a:xfrm>
              <a:off x="4425513" y="5726099"/>
              <a:ext cx="407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solidFill>
                    <a:schemeClr val="hlink"/>
                  </a:solidFill>
                </a:rPr>
                <a:t>a</a:t>
              </a:r>
            </a:p>
          </p:txBody>
        </p:sp>
        <p:sp>
          <p:nvSpPr>
            <p:cNvPr id="83" name="Text Box 60">
              <a:extLst>
                <a:ext uri="{FF2B5EF4-FFF2-40B4-BE49-F238E27FC236}">
                  <a16:creationId xmlns:a16="http://schemas.microsoft.com/office/drawing/2014/main" id="{B40FC074-15DA-422E-B04B-9813685A43CE}"/>
                </a:ext>
              </a:extLst>
            </p:cNvPr>
            <p:cNvSpPr txBox="1">
              <a:spLocks noChangeArrowheads="1"/>
            </p:cNvSpPr>
            <p:nvPr/>
          </p:nvSpPr>
          <p:spPr bwMode="auto">
            <a:xfrm>
              <a:off x="4730313" y="5726099"/>
              <a:ext cx="407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solidFill>
                    <a:schemeClr val="hlink"/>
                  </a:solidFill>
                </a:rPr>
                <a:t>f</a:t>
              </a:r>
            </a:p>
          </p:txBody>
        </p:sp>
        <p:sp>
          <p:nvSpPr>
            <p:cNvPr id="84" name="Text Box 61">
              <a:extLst>
                <a:ext uri="{FF2B5EF4-FFF2-40B4-BE49-F238E27FC236}">
                  <a16:creationId xmlns:a16="http://schemas.microsoft.com/office/drawing/2014/main" id="{128854B6-58D4-443F-9BBF-9C3E6A83154A}"/>
                </a:ext>
              </a:extLst>
            </p:cNvPr>
            <p:cNvSpPr txBox="1">
              <a:spLocks noChangeArrowheads="1"/>
            </p:cNvSpPr>
            <p:nvPr/>
          </p:nvSpPr>
          <p:spPr bwMode="auto">
            <a:xfrm>
              <a:off x="5035113" y="5726099"/>
              <a:ext cx="407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solidFill>
                    <a:schemeClr val="hlink"/>
                  </a:solidFill>
                </a:rPr>
                <a:t>j</a:t>
              </a:r>
            </a:p>
          </p:txBody>
        </p:sp>
        <p:sp>
          <p:nvSpPr>
            <p:cNvPr id="85" name="Text Box 62">
              <a:extLst>
                <a:ext uri="{FF2B5EF4-FFF2-40B4-BE49-F238E27FC236}">
                  <a16:creationId xmlns:a16="http://schemas.microsoft.com/office/drawing/2014/main" id="{628167BE-6474-4B7C-94F9-15FCB398C700}"/>
                </a:ext>
              </a:extLst>
            </p:cNvPr>
            <p:cNvSpPr txBox="1">
              <a:spLocks noChangeArrowheads="1"/>
            </p:cNvSpPr>
            <p:nvPr/>
          </p:nvSpPr>
          <p:spPr bwMode="auto">
            <a:xfrm>
              <a:off x="5339913" y="5726099"/>
              <a:ext cx="407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solidFill>
                    <a:schemeClr val="hlink"/>
                  </a:solidFill>
                </a:rPr>
                <a:t>c</a:t>
              </a:r>
            </a:p>
          </p:txBody>
        </p:sp>
      </p:grpSp>
      <p:grpSp>
        <p:nvGrpSpPr>
          <p:cNvPr id="86" name="Group 7">
            <a:extLst>
              <a:ext uri="{FF2B5EF4-FFF2-40B4-BE49-F238E27FC236}">
                <a16:creationId xmlns:a16="http://schemas.microsoft.com/office/drawing/2014/main" id="{47C16603-3A65-448C-91B2-04583EE2212C}"/>
              </a:ext>
            </a:extLst>
          </p:cNvPr>
          <p:cNvGrpSpPr>
            <a:grpSpLocks/>
          </p:cNvGrpSpPr>
          <p:nvPr/>
        </p:nvGrpSpPr>
        <p:grpSpPr bwMode="auto">
          <a:xfrm>
            <a:off x="2977714" y="4770331"/>
            <a:ext cx="407487" cy="488984"/>
            <a:chOff x="4176" y="1104"/>
            <a:chExt cx="240" cy="288"/>
          </a:xfrm>
        </p:grpSpPr>
        <p:sp>
          <p:nvSpPr>
            <p:cNvPr id="87" name="Oval 8">
              <a:extLst>
                <a:ext uri="{FF2B5EF4-FFF2-40B4-BE49-F238E27FC236}">
                  <a16:creationId xmlns:a16="http://schemas.microsoft.com/office/drawing/2014/main" id="{A03EC8BF-C9CF-46A5-A194-5A747BAA7C12}"/>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Text Box 9">
              <a:extLst>
                <a:ext uri="{FF2B5EF4-FFF2-40B4-BE49-F238E27FC236}">
                  <a16:creationId xmlns:a16="http://schemas.microsoft.com/office/drawing/2014/main" id="{ED8E6373-6796-482A-A246-B63D759F0F8A}"/>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89" name="Text Box 45">
            <a:extLst>
              <a:ext uri="{FF2B5EF4-FFF2-40B4-BE49-F238E27FC236}">
                <a16:creationId xmlns:a16="http://schemas.microsoft.com/office/drawing/2014/main" id="{153204E5-6D34-4FA4-AA1F-71921F919304}"/>
              </a:ext>
            </a:extLst>
          </p:cNvPr>
          <p:cNvSpPr txBox="1">
            <a:spLocks noChangeArrowheads="1"/>
          </p:cNvSpPr>
          <p:nvPr/>
        </p:nvSpPr>
        <p:spPr bwMode="auto">
          <a:xfrm>
            <a:off x="2998734" y="4720363"/>
            <a:ext cx="814974" cy="55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g</a:t>
            </a:r>
          </a:p>
        </p:txBody>
      </p:sp>
      <p:grpSp>
        <p:nvGrpSpPr>
          <p:cNvPr id="90" name="Group 4">
            <a:extLst>
              <a:ext uri="{FF2B5EF4-FFF2-40B4-BE49-F238E27FC236}">
                <a16:creationId xmlns:a16="http://schemas.microsoft.com/office/drawing/2014/main" id="{70267602-D2D0-4468-B7B0-AE4943370F82}"/>
              </a:ext>
            </a:extLst>
          </p:cNvPr>
          <p:cNvGrpSpPr>
            <a:grpSpLocks/>
          </p:cNvGrpSpPr>
          <p:nvPr/>
        </p:nvGrpSpPr>
        <p:grpSpPr bwMode="auto">
          <a:xfrm>
            <a:off x="3466698" y="4036854"/>
            <a:ext cx="407487" cy="488984"/>
            <a:chOff x="4176" y="1104"/>
            <a:chExt cx="240" cy="288"/>
          </a:xfrm>
        </p:grpSpPr>
        <p:sp>
          <p:nvSpPr>
            <p:cNvPr id="91" name="Oval 5">
              <a:extLst>
                <a:ext uri="{FF2B5EF4-FFF2-40B4-BE49-F238E27FC236}">
                  <a16:creationId xmlns:a16="http://schemas.microsoft.com/office/drawing/2014/main" id="{1D004F43-BE21-4A77-A29D-46753363AF2C}"/>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Text Box 6">
              <a:extLst>
                <a:ext uri="{FF2B5EF4-FFF2-40B4-BE49-F238E27FC236}">
                  <a16:creationId xmlns:a16="http://schemas.microsoft.com/office/drawing/2014/main" id="{2A7F9D9E-4C85-4EFA-A8A5-A3D4C42FDBD2}"/>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93" name="Text Box 42">
            <a:extLst>
              <a:ext uri="{FF2B5EF4-FFF2-40B4-BE49-F238E27FC236}">
                <a16:creationId xmlns:a16="http://schemas.microsoft.com/office/drawing/2014/main" id="{FA0EB139-C56C-49E7-A9FB-A784786B2963}"/>
              </a:ext>
            </a:extLst>
          </p:cNvPr>
          <p:cNvSpPr txBox="1">
            <a:spLocks noChangeArrowheads="1"/>
          </p:cNvSpPr>
          <p:nvPr/>
        </p:nvSpPr>
        <p:spPr bwMode="auto">
          <a:xfrm>
            <a:off x="3466698" y="4036854"/>
            <a:ext cx="814974" cy="55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d</a:t>
            </a:r>
          </a:p>
        </p:txBody>
      </p:sp>
      <p:grpSp>
        <p:nvGrpSpPr>
          <p:cNvPr id="94" name="Group 10">
            <a:extLst>
              <a:ext uri="{FF2B5EF4-FFF2-40B4-BE49-F238E27FC236}">
                <a16:creationId xmlns:a16="http://schemas.microsoft.com/office/drawing/2014/main" id="{8C22EA6B-74A5-4829-A27F-BEF9AF8263F4}"/>
              </a:ext>
            </a:extLst>
          </p:cNvPr>
          <p:cNvGrpSpPr>
            <a:grpSpLocks/>
          </p:cNvGrpSpPr>
          <p:nvPr/>
        </p:nvGrpSpPr>
        <p:grpSpPr bwMode="auto">
          <a:xfrm>
            <a:off x="4037180" y="4770331"/>
            <a:ext cx="407487" cy="488984"/>
            <a:chOff x="4176" y="1104"/>
            <a:chExt cx="240" cy="288"/>
          </a:xfrm>
        </p:grpSpPr>
        <p:sp>
          <p:nvSpPr>
            <p:cNvPr id="95" name="Oval 11">
              <a:extLst>
                <a:ext uri="{FF2B5EF4-FFF2-40B4-BE49-F238E27FC236}">
                  <a16:creationId xmlns:a16="http://schemas.microsoft.com/office/drawing/2014/main" id="{F4AA4213-D348-4B1E-85FB-73C8C7A09B66}"/>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Text Box 12">
              <a:extLst>
                <a:ext uri="{FF2B5EF4-FFF2-40B4-BE49-F238E27FC236}">
                  <a16:creationId xmlns:a16="http://schemas.microsoft.com/office/drawing/2014/main" id="{913DAB67-867D-483A-9047-53D6C2B7A839}"/>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97" name="Text Box 46">
            <a:extLst>
              <a:ext uri="{FF2B5EF4-FFF2-40B4-BE49-F238E27FC236}">
                <a16:creationId xmlns:a16="http://schemas.microsoft.com/office/drawing/2014/main" id="{450C7BEC-81B9-408E-BDB7-74A3D52D19DF}"/>
              </a:ext>
            </a:extLst>
          </p:cNvPr>
          <p:cNvSpPr txBox="1">
            <a:spLocks noChangeArrowheads="1"/>
          </p:cNvSpPr>
          <p:nvPr/>
        </p:nvSpPr>
        <p:spPr bwMode="auto">
          <a:xfrm>
            <a:off x="4037180" y="4770331"/>
            <a:ext cx="814974" cy="55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h</a:t>
            </a:r>
          </a:p>
        </p:txBody>
      </p:sp>
      <p:grpSp>
        <p:nvGrpSpPr>
          <p:cNvPr id="98" name="Group 29">
            <a:extLst>
              <a:ext uri="{FF2B5EF4-FFF2-40B4-BE49-F238E27FC236}">
                <a16:creationId xmlns:a16="http://schemas.microsoft.com/office/drawing/2014/main" id="{9CE4C885-C259-4A3C-9475-7A20460E7C7B}"/>
              </a:ext>
            </a:extLst>
          </p:cNvPr>
          <p:cNvGrpSpPr>
            <a:grpSpLocks/>
          </p:cNvGrpSpPr>
          <p:nvPr/>
        </p:nvGrpSpPr>
        <p:grpSpPr bwMode="auto">
          <a:xfrm>
            <a:off x="4689159" y="2977388"/>
            <a:ext cx="407487" cy="488984"/>
            <a:chOff x="4176" y="1104"/>
            <a:chExt cx="240" cy="288"/>
          </a:xfrm>
        </p:grpSpPr>
        <p:sp>
          <p:nvSpPr>
            <p:cNvPr id="99" name="Oval 30">
              <a:extLst>
                <a:ext uri="{FF2B5EF4-FFF2-40B4-BE49-F238E27FC236}">
                  <a16:creationId xmlns:a16="http://schemas.microsoft.com/office/drawing/2014/main" id="{F07B9D35-C1EF-444F-BECA-D1661D739E71}"/>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Text Box 31">
              <a:extLst>
                <a:ext uri="{FF2B5EF4-FFF2-40B4-BE49-F238E27FC236}">
                  <a16:creationId xmlns:a16="http://schemas.microsoft.com/office/drawing/2014/main" id="{D58178CE-B059-45FA-A378-C9A662C33EC8}"/>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01" name="Text Box 40">
            <a:extLst>
              <a:ext uri="{FF2B5EF4-FFF2-40B4-BE49-F238E27FC236}">
                <a16:creationId xmlns:a16="http://schemas.microsoft.com/office/drawing/2014/main" id="{BB9D5820-775F-49F9-BEC6-4044073784BF}"/>
              </a:ext>
            </a:extLst>
          </p:cNvPr>
          <p:cNvSpPr txBox="1">
            <a:spLocks noChangeArrowheads="1"/>
          </p:cNvSpPr>
          <p:nvPr/>
        </p:nvSpPr>
        <p:spPr bwMode="auto">
          <a:xfrm>
            <a:off x="4710179" y="2977388"/>
            <a:ext cx="814974" cy="55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b</a:t>
            </a:r>
          </a:p>
        </p:txBody>
      </p:sp>
      <p:grpSp>
        <p:nvGrpSpPr>
          <p:cNvPr id="102" name="Group 15">
            <a:extLst>
              <a:ext uri="{FF2B5EF4-FFF2-40B4-BE49-F238E27FC236}">
                <a16:creationId xmlns:a16="http://schemas.microsoft.com/office/drawing/2014/main" id="{F9B4CB2B-807F-454D-90F1-EA921CA7E865}"/>
              </a:ext>
            </a:extLst>
          </p:cNvPr>
          <p:cNvGrpSpPr>
            <a:grpSpLocks/>
          </p:cNvGrpSpPr>
          <p:nvPr/>
        </p:nvGrpSpPr>
        <p:grpSpPr bwMode="auto">
          <a:xfrm>
            <a:off x="5585631" y="3955357"/>
            <a:ext cx="407487" cy="488984"/>
            <a:chOff x="4176" y="1104"/>
            <a:chExt cx="240" cy="288"/>
          </a:xfrm>
        </p:grpSpPr>
        <p:sp>
          <p:nvSpPr>
            <p:cNvPr id="103" name="Oval 16">
              <a:extLst>
                <a:ext uri="{FF2B5EF4-FFF2-40B4-BE49-F238E27FC236}">
                  <a16:creationId xmlns:a16="http://schemas.microsoft.com/office/drawing/2014/main" id="{13A4796C-F648-4770-99AD-BDDCBC3751E6}"/>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Text Box 17">
              <a:extLst>
                <a:ext uri="{FF2B5EF4-FFF2-40B4-BE49-F238E27FC236}">
                  <a16:creationId xmlns:a16="http://schemas.microsoft.com/office/drawing/2014/main" id="{D2D37303-2929-4B51-ACAC-8CEE109E9E3A}"/>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05" name="Text Box 43">
            <a:extLst>
              <a:ext uri="{FF2B5EF4-FFF2-40B4-BE49-F238E27FC236}">
                <a16:creationId xmlns:a16="http://schemas.microsoft.com/office/drawing/2014/main" id="{47E51A17-48D4-4A05-94E3-0DE57E94DC26}"/>
              </a:ext>
            </a:extLst>
          </p:cNvPr>
          <p:cNvSpPr txBox="1">
            <a:spLocks noChangeArrowheads="1"/>
          </p:cNvSpPr>
          <p:nvPr/>
        </p:nvSpPr>
        <p:spPr bwMode="auto">
          <a:xfrm>
            <a:off x="5585631" y="3955357"/>
            <a:ext cx="814974" cy="55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e</a:t>
            </a:r>
          </a:p>
        </p:txBody>
      </p:sp>
      <p:grpSp>
        <p:nvGrpSpPr>
          <p:cNvPr id="106" name="Group 18">
            <a:extLst>
              <a:ext uri="{FF2B5EF4-FFF2-40B4-BE49-F238E27FC236}">
                <a16:creationId xmlns:a16="http://schemas.microsoft.com/office/drawing/2014/main" id="{D364FE4E-C5DB-4DFD-A8D3-F58B151A89AE}"/>
              </a:ext>
            </a:extLst>
          </p:cNvPr>
          <p:cNvGrpSpPr>
            <a:grpSpLocks/>
          </p:cNvGrpSpPr>
          <p:nvPr/>
        </p:nvGrpSpPr>
        <p:grpSpPr bwMode="auto">
          <a:xfrm>
            <a:off x="6074615" y="4770331"/>
            <a:ext cx="407487" cy="488984"/>
            <a:chOff x="4176" y="1104"/>
            <a:chExt cx="240" cy="288"/>
          </a:xfrm>
        </p:grpSpPr>
        <p:sp>
          <p:nvSpPr>
            <p:cNvPr id="107" name="Oval 19">
              <a:extLst>
                <a:ext uri="{FF2B5EF4-FFF2-40B4-BE49-F238E27FC236}">
                  <a16:creationId xmlns:a16="http://schemas.microsoft.com/office/drawing/2014/main" id="{532B73B5-9A4B-4EFF-8E8A-D4F01787C2F5}"/>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 name="Text Box 20">
              <a:extLst>
                <a:ext uri="{FF2B5EF4-FFF2-40B4-BE49-F238E27FC236}">
                  <a16:creationId xmlns:a16="http://schemas.microsoft.com/office/drawing/2014/main" id="{904F9BE7-5C06-4B03-87CA-48B329098384}"/>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09" name="Text Box 47">
            <a:extLst>
              <a:ext uri="{FF2B5EF4-FFF2-40B4-BE49-F238E27FC236}">
                <a16:creationId xmlns:a16="http://schemas.microsoft.com/office/drawing/2014/main" id="{3C409C10-878D-40EA-B2D5-85F904212306}"/>
              </a:ext>
            </a:extLst>
          </p:cNvPr>
          <p:cNvSpPr txBox="1">
            <a:spLocks noChangeArrowheads="1"/>
          </p:cNvSpPr>
          <p:nvPr/>
        </p:nvSpPr>
        <p:spPr bwMode="auto">
          <a:xfrm>
            <a:off x="6156112" y="4770331"/>
            <a:ext cx="814974" cy="55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i</a:t>
            </a:r>
          </a:p>
        </p:txBody>
      </p:sp>
      <p:grpSp>
        <p:nvGrpSpPr>
          <p:cNvPr id="110" name="Group 34">
            <a:extLst>
              <a:ext uri="{FF2B5EF4-FFF2-40B4-BE49-F238E27FC236}">
                <a16:creationId xmlns:a16="http://schemas.microsoft.com/office/drawing/2014/main" id="{B40DFB76-D57D-44B3-9651-04D3BA567026}"/>
              </a:ext>
            </a:extLst>
          </p:cNvPr>
          <p:cNvGrpSpPr>
            <a:grpSpLocks/>
          </p:cNvGrpSpPr>
          <p:nvPr/>
        </p:nvGrpSpPr>
        <p:grpSpPr bwMode="auto">
          <a:xfrm>
            <a:off x="6482102" y="1836424"/>
            <a:ext cx="407487" cy="488984"/>
            <a:chOff x="4176" y="1104"/>
            <a:chExt cx="240" cy="288"/>
          </a:xfrm>
        </p:grpSpPr>
        <p:sp>
          <p:nvSpPr>
            <p:cNvPr id="111" name="Oval 35">
              <a:extLst>
                <a:ext uri="{FF2B5EF4-FFF2-40B4-BE49-F238E27FC236}">
                  <a16:creationId xmlns:a16="http://schemas.microsoft.com/office/drawing/2014/main" id="{1F6C797E-EE6C-48BD-994D-0E8A19BD6391}"/>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 name="Text Box 36">
              <a:extLst>
                <a:ext uri="{FF2B5EF4-FFF2-40B4-BE49-F238E27FC236}">
                  <a16:creationId xmlns:a16="http://schemas.microsoft.com/office/drawing/2014/main" id="{6E944A2F-E7E1-45B8-B235-A5BB548732E5}"/>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13" name="Text Box 39">
            <a:extLst>
              <a:ext uri="{FF2B5EF4-FFF2-40B4-BE49-F238E27FC236}">
                <a16:creationId xmlns:a16="http://schemas.microsoft.com/office/drawing/2014/main" id="{A9DA71AF-7D20-4D33-B20C-C0BFA31BD4CE}"/>
              </a:ext>
            </a:extLst>
          </p:cNvPr>
          <p:cNvSpPr txBox="1">
            <a:spLocks noChangeArrowheads="1"/>
          </p:cNvSpPr>
          <p:nvPr/>
        </p:nvSpPr>
        <p:spPr bwMode="auto">
          <a:xfrm>
            <a:off x="6513632" y="1815404"/>
            <a:ext cx="814974" cy="55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a</a:t>
            </a:r>
          </a:p>
        </p:txBody>
      </p:sp>
      <p:grpSp>
        <p:nvGrpSpPr>
          <p:cNvPr id="114" name="Group 22">
            <a:extLst>
              <a:ext uri="{FF2B5EF4-FFF2-40B4-BE49-F238E27FC236}">
                <a16:creationId xmlns:a16="http://schemas.microsoft.com/office/drawing/2014/main" id="{A7EF27FE-4AD7-47A7-AC18-2F7945378AC2}"/>
              </a:ext>
            </a:extLst>
          </p:cNvPr>
          <p:cNvGrpSpPr>
            <a:grpSpLocks/>
          </p:cNvGrpSpPr>
          <p:nvPr/>
        </p:nvGrpSpPr>
        <p:grpSpPr bwMode="auto">
          <a:xfrm>
            <a:off x="8112050" y="2977388"/>
            <a:ext cx="407487" cy="488984"/>
            <a:chOff x="4176" y="1104"/>
            <a:chExt cx="240" cy="288"/>
          </a:xfrm>
        </p:grpSpPr>
        <p:sp>
          <p:nvSpPr>
            <p:cNvPr id="115" name="Oval 23">
              <a:extLst>
                <a:ext uri="{FF2B5EF4-FFF2-40B4-BE49-F238E27FC236}">
                  <a16:creationId xmlns:a16="http://schemas.microsoft.com/office/drawing/2014/main" id="{3E5A62D5-E0CF-4A52-AF0A-68D8AC05F32D}"/>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Text Box 24">
              <a:extLst>
                <a:ext uri="{FF2B5EF4-FFF2-40B4-BE49-F238E27FC236}">
                  <a16:creationId xmlns:a16="http://schemas.microsoft.com/office/drawing/2014/main" id="{F363732E-4A8C-4102-A22D-D3064478303A}"/>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17" name="Text Box 41">
            <a:extLst>
              <a:ext uri="{FF2B5EF4-FFF2-40B4-BE49-F238E27FC236}">
                <a16:creationId xmlns:a16="http://schemas.microsoft.com/office/drawing/2014/main" id="{6F89995A-F420-40BB-99AB-8CB263A22F07}"/>
              </a:ext>
            </a:extLst>
          </p:cNvPr>
          <p:cNvSpPr txBox="1">
            <a:spLocks noChangeArrowheads="1"/>
          </p:cNvSpPr>
          <p:nvPr/>
        </p:nvSpPr>
        <p:spPr bwMode="auto">
          <a:xfrm>
            <a:off x="8143580" y="2977388"/>
            <a:ext cx="814974" cy="55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c</a:t>
            </a:r>
          </a:p>
        </p:txBody>
      </p:sp>
      <p:grpSp>
        <p:nvGrpSpPr>
          <p:cNvPr id="118" name="Group 25">
            <a:extLst>
              <a:ext uri="{FF2B5EF4-FFF2-40B4-BE49-F238E27FC236}">
                <a16:creationId xmlns:a16="http://schemas.microsoft.com/office/drawing/2014/main" id="{D22EDC75-277A-4F25-BD8C-41A5EF1FB399}"/>
              </a:ext>
            </a:extLst>
          </p:cNvPr>
          <p:cNvGrpSpPr>
            <a:grpSpLocks/>
          </p:cNvGrpSpPr>
          <p:nvPr/>
        </p:nvGrpSpPr>
        <p:grpSpPr bwMode="auto">
          <a:xfrm>
            <a:off x="7623066" y="3710865"/>
            <a:ext cx="407487" cy="488984"/>
            <a:chOff x="4176" y="1104"/>
            <a:chExt cx="240" cy="288"/>
          </a:xfrm>
        </p:grpSpPr>
        <p:sp>
          <p:nvSpPr>
            <p:cNvPr id="119" name="Oval 26">
              <a:extLst>
                <a:ext uri="{FF2B5EF4-FFF2-40B4-BE49-F238E27FC236}">
                  <a16:creationId xmlns:a16="http://schemas.microsoft.com/office/drawing/2014/main" id="{034B05EC-2A36-4562-8165-D944B148DE29}"/>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Text Box 27">
              <a:extLst>
                <a:ext uri="{FF2B5EF4-FFF2-40B4-BE49-F238E27FC236}">
                  <a16:creationId xmlns:a16="http://schemas.microsoft.com/office/drawing/2014/main" id="{C18B1C4D-BBD2-4476-967F-FCEDB8F3F41E}"/>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21" name="Text Box 44">
            <a:extLst>
              <a:ext uri="{FF2B5EF4-FFF2-40B4-BE49-F238E27FC236}">
                <a16:creationId xmlns:a16="http://schemas.microsoft.com/office/drawing/2014/main" id="{5E7CEC60-C706-4BEE-83F2-418C17089D16}"/>
              </a:ext>
            </a:extLst>
          </p:cNvPr>
          <p:cNvSpPr txBox="1">
            <a:spLocks noChangeArrowheads="1"/>
          </p:cNvSpPr>
          <p:nvPr/>
        </p:nvSpPr>
        <p:spPr bwMode="auto">
          <a:xfrm>
            <a:off x="7665106" y="3731885"/>
            <a:ext cx="814974" cy="55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f</a:t>
            </a:r>
          </a:p>
        </p:txBody>
      </p:sp>
      <p:grpSp>
        <p:nvGrpSpPr>
          <p:cNvPr id="122" name="Group 48">
            <a:extLst>
              <a:ext uri="{FF2B5EF4-FFF2-40B4-BE49-F238E27FC236}">
                <a16:creationId xmlns:a16="http://schemas.microsoft.com/office/drawing/2014/main" id="{C3F180AD-8E21-4ECF-B137-024B7B1DDD35}"/>
              </a:ext>
            </a:extLst>
          </p:cNvPr>
          <p:cNvGrpSpPr>
            <a:grpSpLocks/>
          </p:cNvGrpSpPr>
          <p:nvPr/>
        </p:nvGrpSpPr>
        <p:grpSpPr bwMode="auto">
          <a:xfrm>
            <a:off x="8030553" y="4607336"/>
            <a:ext cx="407487" cy="488984"/>
            <a:chOff x="4176" y="1104"/>
            <a:chExt cx="240" cy="288"/>
          </a:xfrm>
        </p:grpSpPr>
        <p:sp>
          <p:nvSpPr>
            <p:cNvPr id="123" name="Oval 49">
              <a:extLst>
                <a:ext uri="{FF2B5EF4-FFF2-40B4-BE49-F238E27FC236}">
                  <a16:creationId xmlns:a16="http://schemas.microsoft.com/office/drawing/2014/main" id="{BC03EBF6-1BF6-4987-9FDD-2F29CEF9E630}"/>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Text Box 50">
              <a:extLst>
                <a:ext uri="{FF2B5EF4-FFF2-40B4-BE49-F238E27FC236}">
                  <a16:creationId xmlns:a16="http://schemas.microsoft.com/office/drawing/2014/main" id="{8AC09CFA-ADDA-495B-B94B-B142894B8449}"/>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25" name="Text Box 52">
            <a:extLst>
              <a:ext uri="{FF2B5EF4-FFF2-40B4-BE49-F238E27FC236}">
                <a16:creationId xmlns:a16="http://schemas.microsoft.com/office/drawing/2014/main" id="{BB60B54D-38B9-4785-ABF8-9990E240049E}"/>
              </a:ext>
            </a:extLst>
          </p:cNvPr>
          <p:cNvSpPr txBox="1">
            <a:spLocks noChangeArrowheads="1"/>
          </p:cNvSpPr>
          <p:nvPr/>
        </p:nvSpPr>
        <p:spPr bwMode="auto">
          <a:xfrm>
            <a:off x="8112050" y="4607336"/>
            <a:ext cx="814974" cy="55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j</a:t>
            </a:r>
          </a:p>
        </p:txBody>
      </p:sp>
    </p:spTree>
    <p:extLst>
      <p:ext uri="{BB962C8B-B14F-4D97-AF65-F5344CB8AC3E}">
        <p14:creationId xmlns:p14="http://schemas.microsoft.com/office/powerpoint/2010/main" val="3008933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a:t>
            </a:fld>
            <a:endParaRPr lang="en-IN" dirty="0"/>
          </a:p>
        </p:txBody>
      </p:sp>
      <p:sp>
        <p:nvSpPr>
          <p:cNvPr id="6" name="Rectangle 5"/>
          <p:cNvSpPr/>
          <p:nvPr/>
        </p:nvSpPr>
        <p:spPr>
          <a:xfrm>
            <a:off x="207034" y="1121184"/>
            <a:ext cx="11383951" cy="273921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Objective of This </a:t>
            </a:r>
            <a:r>
              <a:rPr lang="en-US" sz="2400" b="1" dirty="0" smtClean="0">
                <a:latin typeface="Times New Roman" panose="02020603050405020304" pitchFamily="18" charset="0"/>
                <a:cs typeface="Times New Roman" panose="02020603050405020304" pitchFamily="18" charset="0"/>
              </a:rPr>
              <a:t>Module</a:t>
            </a:r>
          </a:p>
          <a:p>
            <a:pPr marL="360000" lvl="4"/>
            <a:endParaRPr lang="en-US" sz="800" b="1" dirty="0" smtClean="0">
              <a:latin typeface="Times New Roman" panose="02020603050405020304" pitchFamily="18" charset="0"/>
              <a:cs typeface="Times New Roman" panose="02020603050405020304" pitchFamily="18" charset="0"/>
            </a:endParaRPr>
          </a:p>
          <a:p>
            <a:pPr marL="360000" lvl="4"/>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The Objectives of this module are: </a:t>
            </a:r>
            <a:endParaRPr lang="en-US" sz="2000" dirty="0" smtClean="0">
              <a:latin typeface="Times New Roman" panose="02020603050405020304" pitchFamily="18" charset="0"/>
              <a:cs typeface="Times New Roman" panose="02020603050405020304" pitchFamily="18" charset="0"/>
            </a:endParaRP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be able to explain about non–linear data structure. </a:t>
            </a: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understand the concept of tree data structure.</a:t>
            </a: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be able to explain about variations of trees and its applications.</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578558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30</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err="1">
                <a:latin typeface="Times New Roman" panose="02020603050405020304" pitchFamily="18" charset="0"/>
                <a:cs typeface="Times New Roman" panose="02020603050405020304" pitchFamily="18" charset="0"/>
              </a:rPr>
              <a:t>Inorder</a:t>
            </a:r>
            <a:r>
              <a:rPr lang="en-US" sz="2400" b="1" dirty="0">
                <a:latin typeface="Times New Roman" panose="02020603050405020304" pitchFamily="18" charset="0"/>
                <a:cs typeface="Times New Roman" panose="02020603050405020304" pitchFamily="18" charset="0"/>
              </a:rPr>
              <a:t> By Projection (Squishing)</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
        <p:nvSpPr>
          <p:cNvPr id="18" name="Line 28">
            <a:extLst>
              <a:ext uri="{FF2B5EF4-FFF2-40B4-BE49-F238E27FC236}">
                <a16:creationId xmlns:a16="http://schemas.microsoft.com/office/drawing/2014/main" id="{3237703B-F7EB-4B19-BE80-C7D4F9CA3172}"/>
              </a:ext>
            </a:extLst>
          </p:cNvPr>
          <p:cNvSpPr>
            <a:spLocks noChangeShapeType="1"/>
          </p:cNvSpPr>
          <p:nvPr/>
        </p:nvSpPr>
        <p:spPr bwMode="auto">
          <a:xfrm flipH="1">
            <a:off x="7700211" y="3231356"/>
            <a:ext cx="381000" cy="4714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32">
            <a:extLst>
              <a:ext uri="{FF2B5EF4-FFF2-40B4-BE49-F238E27FC236}">
                <a16:creationId xmlns:a16="http://schemas.microsoft.com/office/drawing/2014/main" id="{E2531474-8E7B-4A4B-BFAF-01463E451AD4}"/>
              </a:ext>
            </a:extLst>
          </p:cNvPr>
          <p:cNvSpPr>
            <a:spLocks noChangeShapeType="1"/>
          </p:cNvSpPr>
          <p:nvPr/>
        </p:nvSpPr>
        <p:spPr bwMode="auto">
          <a:xfrm flipH="1">
            <a:off x="3814011" y="3169443"/>
            <a:ext cx="838200" cy="838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33">
            <a:extLst>
              <a:ext uri="{FF2B5EF4-FFF2-40B4-BE49-F238E27FC236}">
                <a16:creationId xmlns:a16="http://schemas.microsoft.com/office/drawing/2014/main" id="{39CB4249-7E8F-4E48-B45D-8845C7C8446E}"/>
              </a:ext>
            </a:extLst>
          </p:cNvPr>
          <p:cNvSpPr>
            <a:spLocks noChangeShapeType="1"/>
          </p:cNvSpPr>
          <p:nvPr/>
        </p:nvSpPr>
        <p:spPr bwMode="auto">
          <a:xfrm>
            <a:off x="4906211" y="3169443"/>
            <a:ext cx="660400" cy="762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37">
            <a:extLst>
              <a:ext uri="{FF2B5EF4-FFF2-40B4-BE49-F238E27FC236}">
                <a16:creationId xmlns:a16="http://schemas.microsoft.com/office/drawing/2014/main" id="{E5D8AFFD-8DEC-4D88-8727-3021AD254A18}"/>
              </a:ext>
            </a:extLst>
          </p:cNvPr>
          <p:cNvSpPr>
            <a:spLocks noChangeShapeType="1"/>
          </p:cNvSpPr>
          <p:nvPr/>
        </p:nvSpPr>
        <p:spPr bwMode="auto">
          <a:xfrm flipH="1">
            <a:off x="4880811" y="2102643"/>
            <a:ext cx="1447800" cy="92551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38">
            <a:extLst>
              <a:ext uri="{FF2B5EF4-FFF2-40B4-BE49-F238E27FC236}">
                <a16:creationId xmlns:a16="http://schemas.microsoft.com/office/drawing/2014/main" id="{868B6466-2825-4902-A640-84243663B04B}"/>
              </a:ext>
            </a:extLst>
          </p:cNvPr>
          <p:cNvSpPr>
            <a:spLocks noChangeShapeType="1"/>
          </p:cNvSpPr>
          <p:nvPr/>
        </p:nvSpPr>
        <p:spPr bwMode="auto">
          <a:xfrm>
            <a:off x="6633411" y="2178842"/>
            <a:ext cx="1524000" cy="84100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51">
            <a:extLst>
              <a:ext uri="{FF2B5EF4-FFF2-40B4-BE49-F238E27FC236}">
                <a16:creationId xmlns:a16="http://schemas.microsoft.com/office/drawing/2014/main" id="{FF186323-CDC3-408B-A4EF-8CFF77A86026}"/>
              </a:ext>
            </a:extLst>
          </p:cNvPr>
          <p:cNvSpPr>
            <a:spLocks noChangeShapeType="1"/>
          </p:cNvSpPr>
          <p:nvPr/>
        </p:nvSpPr>
        <p:spPr bwMode="auto">
          <a:xfrm>
            <a:off x="7624011" y="4007643"/>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Text Box 53">
            <a:extLst>
              <a:ext uri="{FF2B5EF4-FFF2-40B4-BE49-F238E27FC236}">
                <a16:creationId xmlns:a16="http://schemas.microsoft.com/office/drawing/2014/main" id="{E7DDB09A-BAAC-45AA-88CC-3466EA4C5D9D}"/>
              </a:ext>
            </a:extLst>
          </p:cNvPr>
          <p:cNvSpPr txBox="1">
            <a:spLocks noChangeArrowheads="1"/>
          </p:cNvSpPr>
          <p:nvPr/>
        </p:nvSpPr>
        <p:spPr bwMode="auto">
          <a:xfrm>
            <a:off x="3063493" y="5787383"/>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chemeClr val="hlink"/>
                </a:solidFill>
              </a:rPr>
              <a:t>g</a:t>
            </a:r>
          </a:p>
        </p:txBody>
      </p:sp>
      <p:sp>
        <p:nvSpPr>
          <p:cNvPr id="59" name="Text Box 54">
            <a:extLst>
              <a:ext uri="{FF2B5EF4-FFF2-40B4-BE49-F238E27FC236}">
                <a16:creationId xmlns:a16="http://schemas.microsoft.com/office/drawing/2014/main" id="{8059FA10-75B4-411C-B4F0-C2C46B444180}"/>
              </a:ext>
            </a:extLst>
          </p:cNvPr>
          <p:cNvSpPr txBox="1">
            <a:spLocks noChangeArrowheads="1"/>
          </p:cNvSpPr>
          <p:nvPr/>
        </p:nvSpPr>
        <p:spPr bwMode="auto">
          <a:xfrm>
            <a:off x="3509211" y="5824961"/>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d</a:t>
            </a:r>
          </a:p>
        </p:txBody>
      </p:sp>
      <p:sp>
        <p:nvSpPr>
          <p:cNvPr id="60" name="Text Box 55">
            <a:extLst>
              <a:ext uri="{FF2B5EF4-FFF2-40B4-BE49-F238E27FC236}">
                <a16:creationId xmlns:a16="http://schemas.microsoft.com/office/drawing/2014/main" id="{827B2D14-8398-4995-B1CE-D91CEE48C77B}"/>
              </a:ext>
            </a:extLst>
          </p:cNvPr>
          <p:cNvSpPr txBox="1">
            <a:spLocks noChangeArrowheads="1"/>
          </p:cNvSpPr>
          <p:nvPr/>
        </p:nvSpPr>
        <p:spPr bwMode="auto">
          <a:xfrm>
            <a:off x="4042611" y="5824961"/>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h</a:t>
            </a:r>
          </a:p>
        </p:txBody>
      </p:sp>
      <p:sp>
        <p:nvSpPr>
          <p:cNvPr id="61" name="Text Box 56">
            <a:extLst>
              <a:ext uri="{FF2B5EF4-FFF2-40B4-BE49-F238E27FC236}">
                <a16:creationId xmlns:a16="http://schemas.microsoft.com/office/drawing/2014/main" id="{CC963DE9-DFC7-44EC-9BAB-6CB34E1B55A5}"/>
              </a:ext>
            </a:extLst>
          </p:cNvPr>
          <p:cNvSpPr txBox="1">
            <a:spLocks noChangeArrowheads="1"/>
          </p:cNvSpPr>
          <p:nvPr/>
        </p:nvSpPr>
        <p:spPr bwMode="auto">
          <a:xfrm>
            <a:off x="4754507" y="5824961"/>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chemeClr val="hlink"/>
                </a:solidFill>
              </a:rPr>
              <a:t>b</a:t>
            </a:r>
          </a:p>
        </p:txBody>
      </p:sp>
      <p:sp>
        <p:nvSpPr>
          <p:cNvPr id="62" name="Text Box 57">
            <a:extLst>
              <a:ext uri="{FF2B5EF4-FFF2-40B4-BE49-F238E27FC236}">
                <a16:creationId xmlns:a16="http://schemas.microsoft.com/office/drawing/2014/main" id="{B80E3D0F-3CB4-49B7-9734-84DD70C057E5}"/>
              </a:ext>
            </a:extLst>
          </p:cNvPr>
          <p:cNvSpPr txBox="1">
            <a:spLocks noChangeArrowheads="1"/>
          </p:cNvSpPr>
          <p:nvPr/>
        </p:nvSpPr>
        <p:spPr bwMode="auto">
          <a:xfrm>
            <a:off x="5464315" y="5824961"/>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chemeClr val="hlink"/>
                </a:solidFill>
              </a:rPr>
              <a:t>e</a:t>
            </a:r>
          </a:p>
        </p:txBody>
      </p:sp>
      <p:sp>
        <p:nvSpPr>
          <p:cNvPr id="63" name="Text Box 58">
            <a:extLst>
              <a:ext uri="{FF2B5EF4-FFF2-40B4-BE49-F238E27FC236}">
                <a16:creationId xmlns:a16="http://schemas.microsoft.com/office/drawing/2014/main" id="{3BA2DF78-1F2E-4FC8-AFEF-4562E4651276}"/>
              </a:ext>
            </a:extLst>
          </p:cNvPr>
          <p:cNvSpPr txBox="1">
            <a:spLocks noChangeArrowheads="1"/>
          </p:cNvSpPr>
          <p:nvPr/>
        </p:nvSpPr>
        <p:spPr bwMode="auto">
          <a:xfrm>
            <a:off x="6023811" y="5824961"/>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i</a:t>
            </a:r>
          </a:p>
        </p:txBody>
      </p:sp>
      <p:sp>
        <p:nvSpPr>
          <p:cNvPr id="64" name="Text Box 59">
            <a:extLst>
              <a:ext uri="{FF2B5EF4-FFF2-40B4-BE49-F238E27FC236}">
                <a16:creationId xmlns:a16="http://schemas.microsoft.com/office/drawing/2014/main" id="{F819E38D-FE86-46A8-BB24-844FEA319E31}"/>
              </a:ext>
            </a:extLst>
          </p:cNvPr>
          <p:cNvSpPr txBox="1">
            <a:spLocks noChangeArrowheads="1"/>
          </p:cNvSpPr>
          <p:nvPr/>
        </p:nvSpPr>
        <p:spPr bwMode="auto">
          <a:xfrm>
            <a:off x="6404811" y="5824961"/>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a:t>
            </a:r>
          </a:p>
        </p:txBody>
      </p:sp>
      <p:sp>
        <p:nvSpPr>
          <p:cNvPr id="65" name="Text Box 60">
            <a:extLst>
              <a:ext uri="{FF2B5EF4-FFF2-40B4-BE49-F238E27FC236}">
                <a16:creationId xmlns:a16="http://schemas.microsoft.com/office/drawing/2014/main" id="{A15C8E95-0BF3-42E4-BA06-1E579E864392}"/>
              </a:ext>
            </a:extLst>
          </p:cNvPr>
          <p:cNvSpPr txBox="1">
            <a:spLocks noChangeArrowheads="1"/>
          </p:cNvSpPr>
          <p:nvPr/>
        </p:nvSpPr>
        <p:spPr bwMode="auto">
          <a:xfrm>
            <a:off x="7420463" y="5826005"/>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chemeClr val="hlink"/>
                </a:solidFill>
              </a:rPr>
              <a:t>f</a:t>
            </a:r>
          </a:p>
        </p:txBody>
      </p:sp>
      <p:sp>
        <p:nvSpPr>
          <p:cNvPr id="66" name="Text Box 61">
            <a:extLst>
              <a:ext uri="{FF2B5EF4-FFF2-40B4-BE49-F238E27FC236}">
                <a16:creationId xmlns:a16="http://schemas.microsoft.com/office/drawing/2014/main" id="{788724F1-83A1-4098-8F0B-5890D0844316}"/>
              </a:ext>
            </a:extLst>
          </p:cNvPr>
          <p:cNvSpPr txBox="1">
            <a:spLocks noChangeArrowheads="1"/>
          </p:cNvSpPr>
          <p:nvPr/>
        </p:nvSpPr>
        <p:spPr bwMode="auto">
          <a:xfrm>
            <a:off x="7827559" y="5824961"/>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chemeClr val="hlink"/>
                </a:solidFill>
              </a:rPr>
              <a:t>j</a:t>
            </a:r>
          </a:p>
        </p:txBody>
      </p:sp>
      <p:sp>
        <p:nvSpPr>
          <p:cNvPr id="67" name="Text Box 62">
            <a:extLst>
              <a:ext uri="{FF2B5EF4-FFF2-40B4-BE49-F238E27FC236}">
                <a16:creationId xmlns:a16="http://schemas.microsoft.com/office/drawing/2014/main" id="{836D87D9-AEF3-49B8-8257-95AB18288486}"/>
              </a:ext>
            </a:extLst>
          </p:cNvPr>
          <p:cNvSpPr txBox="1">
            <a:spLocks noChangeArrowheads="1"/>
          </p:cNvSpPr>
          <p:nvPr/>
        </p:nvSpPr>
        <p:spPr bwMode="auto">
          <a:xfrm>
            <a:off x="8081211" y="5824961"/>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c</a:t>
            </a:r>
          </a:p>
        </p:txBody>
      </p:sp>
      <p:sp>
        <p:nvSpPr>
          <p:cNvPr id="69" name="Line 63">
            <a:extLst>
              <a:ext uri="{FF2B5EF4-FFF2-40B4-BE49-F238E27FC236}">
                <a16:creationId xmlns:a16="http://schemas.microsoft.com/office/drawing/2014/main" id="{B0D1167B-020A-4351-B71A-F1F963B3EBE2}"/>
              </a:ext>
            </a:extLst>
          </p:cNvPr>
          <p:cNvSpPr>
            <a:spLocks noChangeShapeType="1"/>
          </p:cNvSpPr>
          <p:nvPr/>
        </p:nvSpPr>
        <p:spPr bwMode="auto">
          <a:xfrm>
            <a:off x="8299713" y="3245641"/>
            <a:ext cx="0" cy="25908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64">
            <a:extLst>
              <a:ext uri="{FF2B5EF4-FFF2-40B4-BE49-F238E27FC236}">
                <a16:creationId xmlns:a16="http://schemas.microsoft.com/office/drawing/2014/main" id="{569B7D07-AFFE-481A-8091-A44B4E458A44}"/>
              </a:ext>
            </a:extLst>
          </p:cNvPr>
          <p:cNvSpPr>
            <a:spLocks noChangeShapeType="1"/>
          </p:cNvSpPr>
          <p:nvPr/>
        </p:nvSpPr>
        <p:spPr bwMode="auto">
          <a:xfrm>
            <a:off x="7954907" y="4845841"/>
            <a:ext cx="0" cy="9906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 name="Line 65">
            <a:extLst>
              <a:ext uri="{FF2B5EF4-FFF2-40B4-BE49-F238E27FC236}">
                <a16:creationId xmlns:a16="http://schemas.microsoft.com/office/drawing/2014/main" id="{9AEAE542-C0E5-4FA2-8DF5-188181DABAAA}"/>
              </a:ext>
            </a:extLst>
          </p:cNvPr>
          <p:cNvSpPr>
            <a:spLocks noChangeShapeType="1"/>
          </p:cNvSpPr>
          <p:nvPr/>
        </p:nvSpPr>
        <p:spPr bwMode="auto">
          <a:xfrm>
            <a:off x="7547811" y="4007641"/>
            <a:ext cx="0" cy="18288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Line 66">
            <a:extLst>
              <a:ext uri="{FF2B5EF4-FFF2-40B4-BE49-F238E27FC236}">
                <a16:creationId xmlns:a16="http://schemas.microsoft.com/office/drawing/2014/main" id="{F801147D-7E59-4513-9BCC-0DC42A54F009}"/>
              </a:ext>
            </a:extLst>
          </p:cNvPr>
          <p:cNvSpPr>
            <a:spLocks noChangeShapeType="1"/>
          </p:cNvSpPr>
          <p:nvPr/>
        </p:nvSpPr>
        <p:spPr bwMode="auto">
          <a:xfrm>
            <a:off x="6557211" y="2255041"/>
            <a:ext cx="0" cy="35052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3" name="Line 67">
            <a:extLst>
              <a:ext uri="{FF2B5EF4-FFF2-40B4-BE49-F238E27FC236}">
                <a16:creationId xmlns:a16="http://schemas.microsoft.com/office/drawing/2014/main" id="{B7E08948-6C7D-4CF6-B909-6C73E3E10FA8}"/>
              </a:ext>
            </a:extLst>
          </p:cNvPr>
          <p:cNvSpPr>
            <a:spLocks noChangeShapeType="1"/>
          </p:cNvSpPr>
          <p:nvPr/>
        </p:nvSpPr>
        <p:spPr bwMode="auto">
          <a:xfrm>
            <a:off x="6138633" y="4998241"/>
            <a:ext cx="0" cy="7620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 name="Line 68">
            <a:extLst>
              <a:ext uri="{FF2B5EF4-FFF2-40B4-BE49-F238E27FC236}">
                <a16:creationId xmlns:a16="http://schemas.microsoft.com/office/drawing/2014/main" id="{5727428D-514F-405E-A0B4-9B49AE9C9D95}"/>
              </a:ext>
            </a:extLst>
          </p:cNvPr>
          <p:cNvSpPr>
            <a:spLocks noChangeShapeType="1"/>
          </p:cNvSpPr>
          <p:nvPr/>
        </p:nvSpPr>
        <p:spPr bwMode="auto">
          <a:xfrm>
            <a:off x="5642811" y="4236241"/>
            <a:ext cx="0" cy="15240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 name="Line 69">
            <a:extLst>
              <a:ext uri="{FF2B5EF4-FFF2-40B4-BE49-F238E27FC236}">
                <a16:creationId xmlns:a16="http://schemas.microsoft.com/office/drawing/2014/main" id="{86901E69-B289-473F-9F3B-38BE2C6E9FD1}"/>
              </a:ext>
            </a:extLst>
          </p:cNvPr>
          <p:cNvSpPr>
            <a:spLocks noChangeShapeType="1"/>
          </p:cNvSpPr>
          <p:nvPr/>
        </p:nvSpPr>
        <p:spPr bwMode="auto">
          <a:xfrm>
            <a:off x="4880811" y="3321841"/>
            <a:ext cx="0" cy="24384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 name="Line 71">
            <a:extLst>
              <a:ext uri="{FF2B5EF4-FFF2-40B4-BE49-F238E27FC236}">
                <a16:creationId xmlns:a16="http://schemas.microsoft.com/office/drawing/2014/main" id="{BB716FA6-809E-453E-B08A-337C08621E69}"/>
              </a:ext>
            </a:extLst>
          </p:cNvPr>
          <p:cNvSpPr>
            <a:spLocks noChangeShapeType="1"/>
          </p:cNvSpPr>
          <p:nvPr/>
        </p:nvSpPr>
        <p:spPr bwMode="auto">
          <a:xfrm>
            <a:off x="4220063" y="4998241"/>
            <a:ext cx="0" cy="7620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7" name="Line 72">
            <a:extLst>
              <a:ext uri="{FF2B5EF4-FFF2-40B4-BE49-F238E27FC236}">
                <a16:creationId xmlns:a16="http://schemas.microsoft.com/office/drawing/2014/main" id="{C084592B-6D7A-465B-8B88-06B532536FDB}"/>
              </a:ext>
            </a:extLst>
          </p:cNvPr>
          <p:cNvSpPr>
            <a:spLocks noChangeShapeType="1"/>
          </p:cNvSpPr>
          <p:nvPr/>
        </p:nvSpPr>
        <p:spPr bwMode="auto">
          <a:xfrm>
            <a:off x="3737811" y="4312441"/>
            <a:ext cx="0" cy="14478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8" name="Line 73">
            <a:extLst>
              <a:ext uri="{FF2B5EF4-FFF2-40B4-BE49-F238E27FC236}">
                <a16:creationId xmlns:a16="http://schemas.microsoft.com/office/drawing/2014/main" id="{CC75F6E0-0636-4E4B-93AB-9A6C9ED13F44}"/>
              </a:ext>
            </a:extLst>
          </p:cNvPr>
          <p:cNvSpPr>
            <a:spLocks noChangeShapeType="1"/>
          </p:cNvSpPr>
          <p:nvPr/>
        </p:nvSpPr>
        <p:spPr bwMode="auto">
          <a:xfrm>
            <a:off x="3204411" y="4998241"/>
            <a:ext cx="0" cy="7620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84" name="Group 34">
            <a:extLst>
              <a:ext uri="{FF2B5EF4-FFF2-40B4-BE49-F238E27FC236}">
                <a16:creationId xmlns:a16="http://schemas.microsoft.com/office/drawing/2014/main" id="{335F6288-D6FC-43A8-9E48-8861E87A4A87}"/>
              </a:ext>
            </a:extLst>
          </p:cNvPr>
          <p:cNvGrpSpPr>
            <a:grpSpLocks/>
          </p:cNvGrpSpPr>
          <p:nvPr/>
        </p:nvGrpSpPr>
        <p:grpSpPr bwMode="auto">
          <a:xfrm>
            <a:off x="6328611" y="1852928"/>
            <a:ext cx="381000" cy="457200"/>
            <a:chOff x="4176" y="1104"/>
            <a:chExt cx="240" cy="288"/>
          </a:xfrm>
        </p:grpSpPr>
        <p:sp>
          <p:nvSpPr>
            <p:cNvPr id="85" name="Oval 35">
              <a:extLst>
                <a:ext uri="{FF2B5EF4-FFF2-40B4-BE49-F238E27FC236}">
                  <a16:creationId xmlns:a16="http://schemas.microsoft.com/office/drawing/2014/main" id="{38AF51D1-EC75-4F1A-9DE3-237C7CA3C62B}"/>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Text Box 36">
              <a:extLst>
                <a:ext uri="{FF2B5EF4-FFF2-40B4-BE49-F238E27FC236}">
                  <a16:creationId xmlns:a16="http://schemas.microsoft.com/office/drawing/2014/main" id="{2F1FCFBC-AB5A-46D5-B0D9-85A1C4783AD8}"/>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87" name="Text Box 39">
            <a:extLst>
              <a:ext uri="{FF2B5EF4-FFF2-40B4-BE49-F238E27FC236}">
                <a16:creationId xmlns:a16="http://schemas.microsoft.com/office/drawing/2014/main" id="{C1F06B6E-94D5-4C48-BDC4-CBF729BEEC27}"/>
              </a:ext>
            </a:extLst>
          </p:cNvPr>
          <p:cNvSpPr txBox="1">
            <a:spLocks noChangeArrowheads="1"/>
          </p:cNvSpPr>
          <p:nvPr/>
        </p:nvSpPr>
        <p:spPr bwMode="auto">
          <a:xfrm>
            <a:off x="6356747" y="183886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a</a:t>
            </a:r>
          </a:p>
        </p:txBody>
      </p:sp>
      <p:grpSp>
        <p:nvGrpSpPr>
          <p:cNvPr id="88" name="Group 22">
            <a:extLst>
              <a:ext uri="{FF2B5EF4-FFF2-40B4-BE49-F238E27FC236}">
                <a16:creationId xmlns:a16="http://schemas.microsoft.com/office/drawing/2014/main" id="{B27C475E-FBAE-41F4-834A-E60AE5B54B73}"/>
              </a:ext>
            </a:extLst>
          </p:cNvPr>
          <p:cNvGrpSpPr>
            <a:grpSpLocks/>
          </p:cNvGrpSpPr>
          <p:nvPr/>
        </p:nvGrpSpPr>
        <p:grpSpPr bwMode="auto">
          <a:xfrm>
            <a:off x="8006849" y="2875660"/>
            <a:ext cx="381000" cy="457200"/>
            <a:chOff x="4176" y="1104"/>
            <a:chExt cx="240" cy="288"/>
          </a:xfrm>
        </p:grpSpPr>
        <p:sp>
          <p:nvSpPr>
            <p:cNvPr id="89" name="Oval 23">
              <a:extLst>
                <a:ext uri="{FF2B5EF4-FFF2-40B4-BE49-F238E27FC236}">
                  <a16:creationId xmlns:a16="http://schemas.microsoft.com/office/drawing/2014/main" id="{714BD27B-74AC-45CC-9687-6949E3A7760B}"/>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Text Box 24">
              <a:extLst>
                <a:ext uri="{FF2B5EF4-FFF2-40B4-BE49-F238E27FC236}">
                  <a16:creationId xmlns:a16="http://schemas.microsoft.com/office/drawing/2014/main" id="{5956282C-C325-44EF-BD8A-EABD56942A66}"/>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91" name="Text Box 41">
            <a:extLst>
              <a:ext uri="{FF2B5EF4-FFF2-40B4-BE49-F238E27FC236}">
                <a16:creationId xmlns:a16="http://schemas.microsoft.com/office/drawing/2014/main" id="{FC5BC066-6037-4A15-980E-AE6EA84CD1E4}"/>
              </a:ext>
            </a:extLst>
          </p:cNvPr>
          <p:cNvSpPr txBox="1">
            <a:spLocks noChangeArrowheads="1"/>
          </p:cNvSpPr>
          <p:nvPr/>
        </p:nvSpPr>
        <p:spPr bwMode="auto">
          <a:xfrm>
            <a:off x="8028883" y="2864643"/>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c</a:t>
            </a:r>
          </a:p>
        </p:txBody>
      </p:sp>
      <p:grpSp>
        <p:nvGrpSpPr>
          <p:cNvPr id="92" name="Group 25">
            <a:extLst>
              <a:ext uri="{FF2B5EF4-FFF2-40B4-BE49-F238E27FC236}">
                <a16:creationId xmlns:a16="http://schemas.microsoft.com/office/drawing/2014/main" id="{7E3C81B0-E348-4A39-AE43-48F8C5E928CF}"/>
              </a:ext>
            </a:extLst>
          </p:cNvPr>
          <p:cNvGrpSpPr>
            <a:grpSpLocks/>
          </p:cNvGrpSpPr>
          <p:nvPr/>
        </p:nvGrpSpPr>
        <p:grpSpPr bwMode="auto">
          <a:xfrm>
            <a:off x="7395411" y="3550443"/>
            <a:ext cx="381000" cy="457200"/>
            <a:chOff x="4176" y="1104"/>
            <a:chExt cx="240" cy="288"/>
          </a:xfrm>
        </p:grpSpPr>
        <p:sp>
          <p:nvSpPr>
            <p:cNvPr id="93" name="Oval 26">
              <a:extLst>
                <a:ext uri="{FF2B5EF4-FFF2-40B4-BE49-F238E27FC236}">
                  <a16:creationId xmlns:a16="http://schemas.microsoft.com/office/drawing/2014/main" id="{B754E14D-5D21-4804-B543-9AC41F808578}"/>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Text Box 27">
              <a:extLst>
                <a:ext uri="{FF2B5EF4-FFF2-40B4-BE49-F238E27FC236}">
                  <a16:creationId xmlns:a16="http://schemas.microsoft.com/office/drawing/2014/main" id="{07D4F15C-F161-4AEB-AC6B-466555034A2A}"/>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95" name="Text Box 44">
            <a:extLst>
              <a:ext uri="{FF2B5EF4-FFF2-40B4-BE49-F238E27FC236}">
                <a16:creationId xmlns:a16="http://schemas.microsoft.com/office/drawing/2014/main" id="{23655681-FD43-4DAA-9496-53F541C82F9E}"/>
              </a:ext>
            </a:extLst>
          </p:cNvPr>
          <p:cNvSpPr txBox="1">
            <a:spLocks noChangeArrowheads="1"/>
          </p:cNvSpPr>
          <p:nvPr/>
        </p:nvSpPr>
        <p:spPr bwMode="auto">
          <a:xfrm>
            <a:off x="7428462" y="356146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f</a:t>
            </a:r>
          </a:p>
        </p:txBody>
      </p:sp>
      <p:grpSp>
        <p:nvGrpSpPr>
          <p:cNvPr id="96" name="Group 48">
            <a:extLst>
              <a:ext uri="{FF2B5EF4-FFF2-40B4-BE49-F238E27FC236}">
                <a16:creationId xmlns:a16="http://schemas.microsoft.com/office/drawing/2014/main" id="{0323722F-0B9F-44E0-91DA-6E1FF4FFA139}"/>
              </a:ext>
            </a:extLst>
          </p:cNvPr>
          <p:cNvGrpSpPr>
            <a:grpSpLocks/>
          </p:cNvGrpSpPr>
          <p:nvPr/>
        </p:nvGrpSpPr>
        <p:grpSpPr bwMode="auto">
          <a:xfrm>
            <a:off x="7776411" y="4388643"/>
            <a:ext cx="381000" cy="457200"/>
            <a:chOff x="4176" y="1104"/>
            <a:chExt cx="240" cy="288"/>
          </a:xfrm>
        </p:grpSpPr>
        <p:sp>
          <p:nvSpPr>
            <p:cNvPr id="97" name="Oval 49">
              <a:extLst>
                <a:ext uri="{FF2B5EF4-FFF2-40B4-BE49-F238E27FC236}">
                  <a16:creationId xmlns:a16="http://schemas.microsoft.com/office/drawing/2014/main" id="{7D4EACC7-8AD3-41B8-90F2-EBC5BEFDAA9D}"/>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Text Box 50">
              <a:extLst>
                <a:ext uri="{FF2B5EF4-FFF2-40B4-BE49-F238E27FC236}">
                  <a16:creationId xmlns:a16="http://schemas.microsoft.com/office/drawing/2014/main" id="{2629E7D1-E100-48F5-BDD4-C413CC906FE5}"/>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99" name="Text Box 52">
            <a:extLst>
              <a:ext uri="{FF2B5EF4-FFF2-40B4-BE49-F238E27FC236}">
                <a16:creationId xmlns:a16="http://schemas.microsoft.com/office/drawing/2014/main" id="{BEBB0125-B0E8-4D00-A747-B485BB29A92C}"/>
              </a:ext>
            </a:extLst>
          </p:cNvPr>
          <p:cNvSpPr txBox="1">
            <a:spLocks noChangeArrowheads="1"/>
          </p:cNvSpPr>
          <p:nvPr/>
        </p:nvSpPr>
        <p:spPr bwMode="auto">
          <a:xfrm>
            <a:off x="7852611" y="4366609"/>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j</a:t>
            </a:r>
          </a:p>
        </p:txBody>
      </p:sp>
      <p:grpSp>
        <p:nvGrpSpPr>
          <p:cNvPr id="100" name="Group 4">
            <a:extLst>
              <a:ext uri="{FF2B5EF4-FFF2-40B4-BE49-F238E27FC236}">
                <a16:creationId xmlns:a16="http://schemas.microsoft.com/office/drawing/2014/main" id="{D91EB3B1-EF9A-4679-AF21-FC70BE732F10}"/>
              </a:ext>
            </a:extLst>
          </p:cNvPr>
          <p:cNvGrpSpPr>
            <a:grpSpLocks/>
          </p:cNvGrpSpPr>
          <p:nvPr/>
        </p:nvGrpSpPr>
        <p:grpSpPr bwMode="auto">
          <a:xfrm>
            <a:off x="3509211" y="3855243"/>
            <a:ext cx="381000" cy="457200"/>
            <a:chOff x="4176" y="1104"/>
            <a:chExt cx="240" cy="288"/>
          </a:xfrm>
        </p:grpSpPr>
        <p:sp>
          <p:nvSpPr>
            <p:cNvPr id="101" name="Oval 5">
              <a:extLst>
                <a:ext uri="{FF2B5EF4-FFF2-40B4-BE49-F238E27FC236}">
                  <a16:creationId xmlns:a16="http://schemas.microsoft.com/office/drawing/2014/main" id="{FBDF1E28-B89E-4ADB-87B3-9A768AB2CF43}"/>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Text Box 6">
              <a:extLst>
                <a:ext uri="{FF2B5EF4-FFF2-40B4-BE49-F238E27FC236}">
                  <a16:creationId xmlns:a16="http://schemas.microsoft.com/office/drawing/2014/main" id="{25BACFCD-4A29-456F-8E93-B1CBBC7592A2}"/>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103" name="Group 102">
            <a:extLst>
              <a:ext uri="{FF2B5EF4-FFF2-40B4-BE49-F238E27FC236}">
                <a16:creationId xmlns:a16="http://schemas.microsoft.com/office/drawing/2014/main" id="{67F605AA-830B-4F40-A3A2-5F70CBF94BD5}"/>
              </a:ext>
            </a:extLst>
          </p:cNvPr>
          <p:cNvGrpSpPr>
            <a:grpSpLocks/>
          </p:cNvGrpSpPr>
          <p:nvPr/>
        </p:nvGrpSpPr>
        <p:grpSpPr bwMode="auto">
          <a:xfrm>
            <a:off x="3052011" y="4541043"/>
            <a:ext cx="381000" cy="457200"/>
            <a:chOff x="4176" y="1104"/>
            <a:chExt cx="240" cy="288"/>
          </a:xfrm>
        </p:grpSpPr>
        <p:sp>
          <p:nvSpPr>
            <p:cNvPr id="104" name="Oval 8">
              <a:extLst>
                <a:ext uri="{FF2B5EF4-FFF2-40B4-BE49-F238E27FC236}">
                  <a16:creationId xmlns:a16="http://schemas.microsoft.com/office/drawing/2014/main" id="{A4503DFB-4453-4D69-BF33-9FC127095261}"/>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Text Box 9">
              <a:extLst>
                <a:ext uri="{FF2B5EF4-FFF2-40B4-BE49-F238E27FC236}">
                  <a16:creationId xmlns:a16="http://schemas.microsoft.com/office/drawing/2014/main" id="{5F571A28-6850-40F1-8A17-0B0347238FB3}"/>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106" name="Group 10">
            <a:extLst>
              <a:ext uri="{FF2B5EF4-FFF2-40B4-BE49-F238E27FC236}">
                <a16:creationId xmlns:a16="http://schemas.microsoft.com/office/drawing/2014/main" id="{9135B64F-5B6B-4874-B991-F19B391FAF4D}"/>
              </a:ext>
            </a:extLst>
          </p:cNvPr>
          <p:cNvGrpSpPr>
            <a:grpSpLocks/>
          </p:cNvGrpSpPr>
          <p:nvPr/>
        </p:nvGrpSpPr>
        <p:grpSpPr bwMode="auto">
          <a:xfrm>
            <a:off x="4042611" y="4541043"/>
            <a:ext cx="381000" cy="457200"/>
            <a:chOff x="4176" y="1104"/>
            <a:chExt cx="240" cy="288"/>
          </a:xfrm>
        </p:grpSpPr>
        <p:sp>
          <p:nvSpPr>
            <p:cNvPr id="107" name="Oval 11">
              <a:extLst>
                <a:ext uri="{FF2B5EF4-FFF2-40B4-BE49-F238E27FC236}">
                  <a16:creationId xmlns:a16="http://schemas.microsoft.com/office/drawing/2014/main" id="{6985A987-9CAE-4FC8-BDCB-221424AFFE9C}"/>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 name="Text Box 12">
              <a:extLst>
                <a:ext uri="{FF2B5EF4-FFF2-40B4-BE49-F238E27FC236}">
                  <a16:creationId xmlns:a16="http://schemas.microsoft.com/office/drawing/2014/main" id="{F5C7698A-A05D-41AB-9EAE-723FD6F2BD94}"/>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09" name="Line 13">
            <a:extLst>
              <a:ext uri="{FF2B5EF4-FFF2-40B4-BE49-F238E27FC236}">
                <a16:creationId xmlns:a16="http://schemas.microsoft.com/office/drawing/2014/main" id="{A4C337AA-28D4-4CE4-A776-05884058691B}"/>
              </a:ext>
            </a:extLst>
          </p:cNvPr>
          <p:cNvSpPr>
            <a:spLocks noChangeShapeType="1"/>
          </p:cNvSpPr>
          <p:nvPr/>
        </p:nvSpPr>
        <p:spPr bwMode="auto">
          <a:xfrm flipH="1">
            <a:off x="3242511" y="4236243"/>
            <a:ext cx="342900" cy="522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 name="Line 14">
            <a:extLst>
              <a:ext uri="{FF2B5EF4-FFF2-40B4-BE49-F238E27FC236}">
                <a16:creationId xmlns:a16="http://schemas.microsoft.com/office/drawing/2014/main" id="{DD1297EC-AB2B-4564-9D31-2CEE513D7226}"/>
              </a:ext>
            </a:extLst>
          </p:cNvPr>
          <p:cNvSpPr>
            <a:spLocks noChangeShapeType="1"/>
          </p:cNvSpPr>
          <p:nvPr/>
        </p:nvSpPr>
        <p:spPr bwMode="auto">
          <a:xfrm>
            <a:off x="3890211" y="4160043"/>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11" name="Group 15">
            <a:extLst>
              <a:ext uri="{FF2B5EF4-FFF2-40B4-BE49-F238E27FC236}">
                <a16:creationId xmlns:a16="http://schemas.microsoft.com/office/drawing/2014/main" id="{4D8C0E75-EB1F-49D6-9FCB-C07000CC4092}"/>
              </a:ext>
            </a:extLst>
          </p:cNvPr>
          <p:cNvGrpSpPr>
            <a:grpSpLocks/>
          </p:cNvGrpSpPr>
          <p:nvPr/>
        </p:nvGrpSpPr>
        <p:grpSpPr bwMode="auto">
          <a:xfrm>
            <a:off x="5490411" y="3779043"/>
            <a:ext cx="381000" cy="457200"/>
            <a:chOff x="4176" y="1104"/>
            <a:chExt cx="240" cy="288"/>
          </a:xfrm>
        </p:grpSpPr>
        <p:sp>
          <p:nvSpPr>
            <p:cNvPr id="112" name="Oval 16">
              <a:extLst>
                <a:ext uri="{FF2B5EF4-FFF2-40B4-BE49-F238E27FC236}">
                  <a16:creationId xmlns:a16="http://schemas.microsoft.com/office/drawing/2014/main" id="{189B97DA-B7DA-45AB-AD52-767F61E32625}"/>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Text Box 17">
              <a:extLst>
                <a:ext uri="{FF2B5EF4-FFF2-40B4-BE49-F238E27FC236}">
                  <a16:creationId xmlns:a16="http://schemas.microsoft.com/office/drawing/2014/main" id="{27BA212D-5E55-493D-95D9-9B3632924DFC}"/>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114" name="Group 18">
            <a:extLst>
              <a:ext uri="{FF2B5EF4-FFF2-40B4-BE49-F238E27FC236}">
                <a16:creationId xmlns:a16="http://schemas.microsoft.com/office/drawing/2014/main" id="{AC2F8B74-7BD6-4827-98EE-FA30AF1DF0FC}"/>
              </a:ext>
            </a:extLst>
          </p:cNvPr>
          <p:cNvGrpSpPr>
            <a:grpSpLocks/>
          </p:cNvGrpSpPr>
          <p:nvPr/>
        </p:nvGrpSpPr>
        <p:grpSpPr bwMode="auto">
          <a:xfrm>
            <a:off x="5947611" y="4541043"/>
            <a:ext cx="381000" cy="457200"/>
            <a:chOff x="4176" y="1104"/>
            <a:chExt cx="240" cy="288"/>
          </a:xfrm>
        </p:grpSpPr>
        <p:sp>
          <p:nvSpPr>
            <p:cNvPr id="115" name="Oval 19">
              <a:extLst>
                <a:ext uri="{FF2B5EF4-FFF2-40B4-BE49-F238E27FC236}">
                  <a16:creationId xmlns:a16="http://schemas.microsoft.com/office/drawing/2014/main" id="{0E200F63-8D25-47B1-B10E-EC135BD76C1F}"/>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Text Box 20">
              <a:extLst>
                <a:ext uri="{FF2B5EF4-FFF2-40B4-BE49-F238E27FC236}">
                  <a16:creationId xmlns:a16="http://schemas.microsoft.com/office/drawing/2014/main" id="{638FE29E-0852-455D-8542-1987A9C9DD87}"/>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17" name="Line 21">
            <a:extLst>
              <a:ext uri="{FF2B5EF4-FFF2-40B4-BE49-F238E27FC236}">
                <a16:creationId xmlns:a16="http://schemas.microsoft.com/office/drawing/2014/main" id="{64DB2DE9-A31B-4198-B56B-0FAB81D28A91}"/>
              </a:ext>
            </a:extLst>
          </p:cNvPr>
          <p:cNvSpPr>
            <a:spLocks noChangeShapeType="1"/>
          </p:cNvSpPr>
          <p:nvPr/>
        </p:nvSpPr>
        <p:spPr bwMode="auto">
          <a:xfrm>
            <a:off x="5795211" y="4160043"/>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 name="Text Box 42">
            <a:extLst>
              <a:ext uri="{FF2B5EF4-FFF2-40B4-BE49-F238E27FC236}">
                <a16:creationId xmlns:a16="http://schemas.microsoft.com/office/drawing/2014/main" id="{ED4580C8-9327-4CD0-A35B-37455BE0CE29}"/>
              </a:ext>
            </a:extLst>
          </p:cNvPr>
          <p:cNvSpPr txBox="1">
            <a:spLocks noChangeArrowheads="1"/>
          </p:cNvSpPr>
          <p:nvPr/>
        </p:nvSpPr>
        <p:spPr bwMode="auto">
          <a:xfrm>
            <a:off x="3509211" y="3855243"/>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d</a:t>
            </a:r>
          </a:p>
        </p:txBody>
      </p:sp>
      <p:sp>
        <p:nvSpPr>
          <p:cNvPr id="119" name="Text Box 43">
            <a:extLst>
              <a:ext uri="{FF2B5EF4-FFF2-40B4-BE49-F238E27FC236}">
                <a16:creationId xmlns:a16="http://schemas.microsoft.com/office/drawing/2014/main" id="{82252938-66B6-4A4D-B328-C8D193F2D772}"/>
              </a:ext>
            </a:extLst>
          </p:cNvPr>
          <p:cNvSpPr txBox="1">
            <a:spLocks noChangeArrowheads="1"/>
          </p:cNvSpPr>
          <p:nvPr/>
        </p:nvSpPr>
        <p:spPr bwMode="auto">
          <a:xfrm>
            <a:off x="5490411" y="3779043"/>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e</a:t>
            </a:r>
          </a:p>
        </p:txBody>
      </p:sp>
      <p:sp>
        <p:nvSpPr>
          <p:cNvPr id="120" name="Text Box 45">
            <a:extLst>
              <a:ext uri="{FF2B5EF4-FFF2-40B4-BE49-F238E27FC236}">
                <a16:creationId xmlns:a16="http://schemas.microsoft.com/office/drawing/2014/main" id="{8B13716A-C7EB-4737-AC79-5FF3AC081900}"/>
              </a:ext>
            </a:extLst>
          </p:cNvPr>
          <p:cNvSpPr txBox="1">
            <a:spLocks noChangeArrowheads="1"/>
          </p:cNvSpPr>
          <p:nvPr/>
        </p:nvSpPr>
        <p:spPr bwMode="auto">
          <a:xfrm>
            <a:off x="3063028" y="4486877"/>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g</a:t>
            </a:r>
          </a:p>
        </p:txBody>
      </p:sp>
      <p:sp>
        <p:nvSpPr>
          <p:cNvPr id="121" name="Text Box 46">
            <a:extLst>
              <a:ext uri="{FF2B5EF4-FFF2-40B4-BE49-F238E27FC236}">
                <a16:creationId xmlns:a16="http://schemas.microsoft.com/office/drawing/2014/main" id="{60ADBF9E-96C9-40DA-AA3B-DDC1CF5820F2}"/>
              </a:ext>
            </a:extLst>
          </p:cNvPr>
          <p:cNvSpPr txBox="1">
            <a:spLocks noChangeArrowheads="1"/>
          </p:cNvSpPr>
          <p:nvPr/>
        </p:nvSpPr>
        <p:spPr bwMode="auto">
          <a:xfrm>
            <a:off x="4053628" y="455206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h</a:t>
            </a:r>
          </a:p>
        </p:txBody>
      </p:sp>
      <p:sp>
        <p:nvSpPr>
          <p:cNvPr id="122" name="Text Box 47">
            <a:extLst>
              <a:ext uri="{FF2B5EF4-FFF2-40B4-BE49-F238E27FC236}">
                <a16:creationId xmlns:a16="http://schemas.microsoft.com/office/drawing/2014/main" id="{2C8EAD66-C443-4F80-9163-9DDD483FC4C4}"/>
              </a:ext>
            </a:extLst>
          </p:cNvPr>
          <p:cNvSpPr txBox="1">
            <a:spLocks noChangeArrowheads="1"/>
          </p:cNvSpPr>
          <p:nvPr/>
        </p:nvSpPr>
        <p:spPr bwMode="auto">
          <a:xfrm>
            <a:off x="6012794" y="455206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err="1"/>
              <a:t>i</a:t>
            </a:r>
            <a:endParaRPr lang="en-US" altLang="en-US" sz="2800" dirty="0"/>
          </a:p>
        </p:txBody>
      </p:sp>
      <p:grpSp>
        <p:nvGrpSpPr>
          <p:cNvPr id="123" name="Group 29">
            <a:extLst>
              <a:ext uri="{FF2B5EF4-FFF2-40B4-BE49-F238E27FC236}">
                <a16:creationId xmlns:a16="http://schemas.microsoft.com/office/drawing/2014/main" id="{8DB9D195-1907-4548-9764-6092C526AE84}"/>
              </a:ext>
            </a:extLst>
          </p:cNvPr>
          <p:cNvGrpSpPr>
            <a:grpSpLocks/>
          </p:cNvGrpSpPr>
          <p:nvPr/>
        </p:nvGrpSpPr>
        <p:grpSpPr bwMode="auto">
          <a:xfrm>
            <a:off x="4652211" y="2864643"/>
            <a:ext cx="381000" cy="457200"/>
            <a:chOff x="4176" y="1104"/>
            <a:chExt cx="240" cy="288"/>
          </a:xfrm>
        </p:grpSpPr>
        <p:sp>
          <p:nvSpPr>
            <p:cNvPr id="124" name="Oval 30">
              <a:extLst>
                <a:ext uri="{FF2B5EF4-FFF2-40B4-BE49-F238E27FC236}">
                  <a16:creationId xmlns:a16="http://schemas.microsoft.com/office/drawing/2014/main" id="{A6AB448C-749B-4CE2-8541-82CC0C7496C0}"/>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Text Box 31">
              <a:extLst>
                <a:ext uri="{FF2B5EF4-FFF2-40B4-BE49-F238E27FC236}">
                  <a16:creationId xmlns:a16="http://schemas.microsoft.com/office/drawing/2014/main" id="{00F8AFA2-5009-4123-B9BA-F23CBDCAD6A4}"/>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26" name="Text Box 40">
            <a:extLst>
              <a:ext uri="{FF2B5EF4-FFF2-40B4-BE49-F238E27FC236}">
                <a16:creationId xmlns:a16="http://schemas.microsoft.com/office/drawing/2014/main" id="{5E0A09FC-6279-49D0-B401-5E14C48E77D9}"/>
              </a:ext>
            </a:extLst>
          </p:cNvPr>
          <p:cNvSpPr txBox="1">
            <a:spLocks noChangeArrowheads="1"/>
          </p:cNvSpPr>
          <p:nvPr/>
        </p:nvSpPr>
        <p:spPr bwMode="auto">
          <a:xfrm>
            <a:off x="4652211" y="2864643"/>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b</a:t>
            </a:r>
          </a:p>
        </p:txBody>
      </p:sp>
    </p:spTree>
    <p:extLst>
      <p:ext uri="{BB962C8B-B14F-4D97-AF65-F5344CB8AC3E}">
        <p14:creationId xmlns:p14="http://schemas.microsoft.com/office/powerpoint/2010/main" val="933990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31</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err="1">
                <a:latin typeface="Times New Roman" panose="02020603050405020304" pitchFamily="18" charset="0"/>
                <a:cs typeface="Times New Roman" panose="02020603050405020304" pitchFamily="18" charset="0"/>
              </a:rPr>
              <a:t>Inorder</a:t>
            </a:r>
            <a:r>
              <a:rPr lang="en-US" sz="2400" b="1" dirty="0">
                <a:latin typeface="Times New Roman" panose="02020603050405020304" pitchFamily="18" charset="0"/>
                <a:cs typeface="Times New Roman" panose="02020603050405020304" pitchFamily="18" charset="0"/>
              </a:rPr>
              <a:t> Of Expression Tree</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
        <p:nvSpPr>
          <p:cNvPr id="129" name="Line 10">
            <a:extLst>
              <a:ext uri="{FF2B5EF4-FFF2-40B4-BE49-F238E27FC236}">
                <a16:creationId xmlns:a16="http://schemas.microsoft.com/office/drawing/2014/main" id="{2BE3369B-34AF-4410-993C-DF758ADBFF83}"/>
              </a:ext>
            </a:extLst>
          </p:cNvPr>
          <p:cNvSpPr>
            <a:spLocks noChangeShapeType="1"/>
          </p:cNvSpPr>
          <p:nvPr/>
        </p:nvSpPr>
        <p:spPr bwMode="auto">
          <a:xfrm flipH="1">
            <a:off x="3248526" y="4159539"/>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0" name="Line 11">
            <a:extLst>
              <a:ext uri="{FF2B5EF4-FFF2-40B4-BE49-F238E27FC236}">
                <a16:creationId xmlns:a16="http://schemas.microsoft.com/office/drawing/2014/main" id="{FB2F1458-5703-4292-BA00-69B9829982DA}"/>
              </a:ext>
            </a:extLst>
          </p:cNvPr>
          <p:cNvSpPr>
            <a:spLocks noChangeShapeType="1"/>
          </p:cNvSpPr>
          <p:nvPr/>
        </p:nvSpPr>
        <p:spPr bwMode="auto">
          <a:xfrm>
            <a:off x="3824957" y="4148427"/>
            <a:ext cx="392655" cy="5334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7" name="Line 18">
            <a:extLst>
              <a:ext uri="{FF2B5EF4-FFF2-40B4-BE49-F238E27FC236}">
                <a16:creationId xmlns:a16="http://schemas.microsoft.com/office/drawing/2014/main" id="{799DA11A-9AF9-4DD1-9406-3CC40AB6C063}"/>
              </a:ext>
            </a:extLst>
          </p:cNvPr>
          <p:cNvSpPr>
            <a:spLocks noChangeShapeType="1"/>
          </p:cNvSpPr>
          <p:nvPr/>
        </p:nvSpPr>
        <p:spPr bwMode="auto">
          <a:xfrm flipH="1">
            <a:off x="5382125" y="4235739"/>
            <a:ext cx="228601" cy="4572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8" name="Line 19">
            <a:extLst>
              <a:ext uri="{FF2B5EF4-FFF2-40B4-BE49-F238E27FC236}">
                <a16:creationId xmlns:a16="http://schemas.microsoft.com/office/drawing/2014/main" id="{E9588F2F-89AB-495C-B333-730B76B3AA2C}"/>
              </a:ext>
            </a:extLst>
          </p:cNvPr>
          <p:cNvSpPr>
            <a:spLocks noChangeShapeType="1"/>
          </p:cNvSpPr>
          <p:nvPr/>
        </p:nvSpPr>
        <p:spPr bwMode="auto">
          <a:xfrm>
            <a:off x="5850980" y="4213329"/>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 name="Line 26">
            <a:extLst>
              <a:ext uri="{FF2B5EF4-FFF2-40B4-BE49-F238E27FC236}">
                <a16:creationId xmlns:a16="http://schemas.microsoft.com/office/drawing/2014/main" id="{22037BD9-D2BC-4B2B-8F2D-A9221D444807}"/>
              </a:ext>
            </a:extLst>
          </p:cNvPr>
          <p:cNvSpPr>
            <a:spLocks noChangeShapeType="1"/>
          </p:cNvSpPr>
          <p:nvPr/>
        </p:nvSpPr>
        <p:spPr bwMode="auto">
          <a:xfrm flipH="1">
            <a:off x="7668127" y="3179697"/>
            <a:ext cx="239357" cy="4347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6" name="Line 27">
            <a:extLst>
              <a:ext uri="{FF2B5EF4-FFF2-40B4-BE49-F238E27FC236}">
                <a16:creationId xmlns:a16="http://schemas.microsoft.com/office/drawing/2014/main" id="{FA46CED5-3587-4983-8DA1-D88825876AB8}"/>
              </a:ext>
            </a:extLst>
          </p:cNvPr>
          <p:cNvSpPr>
            <a:spLocks noChangeShapeType="1"/>
          </p:cNvSpPr>
          <p:nvPr/>
        </p:nvSpPr>
        <p:spPr bwMode="auto">
          <a:xfrm>
            <a:off x="8169252" y="3157285"/>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9" name="Line 30">
            <a:extLst>
              <a:ext uri="{FF2B5EF4-FFF2-40B4-BE49-F238E27FC236}">
                <a16:creationId xmlns:a16="http://schemas.microsoft.com/office/drawing/2014/main" id="{ECFA94BB-C54D-47F4-984E-DCC8B3329A0D}"/>
              </a:ext>
            </a:extLst>
          </p:cNvPr>
          <p:cNvSpPr>
            <a:spLocks noChangeShapeType="1"/>
          </p:cNvSpPr>
          <p:nvPr/>
        </p:nvSpPr>
        <p:spPr bwMode="auto">
          <a:xfrm flipH="1">
            <a:off x="3781925" y="3122555"/>
            <a:ext cx="914399" cy="80838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0" name="Line 31">
            <a:extLst>
              <a:ext uri="{FF2B5EF4-FFF2-40B4-BE49-F238E27FC236}">
                <a16:creationId xmlns:a16="http://schemas.microsoft.com/office/drawing/2014/main" id="{3D117152-A0C8-46ED-B42F-F59D73619A3E}"/>
              </a:ext>
            </a:extLst>
          </p:cNvPr>
          <p:cNvSpPr>
            <a:spLocks noChangeShapeType="1"/>
          </p:cNvSpPr>
          <p:nvPr/>
        </p:nvSpPr>
        <p:spPr bwMode="auto">
          <a:xfrm>
            <a:off x="5001126" y="3092739"/>
            <a:ext cx="609600" cy="9144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 name="Line 34">
            <a:extLst>
              <a:ext uri="{FF2B5EF4-FFF2-40B4-BE49-F238E27FC236}">
                <a16:creationId xmlns:a16="http://schemas.microsoft.com/office/drawing/2014/main" id="{F95C4F75-5727-453A-B7A8-CF50983BE4A4}"/>
              </a:ext>
            </a:extLst>
          </p:cNvPr>
          <p:cNvSpPr>
            <a:spLocks noChangeShapeType="1"/>
          </p:cNvSpPr>
          <p:nvPr/>
        </p:nvSpPr>
        <p:spPr bwMode="auto">
          <a:xfrm flipH="1">
            <a:off x="4848726" y="2012728"/>
            <a:ext cx="1600200" cy="96604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 name="Line 35">
            <a:extLst>
              <a:ext uri="{FF2B5EF4-FFF2-40B4-BE49-F238E27FC236}">
                <a16:creationId xmlns:a16="http://schemas.microsoft.com/office/drawing/2014/main" id="{17A7E784-FFB6-48DF-A688-CA11F2DAC313}"/>
              </a:ext>
            </a:extLst>
          </p:cNvPr>
          <p:cNvSpPr>
            <a:spLocks noChangeShapeType="1"/>
          </p:cNvSpPr>
          <p:nvPr/>
        </p:nvSpPr>
        <p:spPr bwMode="auto">
          <a:xfrm>
            <a:off x="6601326" y="2055755"/>
            <a:ext cx="1295400" cy="88458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5" name="Text Box 36">
            <a:extLst>
              <a:ext uri="{FF2B5EF4-FFF2-40B4-BE49-F238E27FC236}">
                <a16:creationId xmlns:a16="http://schemas.microsoft.com/office/drawing/2014/main" id="{3D4D630C-50AE-48FB-8BB7-A952867091C4}"/>
              </a:ext>
            </a:extLst>
          </p:cNvPr>
          <p:cNvSpPr txBox="1">
            <a:spLocks noChangeArrowheads="1"/>
          </p:cNvSpPr>
          <p:nvPr/>
        </p:nvSpPr>
        <p:spPr bwMode="auto">
          <a:xfrm>
            <a:off x="1686426" y="6230150"/>
            <a:ext cx="861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Gives infix form of expression (sans parentheses)!</a:t>
            </a:r>
          </a:p>
        </p:txBody>
      </p:sp>
      <p:sp>
        <p:nvSpPr>
          <p:cNvPr id="157" name="Line 49">
            <a:extLst>
              <a:ext uri="{FF2B5EF4-FFF2-40B4-BE49-F238E27FC236}">
                <a16:creationId xmlns:a16="http://schemas.microsoft.com/office/drawing/2014/main" id="{97C66930-7986-487E-BA31-D5A1E0D74021}"/>
              </a:ext>
            </a:extLst>
          </p:cNvPr>
          <p:cNvSpPr>
            <a:spLocks noChangeShapeType="1"/>
          </p:cNvSpPr>
          <p:nvPr/>
        </p:nvSpPr>
        <p:spPr bwMode="auto">
          <a:xfrm>
            <a:off x="8049126" y="3245139"/>
            <a:ext cx="0" cy="25146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8" name="Line 51">
            <a:extLst>
              <a:ext uri="{FF2B5EF4-FFF2-40B4-BE49-F238E27FC236}">
                <a16:creationId xmlns:a16="http://schemas.microsoft.com/office/drawing/2014/main" id="{ED1E43BD-56C9-438D-A14D-C243C3C8D815}"/>
              </a:ext>
            </a:extLst>
          </p:cNvPr>
          <p:cNvSpPr>
            <a:spLocks noChangeShapeType="1"/>
          </p:cNvSpPr>
          <p:nvPr/>
        </p:nvSpPr>
        <p:spPr bwMode="auto">
          <a:xfrm>
            <a:off x="7515726" y="3930939"/>
            <a:ext cx="0" cy="18288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9" name="Line 52">
            <a:extLst>
              <a:ext uri="{FF2B5EF4-FFF2-40B4-BE49-F238E27FC236}">
                <a16:creationId xmlns:a16="http://schemas.microsoft.com/office/drawing/2014/main" id="{31324872-5211-4C67-8A41-72FCA6B60E88}"/>
              </a:ext>
            </a:extLst>
          </p:cNvPr>
          <p:cNvSpPr>
            <a:spLocks noChangeShapeType="1"/>
          </p:cNvSpPr>
          <p:nvPr/>
        </p:nvSpPr>
        <p:spPr bwMode="auto">
          <a:xfrm>
            <a:off x="6525126" y="2178339"/>
            <a:ext cx="0" cy="35052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0" name="Line 53">
            <a:extLst>
              <a:ext uri="{FF2B5EF4-FFF2-40B4-BE49-F238E27FC236}">
                <a16:creationId xmlns:a16="http://schemas.microsoft.com/office/drawing/2014/main" id="{F871A7C1-1153-413F-9211-2098A31BB939}"/>
              </a:ext>
            </a:extLst>
          </p:cNvPr>
          <p:cNvSpPr>
            <a:spLocks noChangeShapeType="1"/>
          </p:cNvSpPr>
          <p:nvPr/>
        </p:nvSpPr>
        <p:spPr bwMode="auto">
          <a:xfrm>
            <a:off x="6296526" y="4997739"/>
            <a:ext cx="0" cy="7620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1" name="Line 54">
            <a:extLst>
              <a:ext uri="{FF2B5EF4-FFF2-40B4-BE49-F238E27FC236}">
                <a16:creationId xmlns:a16="http://schemas.microsoft.com/office/drawing/2014/main" id="{C8B7FB1E-6DF5-4B58-BFF5-2644B0305B27}"/>
              </a:ext>
            </a:extLst>
          </p:cNvPr>
          <p:cNvSpPr>
            <a:spLocks noChangeShapeType="1"/>
          </p:cNvSpPr>
          <p:nvPr/>
        </p:nvSpPr>
        <p:spPr bwMode="auto">
          <a:xfrm>
            <a:off x="5730855" y="4159539"/>
            <a:ext cx="32271" cy="16002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2" name="Line 55">
            <a:extLst>
              <a:ext uri="{FF2B5EF4-FFF2-40B4-BE49-F238E27FC236}">
                <a16:creationId xmlns:a16="http://schemas.microsoft.com/office/drawing/2014/main" id="{B634CF9E-4135-41A6-9235-7393F118C5E5}"/>
              </a:ext>
            </a:extLst>
          </p:cNvPr>
          <p:cNvSpPr>
            <a:spLocks noChangeShapeType="1"/>
          </p:cNvSpPr>
          <p:nvPr/>
        </p:nvSpPr>
        <p:spPr bwMode="auto">
          <a:xfrm>
            <a:off x="4848726" y="3245139"/>
            <a:ext cx="0" cy="24384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 name="Line 56">
            <a:extLst>
              <a:ext uri="{FF2B5EF4-FFF2-40B4-BE49-F238E27FC236}">
                <a16:creationId xmlns:a16="http://schemas.microsoft.com/office/drawing/2014/main" id="{31C799D3-68B0-4F06-BB8C-10782F4D6BB0}"/>
              </a:ext>
            </a:extLst>
          </p:cNvPr>
          <p:cNvSpPr>
            <a:spLocks noChangeShapeType="1"/>
          </p:cNvSpPr>
          <p:nvPr/>
        </p:nvSpPr>
        <p:spPr bwMode="auto">
          <a:xfrm>
            <a:off x="4162926" y="4921539"/>
            <a:ext cx="0" cy="7620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 name="Line 57">
            <a:extLst>
              <a:ext uri="{FF2B5EF4-FFF2-40B4-BE49-F238E27FC236}">
                <a16:creationId xmlns:a16="http://schemas.microsoft.com/office/drawing/2014/main" id="{565CB77A-B906-4923-80B7-886B730CF2E5}"/>
              </a:ext>
            </a:extLst>
          </p:cNvPr>
          <p:cNvSpPr>
            <a:spLocks noChangeShapeType="1"/>
          </p:cNvSpPr>
          <p:nvPr/>
        </p:nvSpPr>
        <p:spPr bwMode="auto">
          <a:xfrm>
            <a:off x="3705726" y="4235739"/>
            <a:ext cx="0" cy="14478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5" name="Line 58">
            <a:extLst>
              <a:ext uri="{FF2B5EF4-FFF2-40B4-BE49-F238E27FC236}">
                <a16:creationId xmlns:a16="http://schemas.microsoft.com/office/drawing/2014/main" id="{5A00758B-149B-406E-96A3-588AD6067874}"/>
              </a:ext>
            </a:extLst>
          </p:cNvPr>
          <p:cNvSpPr>
            <a:spLocks noChangeShapeType="1"/>
          </p:cNvSpPr>
          <p:nvPr/>
        </p:nvSpPr>
        <p:spPr bwMode="auto">
          <a:xfrm>
            <a:off x="3172326" y="4921539"/>
            <a:ext cx="0" cy="7620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6" name="Line 59">
            <a:extLst>
              <a:ext uri="{FF2B5EF4-FFF2-40B4-BE49-F238E27FC236}">
                <a16:creationId xmlns:a16="http://schemas.microsoft.com/office/drawing/2014/main" id="{2FCEEE1B-3CCD-4E45-BA1A-C9FC0A159CE3}"/>
              </a:ext>
            </a:extLst>
          </p:cNvPr>
          <p:cNvSpPr>
            <a:spLocks noChangeShapeType="1"/>
          </p:cNvSpPr>
          <p:nvPr/>
        </p:nvSpPr>
        <p:spPr bwMode="auto">
          <a:xfrm>
            <a:off x="5305926" y="4997739"/>
            <a:ext cx="0" cy="7620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7" name="Line 60">
            <a:extLst>
              <a:ext uri="{FF2B5EF4-FFF2-40B4-BE49-F238E27FC236}">
                <a16:creationId xmlns:a16="http://schemas.microsoft.com/office/drawing/2014/main" id="{AF9719CA-EFA3-4FB0-B685-61A550A5511C}"/>
              </a:ext>
            </a:extLst>
          </p:cNvPr>
          <p:cNvSpPr>
            <a:spLocks noChangeShapeType="1"/>
          </p:cNvSpPr>
          <p:nvPr/>
        </p:nvSpPr>
        <p:spPr bwMode="auto">
          <a:xfrm>
            <a:off x="8582526" y="3930939"/>
            <a:ext cx="0" cy="1828800"/>
          </a:xfrm>
          <a:prstGeom prst="line">
            <a:avLst/>
          </a:prstGeom>
          <a:noFill/>
          <a:ln w="28575">
            <a:solidFill>
              <a:schemeClr val="tx2">
                <a:lumMod val="7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68" name="Group 75">
            <a:extLst>
              <a:ext uri="{FF2B5EF4-FFF2-40B4-BE49-F238E27FC236}">
                <a16:creationId xmlns:a16="http://schemas.microsoft.com/office/drawing/2014/main" id="{39D3A494-A41D-467B-9C9D-AADF22C1537F}"/>
              </a:ext>
            </a:extLst>
          </p:cNvPr>
          <p:cNvGrpSpPr>
            <a:grpSpLocks/>
          </p:cNvGrpSpPr>
          <p:nvPr/>
        </p:nvGrpSpPr>
        <p:grpSpPr bwMode="auto">
          <a:xfrm>
            <a:off x="2943726" y="5683547"/>
            <a:ext cx="5867400" cy="400051"/>
            <a:chOff x="864" y="3216"/>
            <a:chExt cx="3696" cy="252"/>
          </a:xfrm>
        </p:grpSpPr>
        <p:sp>
          <p:nvSpPr>
            <p:cNvPr id="169" name="Text Box 70">
              <a:extLst>
                <a:ext uri="{FF2B5EF4-FFF2-40B4-BE49-F238E27FC236}">
                  <a16:creationId xmlns:a16="http://schemas.microsoft.com/office/drawing/2014/main" id="{A0D52548-A8B0-4D77-83DD-E34B3C8E3A05}"/>
                </a:ext>
              </a:extLst>
            </p:cNvPr>
            <p:cNvSpPr txBox="1">
              <a:spLocks noChangeArrowheads="1"/>
            </p:cNvSpPr>
            <p:nvPr/>
          </p:nvSpPr>
          <p:spPr bwMode="auto">
            <a:xfrm>
              <a:off x="3648" y="321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e</a:t>
              </a:r>
            </a:p>
          </p:txBody>
        </p:sp>
        <p:grpSp>
          <p:nvGrpSpPr>
            <p:cNvPr id="170" name="Group 74">
              <a:extLst>
                <a:ext uri="{FF2B5EF4-FFF2-40B4-BE49-F238E27FC236}">
                  <a16:creationId xmlns:a16="http://schemas.microsoft.com/office/drawing/2014/main" id="{80FFF3C6-256F-459A-846E-7AD247804106}"/>
                </a:ext>
              </a:extLst>
            </p:cNvPr>
            <p:cNvGrpSpPr>
              <a:grpSpLocks/>
            </p:cNvGrpSpPr>
            <p:nvPr/>
          </p:nvGrpSpPr>
          <p:grpSpPr bwMode="auto">
            <a:xfrm>
              <a:off x="864" y="3216"/>
              <a:ext cx="3696" cy="252"/>
              <a:chOff x="864" y="3216"/>
              <a:chExt cx="3696" cy="252"/>
            </a:xfrm>
          </p:grpSpPr>
          <p:sp>
            <p:nvSpPr>
              <p:cNvPr id="171" name="Text Box 63">
                <a:extLst>
                  <a:ext uri="{FF2B5EF4-FFF2-40B4-BE49-F238E27FC236}">
                    <a16:creationId xmlns:a16="http://schemas.microsoft.com/office/drawing/2014/main" id="{2230267B-7703-468F-9725-45E842F75AAD}"/>
                  </a:ext>
                </a:extLst>
              </p:cNvPr>
              <p:cNvSpPr txBox="1">
                <a:spLocks noChangeArrowheads="1"/>
              </p:cNvSpPr>
              <p:nvPr/>
            </p:nvSpPr>
            <p:spPr bwMode="auto">
              <a:xfrm>
                <a:off x="864" y="321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a:t>
                </a:r>
              </a:p>
            </p:txBody>
          </p:sp>
          <p:sp>
            <p:nvSpPr>
              <p:cNvPr id="172" name="Text Box 64">
                <a:extLst>
                  <a:ext uri="{FF2B5EF4-FFF2-40B4-BE49-F238E27FC236}">
                    <a16:creationId xmlns:a16="http://schemas.microsoft.com/office/drawing/2014/main" id="{F4ED8A5D-E94B-43B3-8018-3B854ABDD8C9}"/>
                  </a:ext>
                </a:extLst>
              </p:cNvPr>
              <p:cNvSpPr txBox="1">
                <a:spLocks noChangeArrowheads="1"/>
              </p:cNvSpPr>
              <p:nvPr/>
            </p:nvSpPr>
            <p:spPr bwMode="auto">
              <a:xfrm>
                <a:off x="1200" y="321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t>
                </a:r>
              </a:p>
            </p:txBody>
          </p:sp>
          <p:sp>
            <p:nvSpPr>
              <p:cNvPr id="173" name="Text Box 65">
                <a:extLst>
                  <a:ext uri="{FF2B5EF4-FFF2-40B4-BE49-F238E27FC236}">
                    <a16:creationId xmlns:a16="http://schemas.microsoft.com/office/drawing/2014/main" id="{BA4FABBB-EFE3-423D-B37D-708220253BBF}"/>
                  </a:ext>
                </a:extLst>
              </p:cNvPr>
              <p:cNvSpPr txBox="1">
                <a:spLocks noChangeArrowheads="1"/>
              </p:cNvSpPr>
              <p:nvPr/>
            </p:nvSpPr>
            <p:spPr bwMode="auto">
              <a:xfrm>
                <a:off x="1536" y="321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b</a:t>
                </a:r>
              </a:p>
            </p:txBody>
          </p:sp>
          <p:sp>
            <p:nvSpPr>
              <p:cNvPr id="174" name="Text Box 66">
                <a:extLst>
                  <a:ext uri="{FF2B5EF4-FFF2-40B4-BE49-F238E27FC236}">
                    <a16:creationId xmlns:a16="http://schemas.microsoft.com/office/drawing/2014/main" id="{A669EFCC-F823-4D4E-90DD-EEDD38ECA628}"/>
                  </a:ext>
                </a:extLst>
              </p:cNvPr>
              <p:cNvSpPr txBox="1">
                <a:spLocks noChangeArrowheads="1"/>
              </p:cNvSpPr>
              <p:nvPr/>
            </p:nvSpPr>
            <p:spPr bwMode="auto">
              <a:xfrm>
                <a:off x="1920" y="321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t>
                </a:r>
              </a:p>
            </p:txBody>
          </p:sp>
          <p:sp>
            <p:nvSpPr>
              <p:cNvPr id="175" name="Text Box 67">
                <a:extLst>
                  <a:ext uri="{FF2B5EF4-FFF2-40B4-BE49-F238E27FC236}">
                    <a16:creationId xmlns:a16="http://schemas.microsoft.com/office/drawing/2014/main" id="{F2A05C7B-EFE6-4B4E-BED5-D9B6CF2A8DFE}"/>
                  </a:ext>
                </a:extLst>
              </p:cNvPr>
              <p:cNvSpPr txBox="1">
                <a:spLocks noChangeArrowheads="1"/>
              </p:cNvSpPr>
              <p:nvPr/>
            </p:nvSpPr>
            <p:spPr bwMode="auto">
              <a:xfrm>
                <a:off x="2256" y="321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c</a:t>
                </a:r>
              </a:p>
            </p:txBody>
          </p:sp>
          <p:sp>
            <p:nvSpPr>
              <p:cNvPr id="176" name="Text Box 68">
                <a:extLst>
                  <a:ext uri="{FF2B5EF4-FFF2-40B4-BE49-F238E27FC236}">
                    <a16:creationId xmlns:a16="http://schemas.microsoft.com/office/drawing/2014/main" id="{17C1BE1C-25B3-4473-866A-B05FD78CCB6A}"/>
                  </a:ext>
                </a:extLst>
              </p:cNvPr>
              <p:cNvSpPr txBox="1">
                <a:spLocks noChangeArrowheads="1"/>
              </p:cNvSpPr>
              <p:nvPr/>
            </p:nvSpPr>
            <p:spPr bwMode="auto">
              <a:xfrm>
                <a:off x="2832" y="321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d</a:t>
                </a:r>
              </a:p>
            </p:txBody>
          </p:sp>
          <p:sp>
            <p:nvSpPr>
              <p:cNvPr id="177" name="Text Box 69">
                <a:extLst>
                  <a:ext uri="{FF2B5EF4-FFF2-40B4-BE49-F238E27FC236}">
                    <a16:creationId xmlns:a16="http://schemas.microsoft.com/office/drawing/2014/main" id="{4FF66AD0-D5C3-446C-84DD-DCD9175DA4EF}"/>
                  </a:ext>
                </a:extLst>
              </p:cNvPr>
              <p:cNvSpPr txBox="1">
                <a:spLocks noChangeArrowheads="1"/>
              </p:cNvSpPr>
              <p:nvPr/>
            </p:nvSpPr>
            <p:spPr bwMode="auto">
              <a:xfrm>
                <a:off x="3024" y="321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t>
                </a:r>
              </a:p>
            </p:txBody>
          </p:sp>
          <p:sp>
            <p:nvSpPr>
              <p:cNvPr id="178" name="Text Box 71">
                <a:extLst>
                  <a:ext uri="{FF2B5EF4-FFF2-40B4-BE49-F238E27FC236}">
                    <a16:creationId xmlns:a16="http://schemas.microsoft.com/office/drawing/2014/main" id="{04D1D8DD-F96F-475B-97C5-79B7ED5306AB}"/>
                  </a:ext>
                </a:extLst>
              </p:cNvPr>
              <p:cNvSpPr txBox="1">
                <a:spLocks noChangeArrowheads="1"/>
              </p:cNvSpPr>
              <p:nvPr/>
            </p:nvSpPr>
            <p:spPr bwMode="auto">
              <a:xfrm>
                <a:off x="3936" y="321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t>
                </a:r>
              </a:p>
            </p:txBody>
          </p:sp>
          <p:sp>
            <p:nvSpPr>
              <p:cNvPr id="179" name="Text Box 72">
                <a:extLst>
                  <a:ext uri="{FF2B5EF4-FFF2-40B4-BE49-F238E27FC236}">
                    <a16:creationId xmlns:a16="http://schemas.microsoft.com/office/drawing/2014/main" id="{9B9E0D59-0CA4-4ADC-B113-66A493978499}"/>
                  </a:ext>
                </a:extLst>
              </p:cNvPr>
              <p:cNvSpPr txBox="1">
                <a:spLocks noChangeArrowheads="1"/>
              </p:cNvSpPr>
              <p:nvPr/>
            </p:nvSpPr>
            <p:spPr bwMode="auto">
              <a:xfrm>
                <a:off x="4320" y="321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f</a:t>
                </a:r>
              </a:p>
            </p:txBody>
          </p:sp>
          <p:sp>
            <p:nvSpPr>
              <p:cNvPr id="180" name="Text Box 73">
                <a:extLst>
                  <a:ext uri="{FF2B5EF4-FFF2-40B4-BE49-F238E27FC236}">
                    <a16:creationId xmlns:a16="http://schemas.microsoft.com/office/drawing/2014/main" id="{0E234258-3A93-418B-AB2F-73FD529317DC}"/>
                  </a:ext>
                </a:extLst>
              </p:cNvPr>
              <p:cNvSpPr txBox="1">
                <a:spLocks noChangeArrowheads="1"/>
              </p:cNvSpPr>
              <p:nvPr/>
            </p:nvSpPr>
            <p:spPr bwMode="auto">
              <a:xfrm>
                <a:off x="2544" y="321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t>
                </a:r>
              </a:p>
            </p:txBody>
          </p:sp>
        </p:grpSp>
      </p:grpSp>
      <p:sp>
        <p:nvSpPr>
          <p:cNvPr id="181" name="Oval 22">
            <a:extLst>
              <a:ext uri="{FF2B5EF4-FFF2-40B4-BE49-F238E27FC236}">
                <a16:creationId xmlns:a16="http://schemas.microsoft.com/office/drawing/2014/main" id="{CFF3622F-0BE1-4966-A753-177E6388B2E0}"/>
              </a:ext>
            </a:extLst>
          </p:cNvPr>
          <p:cNvSpPr>
            <a:spLocks noChangeArrowheads="1"/>
          </p:cNvSpPr>
          <p:nvPr/>
        </p:nvSpPr>
        <p:spPr bwMode="auto">
          <a:xfrm>
            <a:off x="7363326" y="354993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2" name="Text Box 23">
            <a:extLst>
              <a:ext uri="{FF2B5EF4-FFF2-40B4-BE49-F238E27FC236}">
                <a16:creationId xmlns:a16="http://schemas.microsoft.com/office/drawing/2014/main" id="{3289B999-5A93-4896-B1EB-AF9A984AAF6C}"/>
              </a:ext>
            </a:extLst>
          </p:cNvPr>
          <p:cNvSpPr txBox="1">
            <a:spLocks noChangeArrowheads="1"/>
          </p:cNvSpPr>
          <p:nvPr/>
        </p:nvSpPr>
        <p:spPr bwMode="auto">
          <a:xfrm>
            <a:off x="7395600" y="3537389"/>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183" name="Oval 24">
            <a:extLst>
              <a:ext uri="{FF2B5EF4-FFF2-40B4-BE49-F238E27FC236}">
                <a16:creationId xmlns:a16="http://schemas.microsoft.com/office/drawing/2014/main" id="{D359C4A2-D900-47AB-81A5-23F89A65FA85}"/>
              </a:ext>
            </a:extLst>
          </p:cNvPr>
          <p:cNvSpPr>
            <a:spLocks noChangeArrowheads="1"/>
          </p:cNvSpPr>
          <p:nvPr/>
        </p:nvSpPr>
        <p:spPr bwMode="auto">
          <a:xfrm>
            <a:off x="8353926" y="354993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 name="Text Box 25">
            <a:extLst>
              <a:ext uri="{FF2B5EF4-FFF2-40B4-BE49-F238E27FC236}">
                <a16:creationId xmlns:a16="http://schemas.microsoft.com/office/drawing/2014/main" id="{DDF5B130-5F51-40F0-8617-A2E324D45596}"/>
              </a:ext>
            </a:extLst>
          </p:cNvPr>
          <p:cNvSpPr txBox="1">
            <a:spLocks noChangeArrowheads="1"/>
          </p:cNvSpPr>
          <p:nvPr/>
        </p:nvSpPr>
        <p:spPr bwMode="auto">
          <a:xfrm>
            <a:off x="8418473" y="3549045"/>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a:t>
            </a:r>
          </a:p>
        </p:txBody>
      </p:sp>
      <p:sp>
        <p:nvSpPr>
          <p:cNvPr id="185" name="Oval 20">
            <a:extLst>
              <a:ext uri="{FF2B5EF4-FFF2-40B4-BE49-F238E27FC236}">
                <a16:creationId xmlns:a16="http://schemas.microsoft.com/office/drawing/2014/main" id="{59D15A28-21F3-4BB3-AF14-2B4F84FFC879}"/>
              </a:ext>
            </a:extLst>
          </p:cNvPr>
          <p:cNvSpPr>
            <a:spLocks noChangeArrowheads="1"/>
          </p:cNvSpPr>
          <p:nvPr/>
        </p:nvSpPr>
        <p:spPr bwMode="auto">
          <a:xfrm>
            <a:off x="7820526" y="286413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 name="Text Box 21">
            <a:extLst>
              <a:ext uri="{FF2B5EF4-FFF2-40B4-BE49-F238E27FC236}">
                <a16:creationId xmlns:a16="http://schemas.microsoft.com/office/drawing/2014/main" id="{BCD928D7-C380-4584-A602-97F28A58BDD0}"/>
              </a:ext>
            </a:extLst>
          </p:cNvPr>
          <p:cNvSpPr txBox="1">
            <a:spLocks noChangeArrowheads="1"/>
          </p:cNvSpPr>
          <p:nvPr/>
        </p:nvSpPr>
        <p:spPr bwMode="auto">
          <a:xfrm>
            <a:off x="7874316" y="2863245"/>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187" name="Oval 32">
            <a:extLst>
              <a:ext uri="{FF2B5EF4-FFF2-40B4-BE49-F238E27FC236}">
                <a16:creationId xmlns:a16="http://schemas.microsoft.com/office/drawing/2014/main" id="{D84E19E9-5E7B-4695-AC3C-8C29FF5302D5}"/>
              </a:ext>
            </a:extLst>
          </p:cNvPr>
          <p:cNvSpPr>
            <a:spLocks noChangeArrowheads="1"/>
          </p:cNvSpPr>
          <p:nvPr/>
        </p:nvSpPr>
        <p:spPr bwMode="auto">
          <a:xfrm>
            <a:off x="6296526" y="179733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8" name="Text Box 33">
            <a:extLst>
              <a:ext uri="{FF2B5EF4-FFF2-40B4-BE49-F238E27FC236}">
                <a16:creationId xmlns:a16="http://schemas.microsoft.com/office/drawing/2014/main" id="{0AE42EB7-E641-481B-B0A6-BE043F068227}"/>
              </a:ext>
            </a:extLst>
          </p:cNvPr>
          <p:cNvSpPr txBox="1">
            <a:spLocks noChangeArrowheads="1"/>
          </p:cNvSpPr>
          <p:nvPr/>
        </p:nvSpPr>
        <p:spPr bwMode="auto">
          <a:xfrm>
            <a:off x="6350316" y="1785686"/>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189" name="Oval 28">
            <a:extLst>
              <a:ext uri="{FF2B5EF4-FFF2-40B4-BE49-F238E27FC236}">
                <a16:creationId xmlns:a16="http://schemas.microsoft.com/office/drawing/2014/main" id="{EF671191-7D97-45F3-868C-E1FCB8081D82}"/>
              </a:ext>
            </a:extLst>
          </p:cNvPr>
          <p:cNvSpPr>
            <a:spLocks noChangeArrowheads="1"/>
          </p:cNvSpPr>
          <p:nvPr/>
        </p:nvSpPr>
        <p:spPr bwMode="auto">
          <a:xfrm>
            <a:off x="4620126" y="286413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0" name="Text Box 29">
            <a:extLst>
              <a:ext uri="{FF2B5EF4-FFF2-40B4-BE49-F238E27FC236}">
                <a16:creationId xmlns:a16="http://schemas.microsoft.com/office/drawing/2014/main" id="{49C23111-EC37-45C7-A27B-EA1EDDDC2D89}"/>
              </a:ext>
            </a:extLst>
          </p:cNvPr>
          <p:cNvSpPr txBox="1">
            <a:spLocks noChangeArrowheads="1"/>
          </p:cNvSpPr>
          <p:nvPr/>
        </p:nvSpPr>
        <p:spPr bwMode="auto">
          <a:xfrm>
            <a:off x="4663158" y="2917033"/>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191" name="Oval 4">
            <a:extLst>
              <a:ext uri="{FF2B5EF4-FFF2-40B4-BE49-F238E27FC236}">
                <a16:creationId xmlns:a16="http://schemas.microsoft.com/office/drawing/2014/main" id="{E9FD22A8-76C7-4335-B8F8-6FADE1A68D97}"/>
              </a:ext>
            </a:extLst>
          </p:cNvPr>
          <p:cNvSpPr>
            <a:spLocks noChangeArrowheads="1"/>
          </p:cNvSpPr>
          <p:nvPr/>
        </p:nvSpPr>
        <p:spPr bwMode="auto">
          <a:xfrm>
            <a:off x="3477126" y="385473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2" name="Text Box 5">
            <a:extLst>
              <a:ext uri="{FF2B5EF4-FFF2-40B4-BE49-F238E27FC236}">
                <a16:creationId xmlns:a16="http://schemas.microsoft.com/office/drawing/2014/main" id="{4A9A0776-1BC3-4A8C-AE0D-BDFC986611C6}"/>
              </a:ext>
            </a:extLst>
          </p:cNvPr>
          <p:cNvSpPr txBox="1">
            <a:spLocks noChangeArrowheads="1"/>
          </p:cNvSpPr>
          <p:nvPr/>
        </p:nvSpPr>
        <p:spPr bwMode="auto">
          <a:xfrm>
            <a:off x="3520158" y="3853843"/>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193" name="Oval 12">
            <a:extLst>
              <a:ext uri="{FF2B5EF4-FFF2-40B4-BE49-F238E27FC236}">
                <a16:creationId xmlns:a16="http://schemas.microsoft.com/office/drawing/2014/main" id="{5BBBA7AE-42A3-46EA-8E60-1132009683E0}"/>
              </a:ext>
            </a:extLst>
          </p:cNvPr>
          <p:cNvSpPr>
            <a:spLocks noChangeArrowheads="1"/>
          </p:cNvSpPr>
          <p:nvPr/>
        </p:nvSpPr>
        <p:spPr bwMode="auto">
          <a:xfrm>
            <a:off x="5534526" y="393093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 name="Text Box 13">
            <a:extLst>
              <a:ext uri="{FF2B5EF4-FFF2-40B4-BE49-F238E27FC236}">
                <a16:creationId xmlns:a16="http://schemas.microsoft.com/office/drawing/2014/main" id="{99E83A01-607A-400A-947D-B8FD4182C3C8}"/>
              </a:ext>
            </a:extLst>
          </p:cNvPr>
          <p:cNvSpPr txBox="1">
            <a:spLocks noChangeArrowheads="1"/>
          </p:cNvSpPr>
          <p:nvPr/>
        </p:nvSpPr>
        <p:spPr bwMode="auto">
          <a:xfrm>
            <a:off x="5599074" y="3887013"/>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195" name="Oval 6">
            <a:extLst>
              <a:ext uri="{FF2B5EF4-FFF2-40B4-BE49-F238E27FC236}">
                <a16:creationId xmlns:a16="http://schemas.microsoft.com/office/drawing/2014/main" id="{897E6D66-CBE4-4E3C-A82C-EBE06E04ACC4}"/>
              </a:ext>
            </a:extLst>
          </p:cNvPr>
          <p:cNvSpPr>
            <a:spLocks noChangeArrowheads="1"/>
          </p:cNvSpPr>
          <p:nvPr/>
        </p:nvSpPr>
        <p:spPr bwMode="auto">
          <a:xfrm>
            <a:off x="3019926" y="454053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 name="Text Box 7">
            <a:extLst>
              <a:ext uri="{FF2B5EF4-FFF2-40B4-BE49-F238E27FC236}">
                <a16:creationId xmlns:a16="http://schemas.microsoft.com/office/drawing/2014/main" id="{1787F247-D901-43A7-B60B-015CD6DFD746}"/>
              </a:ext>
            </a:extLst>
          </p:cNvPr>
          <p:cNvSpPr txBox="1">
            <a:spLocks noChangeArrowheads="1"/>
          </p:cNvSpPr>
          <p:nvPr/>
        </p:nvSpPr>
        <p:spPr bwMode="auto">
          <a:xfrm>
            <a:off x="3062958" y="4527989"/>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a:t>
            </a:r>
          </a:p>
        </p:txBody>
      </p:sp>
      <p:sp>
        <p:nvSpPr>
          <p:cNvPr id="197" name="Oval 8">
            <a:extLst>
              <a:ext uri="{FF2B5EF4-FFF2-40B4-BE49-F238E27FC236}">
                <a16:creationId xmlns:a16="http://schemas.microsoft.com/office/drawing/2014/main" id="{DCCF156B-C5A5-4213-8ACE-1E27F85C17EF}"/>
              </a:ext>
            </a:extLst>
          </p:cNvPr>
          <p:cNvSpPr>
            <a:spLocks noChangeArrowheads="1"/>
          </p:cNvSpPr>
          <p:nvPr/>
        </p:nvSpPr>
        <p:spPr bwMode="auto">
          <a:xfrm>
            <a:off x="4010526" y="454053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 name="Text Box 9">
            <a:extLst>
              <a:ext uri="{FF2B5EF4-FFF2-40B4-BE49-F238E27FC236}">
                <a16:creationId xmlns:a16="http://schemas.microsoft.com/office/drawing/2014/main" id="{F5390FF2-80D7-4030-95C4-EE11062FCB4A}"/>
              </a:ext>
            </a:extLst>
          </p:cNvPr>
          <p:cNvSpPr txBox="1">
            <a:spLocks noChangeArrowheads="1"/>
          </p:cNvSpPr>
          <p:nvPr/>
        </p:nvSpPr>
        <p:spPr bwMode="auto">
          <a:xfrm>
            <a:off x="4053558" y="4539645"/>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b</a:t>
            </a:r>
          </a:p>
        </p:txBody>
      </p:sp>
      <p:sp>
        <p:nvSpPr>
          <p:cNvPr id="199" name="Oval 14">
            <a:extLst>
              <a:ext uri="{FF2B5EF4-FFF2-40B4-BE49-F238E27FC236}">
                <a16:creationId xmlns:a16="http://schemas.microsoft.com/office/drawing/2014/main" id="{765AEA2B-7045-4DC7-8979-AFC9006CE980}"/>
              </a:ext>
            </a:extLst>
          </p:cNvPr>
          <p:cNvSpPr>
            <a:spLocks noChangeArrowheads="1"/>
          </p:cNvSpPr>
          <p:nvPr/>
        </p:nvSpPr>
        <p:spPr bwMode="auto">
          <a:xfrm>
            <a:off x="5077326" y="461673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 name="Text Box 15">
            <a:extLst>
              <a:ext uri="{FF2B5EF4-FFF2-40B4-BE49-F238E27FC236}">
                <a16:creationId xmlns:a16="http://schemas.microsoft.com/office/drawing/2014/main" id="{DCD2E920-553E-48E8-B39E-D690424FD5AC}"/>
              </a:ext>
            </a:extLst>
          </p:cNvPr>
          <p:cNvSpPr txBox="1">
            <a:spLocks noChangeArrowheads="1"/>
          </p:cNvSpPr>
          <p:nvPr/>
        </p:nvSpPr>
        <p:spPr bwMode="auto">
          <a:xfrm>
            <a:off x="5120358" y="4604188"/>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201" name="Oval 16">
            <a:extLst>
              <a:ext uri="{FF2B5EF4-FFF2-40B4-BE49-F238E27FC236}">
                <a16:creationId xmlns:a16="http://schemas.microsoft.com/office/drawing/2014/main" id="{2C13C559-D47B-470A-98F6-C214100BB472}"/>
              </a:ext>
            </a:extLst>
          </p:cNvPr>
          <p:cNvSpPr>
            <a:spLocks noChangeArrowheads="1"/>
          </p:cNvSpPr>
          <p:nvPr/>
        </p:nvSpPr>
        <p:spPr bwMode="auto">
          <a:xfrm>
            <a:off x="6067926" y="461673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 name="Text Box 17">
            <a:extLst>
              <a:ext uri="{FF2B5EF4-FFF2-40B4-BE49-F238E27FC236}">
                <a16:creationId xmlns:a16="http://schemas.microsoft.com/office/drawing/2014/main" id="{B392995A-B316-4284-AE67-967788B71BA6}"/>
              </a:ext>
            </a:extLst>
          </p:cNvPr>
          <p:cNvSpPr txBox="1">
            <a:spLocks noChangeArrowheads="1"/>
          </p:cNvSpPr>
          <p:nvPr/>
        </p:nvSpPr>
        <p:spPr bwMode="auto">
          <a:xfrm>
            <a:off x="6100200" y="4615845"/>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d</a:t>
            </a:r>
          </a:p>
        </p:txBody>
      </p:sp>
    </p:spTree>
    <p:extLst>
      <p:ext uri="{BB962C8B-B14F-4D97-AF65-F5344CB8AC3E}">
        <p14:creationId xmlns:p14="http://schemas.microsoft.com/office/powerpoint/2010/main" val="75376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500" fill="hold"/>
                                        <p:tgtEl>
                                          <p:spTgt spid="168"/>
                                        </p:tgtEl>
                                        <p:attrNameLst>
                                          <p:attrName>ppt_x</p:attrName>
                                        </p:attrNameLst>
                                      </p:cBhvr>
                                      <p:tavLst>
                                        <p:tav tm="0">
                                          <p:val>
                                            <p:strVal val="0-#ppt_w/2"/>
                                          </p:val>
                                        </p:tav>
                                        <p:tav tm="100000">
                                          <p:val>
                                            <p:strVal val="#ppt_x"/>
                                          </p:val>
                                        </p:tav>
                                      </p:tavLst>
                                    </p:anim>
                                    <p:anim calcmode="lin" valueType="num">
                                      <p:cBhvr additive="base">
                                        <p:cTn id="8" dur="500" fill="hold"/>
                                        <p:tgtEl>
                                          <p:spTgt spid="1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32</a:t>
            </a:fld>
            <a:endParaRPr lang="en-IN" dirty="0"/>
          </a:p>
        </p:txBody>
      </p:sp>
      <p:sp>
        <p:nvSpPr>
          <p:cNvPr id="6" name="Rectangle 5"/>
          <p:cNvSpPr/>
          <p:nvPr/>
        </p:nvSpPr>
        <p:spPr>
          <a:xfrm>
            <a:off x="207033" y="1121184"/>
            <a:ext cx="11816467" cy="4847481"/>
          </a:xfrm>
          <a:prstGeom prst="rect">
            <a:avLst/>
          </a:prstGeom>
        </p:spPr>
        <p:txBody>
          <a:bodyPr wrap="square">
            <a:spAutoFit/>
          </a:bodyPr>
          <a:lstStyle/>
          <a:p>
            <a:pPr marL="360000" lvl="4"/>
            <a:r>
              <a:rPr lang="en-US" sz="2400" b="1" dirty="0" err="1">
                <a:latin typeface="Times New Roman" panose="02020603050405020304" pitchFamily="18" charset="0"/>
                <a:cs typeface="Times New Roman" panose="02020603050405020304" pitchFamily="18" charset="0"/>
              </a:rPr>
              <a:t>Postorder</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Traversal</a:t>
            </a:r>
          </a:p>
          <a:p>
            <a:pPr marL="360000" lvl="4"/>
            <a:endParaRPr lang="en-US" sz="15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postOrder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treePointer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 NULL)</a:t>
            </a:r>
          </a:p>
          <a:p>
            <a:pPr marL="720000" lvl="6">
              <a:lnSpc>
                <a:spcPct val="150000"/>
              </a:lnSpc>
            </a:pPr>
            <a:r>
              <a:rPr lang="en-US" sz="2000" dirty="0">
                <a:latin typeface="Times New Roman" panose="02020603050405020304" pitchFamily="18" charset="0"/>
                <a:cs typeface="Times New Roman" panose="02020603050405020304" pitchFamily="18" charset="0"/>
              </a:rPr>
              <a:t>   {</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postOrder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-&gt;</a:t>
            </a:r>
            <a:r>
              <a:rPr lang="en-US" sz="2000" dirty="0" err="1">
                <a:latin typeface="Times New Roman" panose="02020603050405020304" pitchFamily="18" charset="0"/>
                <a:cs typeface="Times New Roman" panose="02020603050405020304" pitchFamily="18" charset="0"/>
              </a:rPr>
              <a:t>leftChild</a:t>
            </a:r>
            <a:r>
              <a:rPr lang="en-US" sz="2000" dirty="0">
                <a:latin typeface="Times New Roman" panose="02020603050405020304" pitchFamily="18" charset="0"/>
                <a:cs typeface="Times New Roman" panose="02020603050405020304" pitchFamily="18" charset="0"/>
              </a:rPr>
              <a:t>);   </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postOrder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-&gt;</a:t>
            </a:r>
            <a:r>
              <a:rPr lang="en-US" sz="2000" dirty="0" err="1">
                <a:latin typeface="Times New Roman" panose="02020603050405020304" pitchFamily="18" charset="0"/>
                <a:cs typeface="Times New Roman" panose="02020603050405020304" pitchFamily="18" charset="0"/>
              </a:rPr>
              <a:t>rightChild</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visit(t);</a:t>
            </a:r>
          </a:p>
          <a:p>
            <a:pPr marL="720000" lvl="6">
              <a:lnSpc>
                <a:spcPct val="150000"/>
              </a:lnSpc>
            </a:pPr>
            <a:r>
              <a:rPr lang="en-US" sz="2000" dirty="0">
                <a:latin typeface="Times New Roman" panose="02020603050405020304" pitchFamily="18" charset="0"/>
                <a:cs typeface="Times New Roman" panose="02020603050405020304" pitchFamily="18" charset="0"/>
              </a:rPr>
              <a:t>   }</a:t>
            </a:r>
          </a:p>
          <a:p>
            <a:pPr marL="720000" lvl="6">
              <a:lnSpc>
                <a:spcPct val="150000"/>
              </a:lnSpc>
            </a:pPr>
            <a:r>
              <a:rPr lang="en-US" sz="2000" dirty="0">
                <a:latin typeface="Times New Roman" panose="02020603050405020304" pitchFamily="18" charset="0"/>
                <a:cs typeface="Times New Roman" panose="02020603050405020304" pitchFamily="18" charset="0"/>
              </a:rPr>
              <a:t>}</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642055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33</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err="1">
                <a:latin typeface="Times New Roman" panose="02020603050405020304" pitchFamily="18" charset="0"/>
                <a:cs typeface="Times New Roman" panose="02020603050405020304" pitchFamily="18" charset="0"/>
              </a:rPr>
              <a:t>Postorder</a:t>
            </a:r>
            <a:r>
              <a:rPr lang="en-US" sz="2400" b="1" dirty="0">
                <a:latin typeface="Times New Roman" panose="02020603050405020304" pitchFamily="18" charset="0"/>
                <a:cs typeface="Times New Roman" panose="02020603050405020304" pitchFamily="18" charset="0"/>
              </a:rPr>
              <a:t> Example (Visit = print)</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
        <p:nvSpPr>
          <p:cNvPr id="30" name="Line 13">
            <a:extLst>
              <a:ext uri="{FF2B5EF4-FFF2-40B4-BE49-F238E27FC236}">
                <a16:creationId xmlns:a16="http://schemas.microsoft.com/office/drawing/2014/main" id="{268717DE-910E-4262-AAB2-4AFFA8DF2E8C}"/>
              </a:ext>
            </a:extLst>
          </p:cNvPr>
          <p:cNvSpPr>
            <a:spLocks noChangeShapeType="1"/>
          </p:cNvSpPr>
          <p:nvPr/>
        </p:nvSpPr>
        <p:spPr bwMode="auto">
          <a:xfrm flipH="1">
            <a:off x="4572168" y="3441033"/>
            <a:ext cx="1387475" cy="979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1" name="Line 14">
            <a:extLst>
              <a:ext uri="{FF2B5EF4-FFF2-40B4-BE49-F238E27FC236}">
                <a16:creationId xmlns:a16="http://schemas.microsoft.com/office/drawing/2014/main" id="{9452416D-7602-438D-A536-619E83937C12}"/>
              </a:ext>
            </a:extLst>
          </p:cNvPr>
          <p:cNvSpPr>
            <a:spLocks noChangeShapeType="1"/>
          </p:cNvSpPr>
          <p:nvPr/>
        </p:nvSpPr>
        <p:spPr bwMode="auto">
          <a:xfrm>
            <a:off x="6248568" y="3441033"/>
            <a:ext cx="1311275" cy="9144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1" name="Text Box 18">
            <a:extLst>
              <a:ext uri="{FF2B5EF4-FFF2-40B4-BE49-F238E27FC236}">
                <a16:creationId xmlns:a16="http://schemas.microsoft.com/office/drawing/2014/main" id="{9F4889F4-2815-4E28-816A-DD770FFF17D3}"/>
              </a:ext>
            </a:extLst>
          </p:cNvPr>
          <p:cNvSpPr txBox="1">
            <a:spLocks noChangeArrowheads="1"/>
          </p:cNvSpPr>
          <p:nvPr/>
        </p:nvSpPr>
        <p:spPr bwMode="auto">
          <a:xfrm>
            <a:off x="5578643" y="5269832"/>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b</a:t>
            </a:r>
          </a:p>
        </p:txBody>
      </p:sp>
      <p:sp>
        <p:nvSpPr>
          <p:cNvPr id="42" name="Text Box 19">
            <a:extLst>
              <a:ext uri="{FF2B5EF4-FFF2-40B4-BE49-F238E27FC236}">
                <a16:creationId xmlns:a16="http://schemas.microsoft.com/office/drawing/2014/main" id="{B135CC4A-9E90-49C2-B8C7-BD5E8AA5846F}"/>
              </a:ext>
            </a:extLst>
          </p:cNvPr>
          <p:cNvSpPr txBox="1">
            <a:spLocks noChangeArrowheads="1"/>
          </p:cNvSpPr>
          <p:nvPr/>
        </p:nvSpPr>
        <p:spPr bwMode="auto">
          <a:xfrm>
            <a:off x="5883443" y="5269832"/>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c</a:t>
            </a:r>
          </a:p>
        </p:txBody>
      </p:sp>
      <p:sp>
        <p:nvSpPr>
          <p:cNvPr id="43" name="Text Box 20">
            <a:extLst>
              <a:ext uri="{FF2B5EF4-FFF2-40B4-BE49-F238E27FC236}">
                <a16:creationId xmlns:a16="http://schemas.microsoft.com/office/drawing/2014/main" id="{6D069E35-A426-4F78-A650-129B73B6ADC8}"/>
              </a:ext>
            </a:extLst>
          </p:cNvPr>
          <p:cNvSpPr txBox="1">
            <a:spLocks noChangeArrowheads="1"/>
          </p:cNvSpPr>
          <p:nvPr/>
        </p:nvSpPr>
        <p:spPr bwMode="auto">
          <a:xfrm>
            <a:off x="6188243" y="5269832"/>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a:t>
            </a:r>
          </a:p>
        </p:txBody>
      </p:sp>
      <p:grpSp>
        <p:nvGrpSpPr>
          <p:cNvPr id="44" name="Group 10">
            <a:extLst>
              <a:ext uri="{FF2B5EF4-FFF2-40B4-BE49-F238E27FC236}">
                <a16:creationId xmlns:a16="http://schemas.microsoft.com/office/drawing/2014/main" id="{1D2FE408-E5C6-4EF6-B0DE-CD99B5A02E54}"/>
              </a:ext>
            </a:extLst>
          </p:cNvPr>
          <p:cNvGrpSpPr>
            <a:grpSpLocks/>
          </p:cNvGrpSpPr>
          <p:nvPr/>
        </p:nvGrpSpPr>
        <p:grpSpPr bwMode="auto">
          <a:xfrm>
            <a:off x="5959643" y="3136233"/>
            <a:ext cx="381000" cy="457200"/>
            <a:chOff x="4176" y="1104"/>
            <a:chExt cx="240" cy="288"/>
          </a:xfrm>
        </p:grpSpPr>
        <p:sp>
          <p:nvSpPr>
            <p:cNvPr id="45" name="Oval 11">
              <a:extLst>
                <a:ext uri="{FF2B5EF4-FFF2-40B4-BE49-F238E27FC236}">
                  <a16:creationId xmlns:a16="http://schemas.microsoft.com/office/drawing/2014/main" id="{67B7F61B-4C3E-4D04-857D-EBDA47A6F489}"/>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46" name="Text Box 12">
              <a:extLst>
                <a:ext uri="{FF2B5EF4-FFF2-40B4-BE49-F238E27FC236}">
                  <a16:creationId xmlns:a16="http://schemas.microsoft.com/office/drawing/2014/main" id="{81AE742E-300D-40DE-8B80-38504551931A}"/>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p>
          </p:txBody>
        </p:sp>
      </p:grpSp>
      <p:sp>
        <p:nvSpPr>
          <p:cNvPr id="47" name="Text Box 15">
            <a:extLst>
              <a:ext uri="{FF2B5EF4-FFF2-40B4-BE49-F238E27FC236}">
                <a16:creationId xmlns:a16="http://schemas.microsoft.com/office/drawing/2014/main" id="{94EF1EDC-4119-4F41-988B-67895C0D15C7}"/>
              </a:ext>
            </a:extLst>
          </p:cNvPr>
          <p:cNvSpPr txBox="1">
            <a:spLocks noChangeArrowheads="1"/>
          </p:cNvSpPr>
          <p:nvPr/>
        </p:nvSpPr>
        <p:spPr bwMode="auto">
          <a:xfrm>
            <a:off x="5970794" y="311393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dirty="0"/>
              <a:t>a</a:t>
            </a:r>
          </a:p>
        </p:txBody>
      </p:sp>
      <p:grpSp>
        <p:nvGrpSpPr>
          <p:cNvPr id="48" name="Group 4">
            <a:extLst>
              <a:ext uri="{FF2B5EF4-FFF2-40B4-BE49-F238E27FC236}">
                <a16:creationId xmlns:a16="http://schemas.microsoft.com/office/drawing/2014/main" id="{E7252EB9-0567-4206-B057-16800A77F4B5}"/>
              </a:ext>
            </a:extLst>
          </p:cNvPr>
          <p:cNvGrpSpPr>
            <a:grpSpLocks/>
          </p:cNvGrpSpPr>
          <p:nvPr/>
        </p:nvGrpSpPr>
        <p:grpSpPr bwMode="auto">
          <a:xfrm>
            <a:off x="7483643" y="4203033"/>
            <a:ext cx="381000" cy="457200"/>
            <a:chOff x="4176" y="1104"/>
            <a:chExt cx="240" cy="288"/>
          </a:xfrm>
        </p:grpSpPr>
        <p:sp>
          <p:nvSpPr>
            <p:cNvPr id="49" name="Oval 5">
              <a:extLst>
                <a:ext uri="{FF2B5EF4-FFF2-40B4-BE49-F238E27FC236}">
                  <a16:creationId xmlns:a16="http://schemas.microsoft.com/office/drawing/2014/main" id="{6761AD11-CECB-463B-B1DE-C0224A6F4E8F}"/>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50" name="Text Box 6">
              <a:extLst>
                <a:ext uri="{FF2B5EF4-FFF2-40B4-BE49-F238E27FC236}">
                  <a16:creationId xmlns:a16="http://schemas.microsoft.com/office/drawing/2014/main" id="{0EA17A89-2BC5-44B6-A129-BD16B24F6BD4}"/>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p>
          </p:txBody>
        </p:sp>
      </p:grpSp>
      <p:sp>
        <p:nvSpPr>
          <p:cNvPr id="51" name="Text Box 17">
            <a:extLst>
              <a:ext uri="{FF2B5EF4-FFF2-40B4-BE49-F238E27FC236}">
                <a16:creationId xmlns:a16="http://schemas.microsoft.com/office/drawing/2014/main" id="{A3661710-657D-451C-95E4-C4E599832C0A}"/>
              </a:ext>
            </a:extLst>
          </p:cNvPr>
          <p:cNvSpPr txBox="1">
            <a:spLocks noChangeArrowheads="1"/>
          </p:cNvSpPr>
          <p:nvPr/>
        </p:nvSpPr>
        <p:spPr bwMode="auto">
          <a:xfrm>
            <a:off x="7494794" y="418073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dirty="0"/>
              <a:t>c</a:t>
            </a:r>
          </a:p>
        </p:txBody>
      </p:sp>
      <p:grpSp>
        <p:nvGrpSpPr>
          <p:cNvPr id="52" name="Group 7">
            <a:extLst>
              <a:ext uri="{FF2B5EF4-FFF2-40B4-BE49-F238E27FC236}">
                <a16:creationId xmlns:a16="http://schemas.microsoft.com/office/drawing/2014/main" id="{BFA57728-8C8D-487C-800E-5B6F1664D8A4}"/>
              </a:ext>
            </a:extLst>
          </p:cNvPr>
          <p:cNvGrpSpPr>
            <a:grpSpLocks/>
          </p:cNvGrpSpPr>
          <p:nvPr/>
        </p:nvGrpSpPr>
        <p:grpSpPr bwMode="auto">
          <a:xfrm>
            <a:off x="4283243" y="4203033"/>
            <a:ext cx="381000" cy="457200"/>
            <a:chOff x="4176" y="1104"/>
            <a:chExt cx="240" cy="288"/>
          </a:xfrm>
        </p:grpSpPr>
        <p:sp>
          <p:nvSpPr>
            <p:cNvPr id="53" name="Oval 8">
              <a:extLst>
                <a:ext uri="{FF2B5EF4-FFF2-40B4-BE49-F238E27FC236}">
                  <a16:creationId xmlns:a16="http://schemas.microsoft.com/office/drawing/2014/main" id="{C4AA39AD-41DE-4290-9F2A-D3B64A293CED}"/>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54" name="Text Box 9">
              <a:extLst>
                <a:ext uri="{FF2B5EF4-FFF2-40B4-BE49-F238E27FC236}">
                  <a16:creationId xmlns:a16="http://schemas.microsoft.com/office/drawing/2014/main" id="{E53EC00A-50E4-4F81-BE2B-C8907C39563D}"/>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p>
          </p:txBody>
        </p:sp>
      </p:grpSp>
      <p:sp>
        <p:nvSpPr>
          <p:cNvPr id="55" name="Text Box 16">
            <a:extLst>
              <a:ext uri="{FF2B5EF4-FFF2-40B4-BE49-F238E27FC236}">
                <a16:creationId xmlns:a16="http://schemas.microsoft.com/office/drawing/2014/main" id="{63A11219-A7F4-45F1-BCFF-714EF0C3550C}"/>
              </a:ext>
            </a:extLst>
          </p:cNvPr>
          <p:cNvSpPr txBox="1">
            <a:spLocks noChangeArrowheads="1"/>
          </p:cNvSpPr>
          <p:nvPr/>
        </p:nvSpPr>
        <p:spPr bwMode="auto">
          <a:xfrm>
            <a:off x="4283243" y="4203033"/>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b</a:t>
            </a:r>
          </a:p>
        </p:txBody>
      </p:sp>
    </p:spTree>
    <p:extLst>
      <p:ext uri="{BB962C8B-B14F-4D97-AF65-F5344CB8AC3E}">
        <p14:creationId xmlns:p14="http://schemas.microsoft.com/office/powerpoint/2010/main" val="264856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1+#ppt_w/2"/>
                                          </p:val>
                                        </p:tav>
                                        <p:tav tm="100000">
                                          <p:val>
                                            <p:strVal val="#ppt_x"/>
                                          </p:val>
                                        </p:tav>
                                      </p:tavLst>
                                    </p:anim>
                                    <p:anim calcmode="lin" valueType="num">
                                      <p:cBhvr additive="base">
                                        <p:cTn id="1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1+#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42" grpId="0" autoUpdateAnimBg="0"/>
      <p:bldP spid="4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34</a:t>
            </a:fld>
            <a:endParaRPr lang="en-IN" dirty="0"/>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
        <p:nvSpPr>
          <p:cNvPr id="26" name="Line 13">
            <a:extLst>
              <a:ext uri="{FF2B5EF4-FFF2-40B4-BE49-F238E27FC236}">
                <a16:creationId xmlns:a16="http://schemas.microsoft.com/office/drawing/2014/main" id="{A0039324-954A-4A3C-990C-91FA876465E9}"/>
              </a:ext>
            </a:extLst>
          </p:cNvPr>
          <p:cNvSpPr>
            <a:spLocks noChangeShapeType="1"/>
          </p:cNvSpPr>
          <p:nvPr/>
        </p:nvSpPr>
        <p:spPr bwMode="auto">
          <a:xfrm flipH="1">
            <a:off x="3152274" y="4334850"/>
            <a:ext cx="304800" cy="522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14">
            <a:extLst>
              <a:ext uri="{FF2B5EF4-FFF2-40B4-BE49-F238E27FC236}">
                <a16:creationId xmlns:a16="http://schemas.microsoft.com/office/drawing/2014/main" id="{D15E659C-629E-4B6F-8D3B-E0C1F64422FB}"/>
              </a:ext>
            </a:extLst>
          </p:cNvPr>
          <p:cNvSpPr>
            <a:spLocks noChangeShapeType="1"/>
          </p:cNvSpPr>
          <p:nvPr/>
        </p:nvSpPr>
        <p:spPr bwMode="auto">
          <a:xfrm>
            <a:off x="3712446" y="4308078"/>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9" name="Group 18">
            <a:extLst>
              <a:ext uri="{FF2B5EF4-FFF2-40B4-BE49-F238E27FC236}">
                <a16:creationId xmlns:a16="http://schemas.microsoft.com/office/drawing/2014/main" id="{898AC6DB-41A3-4A30-8602-B10E073A510A}"/>
              </a:ext>
            </a:extLst>
          </p:cNvPr>
          <p:cNvGrpSpPr>
            <a:grpSpLocks/>
          </p:cNvGrpSpPr>
          <p:nvPr/>
        </p:nvGrpSpPr>
        <p:grpSpPr bwMode="auto">
          <a:xfrm>
            <a:off x="5819274" y="4639650"/>
            <a:ext cx="381000" cy="457200"/>
            <a:chOff x="4176" y="1104"/>
            <a:chExt cx="240" cy="288"/>
          </a:xfrm>
        </p:grpSpPr>
        <p:sp>
          <p:nvSpPr>
            <p:cNvPr id="79" name="Oval 19">
              <a:extLst>
                <a:ext uri="{FF2B5EF4-FFF2-40B4-BE49-F238E27FC236}">
                  <a16:creationId xmlns:a16="http://schemas.microsoft.com/office/drawing/2014/main" id="{5DCEAA58-4B28-4F46-889F-3816D409E663}"/>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 name="Text Box 20">
              <a:extLst>
                <a:ext uri="{FF2B5EF4-FFF2-40B4-BE49-F238E27FC236}">
                  <a16:creationId xmlns:a16="http://schemas.microsoft.com/office/drawing/2014/main" id="{CFC820FE-55D8-4FE4-8F9B-4B82A3961361}"/>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32" name="Line 21">
            <a:extLst>
              <a:ext uri="{FF2B5EF4-FFF2-40B4-BE49-F238E27FC236}">
                <a16:creationId xmlns:a16="http://schemas.microsoft.com/office/drawing/2014/main" id="{AAE6A5A4-DBFB-40D6-BBA4-EF71E59E2F30}"/>
              </a:ext>
            </a:extLst>
          </p:cNvPr>
          <p:cNvSpPr>
            <a:spLocks noChangeShapeType="1"/>
          </p:cNvSpPr>
          <p:nvPr/>
        </p:nvSpPr>
        <p:spPr bwMode="auto">
          <a:xfrm>
            <a:off x="5666874" y="4258650"/>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28">
            <a:extLst>
              <a:ext uri="{FF2B5EF4-FFF2-40B4-BE49-F238E27FC236}">
                <a16:creationId xmlns:a16="http://schemas.microsoft.com/office/drawing/2014/main" id="{4E7A35B7-4662-4BF4-BDED-BF68A301A425}"/>
              </a:ext>
            </a:extLst>
          </p:cNvPr>
          <p:cNvSpPr>
            <a:spLocks noChangeShapeType="1"/>
          </p:cNvSpPr>
          <p:nvPr/>
        </p:nvSpPr>
        <p:spPr bwMode="auto">
          <a:xfrm flipH="1">
            <a:off x="7571874" y="3344250"/>
            <a:ext cx="2286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32">
            <a:extLst>
              <a:ext uri="{FF2B5EF4-FFF2-40B4-BE49-F238E27FC236}">
                <a16:creationId xmlns:a16="http://schemas.microsoft.com/office/drawing/2014/main" id="{2C708641-857C-4DFD-B9A4-5407B01D4A8D}"/>
              </a:ext>
            </a:extLst>
          </p:cNvPr>
          <p:cNvSpPr>
            <a:spLocks noChangeShapeType="1"/>
          </p:cNvSpPr>
          <p:nvPr/>
        </p:nvSpPr>
        <p:spPr bwMode="auto">
          <a:xfrm flipH="1">
            <a:off x="3685674" y="3268050"/>
            <a:ext cx="838200" cy="838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33">
            <a:extLst>
              <a:ext uri="{FF2B5EF4-FFF2-40B4-BE49-F238E27FC236}">
                <a16:creationId xmlns:a16="http://schemas.microsoft.com/office/drawing/2014/main" id="{F2C38733-87E1-4660-9C51-275E19F8AF4A}"/>
              </a:ext>
            </a:extLst>
          </p:cNvPr>
          <p:cNvSpPr>
            <a:spLocks noChangeShapeType="1"/>
          </p:cNvSpPr>
          <p:nvPr/>
        </p:nvSpPr>
        <p:spPr bwMode="auto">
          <a:xfrm>
            <a:off x="4904874" y="3268050"/>
            <a:ext cx="533400" cy="762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37">
            <a:extLst>
              <a:ext uri="{FF2B5EF4-FFF2-40B4-BE49-F238E27FC236}">
                <a16:creationId xmlns:a16="http://schemas.microsoft.com/office/drawing/2014/main" id="{A797C0A4-1FBA-4334-BAE8-6903F52BCA05}"/>
              </a:ext>
            </a:extLst>
          </p:cNvPr>
          <p:cNvSpPr>
            <a:spLocks noChangeShapeType="1"/>
          </p:cNvSpPr>
          <p:nvPr/>
        </p:nvSpPr>
        <p:spPr bwMode="auto">
          <a:xfrm flipH="1">
            <a:off x="4872788" y="2201250"/>
            <a:ext cx="1327485" cy="91757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38">
            <a:extLst>
              <a:ext uri="{FF2B5EF4-FFF2-40B4-BE49-F238E27FC236}">
                <a16:creationId xmlns:a16="http://schemas.microsoft.com/office/drawing/2014/main" id="{7A088C4A-8F35-4D47-888E-8B61432A02B1}"/>
              </a:ext>
            </a:extLst>
          </p:cNvPr>
          <p:cNvSpPr>
            <a:spLocks noChangeShapeType="1"/>
          </p:cNvSpPr>
          <p:nvPr/>
        </p:nvSpPr>
        <p:spPr bwMode="auto">
          <a:xfrm>
            <a:off x="6549186" y="2201250"/>
            <a:ext cx="1251287" cy="9144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 name="Text Box 47">
            <a:extLst>
              <a:ext uri="{FF2B5EF4-FFF2-40B4-BE49-F238E27FC236}">
                <a16:creationId xmlns:a16="http://schemas.microsoft.com/office/drawing/2014/main" id="{233A88F0-6A15-43C5-B4A2-8934779D2FD9}"/>
              </a:ext>
            </a:extLst>
          </p:cNvPr>
          <p:cNvSpPr txBox="1">
            <a:spLocks noChangeArrowheads="1"/>
          </p:cNvSpPr>
          <p:nvPr/>
        </p:nvSpPr>
        <p:spPr bwMode="auto">
          <a:xfrm>
            <a:off x="5883117" y="463965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err="1"/>
              <a:t>i</a:t>
            </a:r>
            <a:endParaRPr lang="en-US" altLang="en-US" sz="2800" dirty="0"/>
          </a:p>
        </p:txBody>
      </p:sp>
      <p:grpSp>
        <p:nvGrpSpPr>
          <p:cNvPr id="66" name="Group 48">
            <a:extLst>
              <a:ext uri="{FF2B5EF4-FFF2-40B4-BE49-F238E27FC236}">
                <a16:creationId xmlns:a16="http://schemas.microsoft.com/office/drawing/2014/main" id="{B1BFEC03-DCE4-4136-B923-20708FF6A1C9}"/>
              </a:ext>
            </a:extLst>
          </p:cNvPr>
          <p:cNvGrpSpPr>
            <a:grpSpLocks/>
          </p:cNvGrpSpPr>
          <p:nvPr/>
        </p:nvGrpSpPr>
        <p:grpSpPr bwMode="auto">
          <a:xfrm>
            <a:off x="7648074" y="4487250"/>
            <a:ext cx="381000" cy="457200"/>
            <a:chOff x="4176" y="1104"/>
            <a:chExt cx="240" cy="288"/>
          </a:xfrm>
        </p:grpSpPr>
        <p:sp>
          <p:nvSpPr>
            <p:cNvPr id="69" name="Oval 49">
              <a:extLst>
                <a:ext uri="{FF2B5EF4-FFF2-40B4-BE49-F238E27FC236}">
                  <a16:creationId xmlns:a16="http://schemas.microsoft.com/office/drawing/2014/main" id="{346303E1-625A-4514-ACC7-46CE7BA1A1F9}"/>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Text Box 50">
              <a:extLst>
                <a:ext uri="{FF2B5EF4-FFF2-40B4-BE49-F238E27FC236}">
                  <a16:creationId xmlns:a16="http://schemas.microsoft.com/office/drawing/2014/main" id="{6B64B4CE-0E36-4DFB-80B8-726B7013C684}"/>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67" name="Line 51">
            <a:extLst>
              <a:ext uri="{FF2B5EF4-FFF2-40B4-BE49-F238E27FC236}">
                <a16:creationId xmlns:a16="http://schemas.microsoft.com/office/drawing/2014/main" id="{8C818C87-4AF6-4A9B-AD12-6DA6F1600B83}"/>
              </a:ext>
            </a:extLst>
          </p:cNvPr>
          <p:cNvSpPr>
            <a:spLocks noChangeShapeType="1"/>
          </p:cNvSpPr>
          <p:nvPr/>
        </p:nvSpPr>
        <p:spPr bwMode="auto">
          <a:xfrm>
            <a:off x="7495674" y="4106250"/>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 name="Text Box 52">
            <a:extLst>
              <a:ext uri="{FF2B5EF4-FFF2-40B4-BE49-F238E27FC236}">
                <a16:creationId xmlns:a16="http://schemas.microsoft.com/office/drawing/2014/main" id="{47891904-EFF3-4542-91B6-65B5555AEB5B}"/>
              </a:ext>
            </a:extLst>
          </p:cNvPr>
          <p:cNvSpPr txBox="1">
            <a:spLocks noChangeArrowheads="1"/>
          </p:cNvSpPr>
          <p:nvPr/>
        </p:nvSpPr>
        <p:spPr bwMode="auto">
          <a:xfrm>
            <a:off x="7724274" y="4474893"/>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j</a:t>
            </a:r>
          </a:p>
        </p:txBody>
      </p:sp>
      <p:sp>
        <p:nvSpPr>
          <p:cNvPr id="89" name="Text Box 53">
            <a:extLst>
              <a:ext uri="{FF2B5EF4-FFF2-40B4-BE49-F238E27FC236}">
                <a16:creationId xmlns:a16="http://schemas.microsoft.com/office/drawing/2014/main" id="{BFA9523C-566D-4FA1-981C-61AF13D3333E}"/>
              </a:ext>
            </a:extLst>
          </p:cNvPr>
          <p:cNvSpPr txBox="1">
            <a:spLocks noChangeArrowheads="1"/>
          </p:cNvSpPr>
          <p:nvPr/>
        </p:nvSpPr>
        <p:spPr bwMode="auto">
          <a:xfrm>
            <a:off x="4263189" y="60112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g</a:t>
            </a:r>
          </a:p>
        </p:txBody>
      </p:sp>
      <p:sp>
        <p:nvSpPr>
          <p:cNvPr id="90" name="Text Box 54">
            <a:extLst>
              <a:ext uri="{FF2B5EF4-FFF2-40B4-BE49-F238E27FC236}">
                <a16:creationId xmlns:a16="http://schemas.microsoft.com/office/drawing/2014/main" id="{2673DCF9-2A1F-4092-8983-5AE1E961026F}"/>
              </a:ext>
            </a:extLst>
          </p:cNvPr>
          <p:cNvSpPr txBox="1">
            <a:spLocks noChangeArrowheads="1"/>
          </p:cNvSpPr>
          <p:nvPr/>
        </p:nvSpPr>
        <p:spPr bwMode="auto">
          <a:xfrm>
            <a:off x="4567989" y="60112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h</a:t>
            </a:r>
          </a:p>
        </p:txBody>
      </p:sp>
      <p:sp>
        <p:nvSpPr>
          <p:cNvPr id="91" name="Text Box 55">
            <a:extLst>
              <a:ext uri="{FF2B5EF4-FFF2-40B4-BE49-F238E27FC236}">
                <a16:creationId xmlns:a16="http://schemas.microsoft.com/office/drawing/2014/main" id="{A27A8E92-A090-4D81-BDFA-C2D9ACECD465}"/>
              </a:ext>
            </a:extLst>
          </p:cNvPr>
          <p:cNvSpPr txBox="1">
            <a:spLocks noChangeArrowheads="1"/>
          </p:cNvSpPr>
          <p:nvPr/>
        </p:nvSpPr>
        <p:spPr bwMode="auto">
          <a:xfrm>
            <a:off x="4872789" y="60112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d</a:t>
            </a:r>
          </a:p>
        </p:txBody>
      </p:sp>
      <p:sp>
        <p:nvSpPr>
          <p:cNvPr id="92" name="Text Box 56">
            <a:extLst>
              <a:ext uri="{FF2B5EF4-FFF2-40B4-BE49-F238E27FC236}">
                <a16:creationId xmlns:a16="http://schemas.microsoft.com/office/drawing/2014/main" id="{87AD4516-D189-4143-8583-81501A93980A}"/>
              </a:ext>
            </a:extLst>
          </p:cNvPr>
          <p:cNvSpPr txBox="1">
            <a:spLocks noChangeArrowheads="1"/>
          </p:cNvSpPr>
          <p:nvPr/>
        </p:nvSpPr>
        <p:spPr bwMode="auto">
          <a:xfrm>
            <a:off x="5177589" y="60112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i</a:t>
            </a:r>
          </a:p>
        </p:txBody>
      </p:sp>
      <p:sp>
        <p:nvSpPr>
          <p:cNvPr id="93" name="Text Box 57">
            <a:extLst>
              <a:ext uri="{FF2B5EF4-FFF2-40B4-BE49-F238E27FC236}">
                <a16:creationId xmlns:a16="http://schemas.microsoft.com/office/drawing/2014/main" id="{322702F7-C66E-4F06-A729-AE78D3D1CD19}"/>
              </a:ext>
            </a:extLst>
          </p:cNvPr>
          <p:cNvSpPr txBox="1">
            <a:spLocks noChangeArrowheads="1"/>
          </p:cNvSpPr>
          <p:nvPr/>
        </p:nvSpPr>
        <p:spPr bwMode="auto">
          <a:xfrm>
            <a:off x="5482389" y="60112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e</a:t>
            </a:r>
          </a:p>
        </p:txBody>
      </p:sp>
      <p:sp>
        <p:nvSpPr>
          <p:cNvPr id="94" name="Text Box 58">
            <a:extLst>
              <a:ext uri="{FF2B5EF4-FFF2-40B4-BE49-F238E27FC236}">
                <a16:creationId xmlns:a16="http://schemas.microsoft.com/office/drawing/2014/main" id="{32F7F543-5788-4208-BB20-8DEC96902768}"/>
              </a:ext>
            </a:extLst>
          </p:cNvPr>
          <p:cNvSpPr txBox="1">
            <a:spLocks noChangeArrowheads="1"/>
          </p:cNvSpPr>
          <p:nvPr/>
        </p:nvSpPr>
        <p:spPr bwMode="auto">
          <a:xfrm>
            <a:off x="5787189" y="60112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b</a:t>
            </a:r>
          </a:p>
        </p:txBody>
      </p:sp>
      <p:sp>
        <p:nvSpPr>
          <p:cNvPr id="95" name="Text Box 59">
            <a:extLst>
              <a:ext uri="{FF2B5EF4-FFF2-40B4-BE49-F238E27FC236}">
                <a16:creationId xmlns:a16="http://schemas.microsoft.com/office/drawing/2014/main" id="{7006B2FC-3186-438E-BC98-687359E34D78}"/>
              </a:ext>
            </a:extLst>
          </p:cNvPr>
          <p:cNvSpPr txBox="1">
            <a:spLocks noChangeArrowheads="1"/>
          </p:cNvSpPr>
          <p:nvPr/>
        </p:nvSpPr>
        <p:spPr bwMode="auto">
          <a:xfrm>
            <a:off x="6091989" y="60112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j</a:t>
            </a:r>
          </a:p>
        </p:txBody>
      </p:sp>
      <p:sp>
        <p:nvSpPr>
          <p:cNvPr id="96" name="Text Box 60">
            <a:extLst>
              <a:ext uri="{FF2B5EF4-FFF2-40B4-BE49-F238E27FC236}">
                <a16:creationId xmlns:a16="http://schemas.microsoft.com/office/drawing/2014/main" id="{536EC29A-8F4B-45FB-B4CE-64C57E93B5DF}"/>
              </a:ext>
            </a:extLst>
          </p:cNvPr>
          <p:cNvSpPr txBox="1">
            <a:spLocks noChangeArrowheads="1"/>
          </p:cNvSpPr>
          <p:nvPr/>
        </p:nvSpPr>
        <p:spPr bwMode="auto">
          <a:xfrm>
            <a:off x="6396789" y="60112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f</a:t>
            </a:r>
          </a:p>
        </p:txBody>
      </p:sp>
      <p:sp>
        <p:nvSpPr>
          <p:cNvPr id="97" name="Text Box 61">
            <a:extLst>
              <a:ext uri="{FF2B5EF4-FFF2-40B4-BE49-F238E27FC236}">
                <a16:creationId xmlns:a16="http://schemas.microsoft.com/office/drawing/2014/main" id="{EADA6940-366B-4EC7-ABB5-39F3FFD5C52A}"/>
              </a:ext>
            </a:extLst>
          </p:cNvPr>
          <p:cNvSpPr txBox="1">
            <a:spLocks noChangeArrowheads="1"/>
          </p:cNvSpPr>
          <p:nvPr/>
        </p:nvSpPr>
        <p:spPr bwMode="auto">
          <a:xfrm>
            <a:off x="6701589" y="60112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c</a:t>
            </a:r>
          </a:p>
        </p:txBody>
      </p:sp>
      <p:sp>
        <p:nvSpPr>
          <p:cNvPr id="98" name="Text Box 62">
            <a:extLst>
              <a:ext uri="{FF2B5EF4-FFF2-40B4-BE49-F238E27FC236}">
                <a16:creationId xmlns:a16="http://schemas.microsoft.com/office/drawing/2014/main" id="{0647F2B8-60D8-4C0F-8964-ED16CCDB5FD1}"/>
              </a:ext>
            </a:extLst>
          </p:cNvPr>
          <p:cNvSpPr txBox="1">
            <a:spLocks noChangeArrowheads="1"/>
          </p:cNvSpPr>
          <p:nvPr/>
        </p:nvSpPr>
        <p:spPr bwMode="auto">
          <a:xfrm>
            <a:off x="7006389" y="60112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a:t>
            </a:r>
          </a:p>
        </p:txBody>
      </p:sp>
      <p:grpSp>
        <p:nvGrpSpPr>
          <p:cNvPr id="99" name="Group 7">
            <a:extLst>
              <a:ext uri="{FF2B5EF4-FFF2-40B4-BE49-F238E27FC236}">
                <a16:creationId xmlns:a16="http://schemas.microsoft.com/office/drawing/2014/main" id="{2F7944DE-3CD0-4F9B-9532-F4FA30322E1C}"/>
              </a:ext>
            </a:extLst>
          </p:cNvPr>
          <p:cNvGrpSpPr>
            <a:grpSpLocks/>
          </p:cNvGrpSpPr>
          <p:nvPr/>
        </p:nvGrpSpPr>
        <p:grpSpPr bwMode="auto">
          <a:xfrm>
            <a:off x="2923674" y="4639650"/>
            <a:ext cx="381000" cy="457200"/>
            <a:chOff x="4176" y="1104"/>
            <a:chExt cx="240" cy="288"/>
          </a:xfrm>
        </p:grpSpPr>
        <p:sp>
          <p:nvSpPr>
            <p:cNvPr id="100" name="Oval 8">
              <a:extLst>
                <a:ext uri="{FF2B5EF4-FFF2-40B4-BE49-F238E27FC236}">
                  <a16:creationId xmlns:a16="http://schemas.microsoft.com/office/drawing/2014/main" id="{27D81CD1-3882-4CEE-BC09-294391AB90DF}"/>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Text Box 9">
              <a:extLst>
                <a:ext uri="{FF2B5EF4-FFF2-40B4-BE49-F238E27FC236}">
                  <a16:creationId xmlns:a16="http://schemas.microsoft.com/office/drawing/2014/main" id="{3A7830EE-80B7-41F5-A5B3-ABC4E572AA50}"/>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102" name="Group 10">
            <a:extLst>
              <a:ext uri="{FF2B5EF4-FFF2-40B4-BE49-F238E27FC236}">
                <a16:creationId xmlns:a16="http://schemas.microsoft.com/office/drawing/2014/main" id="{D9A280F1-5532-45D7-9DA9-7FEC157AE1D1}"/>
              </a:ext>
            </a:extLst>
          </p:cNvPr>
          <p:cNvGrpSpPr>
            <a:grpSpLocks/>
          </p:cNvGrpSpPr>
          <p:nvPr/>
        </p:nvGrpSpPr>
        <p:grpSpPr bwMode="auto">
          <a:xfrm>
            <a:off x="3914274" y="4639650"/>
            <a:ext cx="381000" cy="457200"/>
            <a:chOff x="4176" y="1104"/>
            <a:chExt cx="240" cy="288"/>
          </a:xfrm>
        </p:grpSpPr>
        <p:sp>
          <p:nvSpPr>
            <p:cNvPr id="103" name="Oval 11">
              <a:extLst>
                <a:ext uri="{FF2B5EF4-FFF2-40B4-BE49-F238E27FC236}">
                  <a16:creationId xmlns:a16="http://schemas.microsoft.com/office/drawing/2014/main" id="{6122ACF8-3254-4735-80C5-9833AAF7927A}"/>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Text Box 12">
              <a:extLst>
                <a:ext uri="{FF2B5EF4-FFF2-40B4-BE49-F238E27FC236}">
                  <a16:creationId xmlns:a16="http://schemas.microsoft.com/office/drawing/2014/main" id="{5BEC1835-F6E7-4254-9010-095DB8FDD6FA}"/>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05" name="Text Box 45">
            <a:extLst>
              <a:ext uri="{FF2B5EF4-FFF2-40B4-BE49-F238E27FC236}">
                <a16:creationId xmlns:a16="http://schemas.microsoft.com/office/drawing/2014/main" id="{B52443AE-1720-4B0B-A307-C70852D290F4}"/>
              </a:ext>
            </a:extLst>
          </p:cNvPr>
          <p:cNvSpPr txBox="1">
            <a:spLocks noChangeArrowheads="1"/>
          </p:cNvSpPr>
          <p:nvPr/>
        </p:nvSpPr>
        <p:spPr bwMode="auto">
          <a:xfrm>
            <a:off x="2936031" y="4575807"/>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g</a:t>
            </a:r>
          </a:p>
        </p:txBody>
      </p:sp>
      <p:sp>
        <p:nvSpPr>
          <p:cNvPr id="106" name="Text Box 46">
            <a:extLst>
              <a:ext uri="{FF2B5EF4-FFF2-40B4-BE49-F238E27FC236}">
                <a16:creationId xmlns:a16="http://schemas.microsoft.com/office/drawing/2014/main" id="{B3AD5DDB-5A08-4FCC-A1AB-6F60AC848CDD}"/>
              </a:ext>
            </a:extLst>
          </p:cNvPr>
          <p:cNvSpPr txBox="1">
            <a:spLocks noChangeArrowheads="1"/>
          </p:cNvSpPr>
          <p:nvPr/>
        </p:nvSpPr>
        <p:spPr bwMode="auto">
          <a:xfrm>
            <a:off x="3914274" y="463965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h</a:t>
            </a:r>
          </a:p>
        </p:txBody>
      </p:sp>
      <p:grpSp>
        <p:nvGrpSpPr>
          <p:cNvPr id="107" name="Group 4">
            <a:extLst>
              <a:ext uri="{FF2B5EF4-FFF2-40B4-BE49-F238E27FC236}">
                <a16:creationId xmlns:a16="http://schemas.microsoft.com/office/drawing/2014/main" id="{AE1E6D8D-EC33-4748-9D26-8D7B4028D414}"/>
              </a:ext>
            </a:extLst>
          </p:cNvPr>
          <p:cNvGrpSpPr>
            <a:grpSpLocks/>
          </p:cNvGrpSpPr>
          <p:nvPr/>
        </p:nvGrpSpPr>
        <p:grpSpPr bwMode="auto">
          <a:xfrm>
            <a:off x="3380874" y="3953850"/>
            <a:ext cx="381000" cy="457200"/>
            <a:chOff x="4176" y="1104"/>
            <a:chExt cx="240" cy="288"/>
          </a:xfrm>
        </p:grpSpPr>
        <p:sp>
          <p:nvSpPr>
            <p:cNvPr id="108" name="Oval 5">
              <a:extLst>
                <a:ext uri="{FF2B5EF4-FFF2-40B4-BE49-F238E27FC236}">
                  <a16:creationId xmlns:a16="http://schemas.microsoft.com/office/drawing/2014/main" id="{4CB885F6-33DC-4F97-9247-E81DC2E4768E}"/>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 name="Text Box 6">
              <a:extLst>
                <a:ext uri="{FF2B5EF4-FFF2-40B4-BE49-F238E27FC236}">
                  <a16:creationId xmlns:a16="http://schemas.microsoft.com/office/drawing/2014/main" id="{9B0BAD20-D8DB-473C-B2DC-25C81C59B443}"/>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10" name="Text Box 42">
            <a:extLst>
              <a:ext uri="{FF2B5EF4-FFF2-40B4-BE49-F238E27FC236}">
                <a16:creationId xmlns:a16="http://schemas.microsoft.com/office/drawing/2014/main" id="{57C35CCB-62BB-40DB-8DC4-B81BC30EE55A}"/>
              </a:ext>
            </a:extLst>
          </p:cNvPr>
          <p:cNvSpPr txBox="1">
            <a:spLocks noChangeArrowheads="1"/>
          </p:cNvSpPr>
          <p:nvPr/>
        </p:nvSpPr>
        <p:spPr bwMode="auto">
          <a:xfrm>
            <a:off x="3380874" y="395385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d</a:t>
            </a:r>
          </a:p>
        </p:txBody>
      </p:sp>
      <p:grpSp>
        <p:nvGrpSpPr>
          <p:cNvPr id="111" name="Group 29">
            <a:extLst>
              <a:ext uri="{FF2B5EF4-FFF2-40B4-BE49-F238E27FC236}">
                <a16:creationId xmlns:a16="http://schemas.microsoft.com/office/drawing/2014/main" id="{51AA8F38-0421-4DA0-BBD4-F9CC33F318E0}"/>
              </a:ext>
            </a:extLst>
          </p:cNvPr>
          <p:cNvGrpSpPr>
            <a:grpSpLocks/>
          </p:cNvGrpSpPr>
          <p:nvPr/>
        </p:nvGrpSpPr>
        <p:grpSpPr bwMode="auto">
          <a:xfrm>
            <a:off x="4523874" y="2963250"/>
            <a:ext cx="381000" cy="457200"/>
            <a:chOff x="4176" y="1104"/>
            <a:chExt cx="240" cy="288"/>
          </a:xfrm>
        </p:grpSpPr>
        <p:sp>
          <p:nvSpPr>
            <p:cNvPr id="112" name="Oval 30">
              <a:extLst>
                <a:ext uri="{FF2B5EF4-FFF2-40B4-BE49-F238E27FC236}">
                  <a16:creationId xmlns:a16="http://schemas.microsoft.com/office/drawing/2014/main" id="{8BFFF7ED-9068-4CFC-9B95-DD0418CCE406}"/>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Text Box 31">
              <a:extLst>
                <a:ext uri="{FF2B5EF4-FFF2-40B4-BE49-F238E27FC236}">
                  <a16:creationId xmlns:a16="http://schemas.microsoft.com/office/drawing/2014/main" id="{CB4A2C09-6A80-43D1-8F42-DC2BA60C8DB2}"/>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14" name="Text Box 40">
            <a:extLst>
              <a:ext uri="{FF2B5EF4-FFF2-40B4-BE49-F238E27FC236}">
                <a16:creationId xmlns:a16="http://schemas.microsoft.com/office/drawing/2014/main" id="{04C3083F-95B3-49D0-BF08-6D6B6AED0569}"/>
              </a:ext>
            </a:extLst>
          </p:cNvPr>
          <p:cNvSpPr txBox="1">
            <a:spLocks noChangeArrowheads="1"/>
          </p:cNvSpPr>
          <p:nvPr/>
        </p:nvSpPr>
        <p:spPr bwMode="auto">
          <a:xfrm>
            <a:off x="4523874" y="296325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b</a:t>
            </a:r>
          </a:p>
        </p:txBody>
      </p:sp>
      <p:grpSp>
        <p:nvGrpSpPr>
          <p:cNvPr id="115" name="Group 15">
            <a:extLst>
              <a:ext uri="{FF2B5EF4-FFF2-40B4-BE49-F238E27FC236}">
                <a16:creationId xmlns:a16="http://schemas.microsoft.com/office/drawing/2014/main" id="{D65686DF-4DE4-4BE7-BFA3-DDFE47D4CEE1}"/>
              </a:ext>
            </a:extLst>
          </p:cNvPr>
          <p:cNvGrpSpPr>
            <a:grpSpLocks/>
          </p:cNvGrpSpPr>
          <p:nvPr/>
        </p:nvGrpSpPr>
        <p:grpSpPr bwMode="auto">
          <a:xfrm>
            <a:off x="5362074" y="3877650"/>
            <a:ext cx="381000" cy="457200"/>
            <a:chOff x="4176" y="1104"/>
            <a:chExt cx="240" cy="288"/>
          </a:xfrm>
        </p:grpSpPr>
        <p:sp>
          <p:nvSpPr>
            <p:cNvPr id="116" name="Oval 16">
              <a:extLst>
                <a:ext uri="{FF2B5EF4-FFF2-40B4-BE49-F238E27FC236}">
                  <a16:creationId xmlns:a16="http://schemas.microsoft.com/office/drawing/2014/main" id="{0488A9F2-9A90-4724-B631-22FE3656B87C}"/>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Text Box 17">
              <a:extLst>
                <a:ext uri="{FF2B5EF4-FFF2-40B4-BE49-F238E27FC236}">
                  <a16:creationId xmlns:a16="http://schemas.microsoft.com/office/drawing/2014/main" id="{2F32B547-7EB5-4A8B-A47B-DED43A17F295}"/>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118" name="Group 25">
            <a:extLst>
              <a:ext uri="{FF2B5EF4-FFF2-40B4-BE49-F238E27FC236}">
                <a16:creationId xmlns:a16="http://schemas.microsoft.com/office/drawing/2014/main" id="{5B35BB7A-1684-450B-9AA6-1A169F7CC875}"/>
              </a:ext>
            </a:extLst>
          </p:cNvPr>
          <p:cNvGrpSpPr>
            <a:grpSpLocks/>
          </p:cNvGrpSpPr>
          <p:nvPr/>
        </p:nvGrpSpPr>
        <p:grpSpPr bwMode="auto">
          <a:xfrm>
            <a:off x="7267074" y="3649050"/>
            <a:ext cx="381000" cy="457200"/>
            <a:chOff x="4176" y="1104"/>
            <a:chExt cx="240" cy="288"/>
          </a:xfrm>
        </p:grpSpPr>
        <p:sp>
          <p:nvSpPr>
            <p:cNvPr id="119" name="Oval 26">
              <a:extLst>
                <a:ext uri="{FF2B5EF4-FFF2-40B4-BE49-F238E27FC236}">
                  <a16:creationId xmlns:a16="http://schemas.microsoft.com/office/drawing/2014/main" id="{A1FED87E-6519-46A7-8E63-1D348361D637}"/>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Text Box 27">
              <a:extLst>
                <a:ext uri="{FF2B5EF4-FFF2-40B4-BE49-F238E27FC236}">
                  <a16:creationId xmlns:a16="http://schemas.microsoft.com/office/drawing/2014/main" id="{5E9C4C3F-A342-4105-887A-B9FBBD1AF63F}"/>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21" name="Text Box 43">
            <a:extLst>
              <a:ext uri="{FF2B5EF4-FFF2-40B4-BE49-F238E27FC236}">
                <a16:creationId xmlns:a16="http://schemas.microsoft.com/office/drawing/2014/main" id="{AD325EBA-8F77-4F0A-B0EA-27C804CD9638}"/>
              </a:ext>
            </a:extLst>
          </p:cNvPr>
          <p:cNvSpPr txBox="1">
            <a:spLocks noChangeArrowheads="1"/>
          </p:cNvSpPr>
          <p:nvPr/>
        </p:nvSpPr>
        <p:spPr bwMode="auto">
          <a:xfrm>
            <a:off x="5374431" y="3852936"/>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e</a:t>
            </a:r>
          </a:p>
        </p:txBody>
      </p:sp>
      <p:sp>
        <p:nvSpPr>
          <p:cNvPr id="122" name="Text Box 44">
            <a:extLst>
              <a:ext uri="{FF2B5EF4-FFF2-40B4-BE49-F238E27FC236}">
                <a16:creationId xmlns:a16="http://schemas.microsoft.com/office/drawing/2014/main" id="{A072D598-D57F-4FF8-9F95-A767CC31DFDB}"/>
              </a:ext>
            </a:extLst>
          </p:cNvPr>
          <p:cNvSpPr txBox="1">
            <a:spLocks noChangeArrowheads="1"/>
          </p:cNvSpPr>
          <p:nvPr/>
        </p:nvSpPr>
        <p:spPr bwMode="auto">
          <a:xfrm>
            <a:off x="7304145" y="3661407"/>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f</a:t>
            </a:r>
          </a:p>
        </p:txBody>
      </p:sp>
      <p:grpSp>
        <p:nvGrpSpPr>
          <p:cNvPr id="123" name="Group 22">
            <a:extLst>
              <a:ext uri="{FF2B5EF4-FFF2-40B4-BE49-F238E27FC236}">
                <a16:creationId xmlns:a16="http://schemas.microsoft.com/office/drawing/2014/main" id="{76AD1DD2-AB26-4BA2-986A-CACDFD89205C}"/>
              </a:ext>
            </a:extLst>
          </p:cNvPr>
          <p:cNvGrpSpPr>
            <a:grpSpLocks/>
          </p:cNvGrpSpPr>
          <p:nvPr/>
        </p:nvGrpSpPr>
        <p:grpSpPr bwMode="auto">
          <a:xfrm>
            <a:off x="7724274" y="2963250"/>
            <a:ext cx="381000" cy="457200"/>
            <a:chOff x="4176" y="1104"/>
            <a:chExt cx="240" cy="288"/>
          </a:xfrm>
        </p:grpSpPr>
        <p:sp>
          <p:nvSpPr>
            <p:cNvPr id="124" name="Oval 23">
              <a:extLst>
                <a:ext uri="{FF2B5EF4-FFF2-40B4-BE49-F238E27FC236}">
                  <a16:creationId xmlns:a16="http://schemas.microsoft.com/office/drawing/2014/main" id="{AFF4CAB4-291D-4A03-A099-EF71132C8A18}"/>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Text Box 24">
              <a:extLst>
                <a:ext uri="{FF2B5EF4-FFF2-40B4-BE49-F238E27FC236}">
                  <a16:creationId xmlns:a16="http://schemas.microsoft.com/office/drawing/2014/main" id="{4762AC44-0C46-42A8-8276-5E5911C3851A}"/>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26" name="Text Box 41">
            <a:extLst>
              <a:ext uri="{FF2B5EF4-FFF2-40B4-BE49-F238E27FC236}">
                <a16:creationId xmlns:a16="http://schemas.microsoft.com/office/drawing/2014/main" id="{97AF5286-CAF7-40F4-8656-D11ED1A2BB40}"/>
              </a:ext>
            </a:extLst>
          </p:cNvPr>
          <p:cNvSpPr txBox="1">
            <a:spLocks noChangeArrowheads="1"/>
          </p:cNvSpPr>
          <p:nvPr/>
        </p:nvSpPr>
        <p:spPr bwMode="auto">
          <a:xfrm>
            <a:off x="7748988" y="2938536"/>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c</a:t>
            </a:r>
          </a:p>
        </p:txBody>
      </p:sp>
      <p:grpSp>
        <p:nvGrpSpPr>
          <p:cNvPr id="127" name="Group 34">
            <a:extLst>
              <a:ext uri="{FF2B5EF4-FFF2-40B4-BE49-F238E27FC236}">
                <a16:creationId xmlns:a16="http://schemas.microsoft.com/office/drawing/2014/main" id="{122BBF9B-4189-4C2D-99BE-10B9064410CE}"/>
              </a:ext>
            </a:extLst>
          </p:cNvPr>
          <p:cNvGrpSpPr>
            <a:grpSpLocks/>
          </p:cNvGrpSpPr>
          <p:nvPr/>
        </p:nvGrpSpPr>
        <p:grpSpPr bwMode="auto">
          <a:xfrm>
            <a:off x="6200274" y="1896450"/>
            <a:ext cx="381000" cy="457200"/>
            <a:chOff x="4176" y="1104"/>
            <a:chExt cx="240" cy="288"/>
          </a:xfrm>
        </p:grpSpPr>
        <p:sp>
          <p:nvSpPr>
            <p:cNvPr id="128" name="Oval 35">
              <a:extLst>
                <a:ext uri="{FF2B5EF4-FFF2-40B4-BE49-F238E27FC236}">
                  <a16:creationId xmlns:a16="http://schemas.microsoft.com/office/drawing/2014/main" id="{0E933C5E-6FB7-4700-8281-2EE5D9B0C471}"/>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Text Box 36">
              <a:extLst>
                <a:ext uri="{FF2B5EF4-FFF2-40B4-BE49-F238E27FC236}">
                  <a16:creationId xmlns:a16="http://schemas.microsoft.com/office/drawing/2014/main" id="{E7272D4F-2010-44E0-AF94-1B6D9ED06CA8}"/>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30" name="Text Box 39">
            <a:extLst>
              <a:ext uri="{FF2B5EF4-FFF2-40B4-BE49-F238E27FC236}">
                <a16:creationId xmlns:a16="http://schemas.microsoft.com/office/drawing/2014/main" id="{8B4D6A82-6331-430B-9E8B-5945B90605CA}"/>
              </a:ext>
            </a:extLst>
          </p:cNvPr>
          <p:cNvSpPr txBox="1">
            <a:spLocks noChangeArrowheads="1"/>
          </p:cNvSpPr>
          <p:nvPr/>
        </p:nvSpPr>
        <p:spPr bwMode="auto">
          <a:xfrm>
            <a:off x="6224988" y="1871736"/>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a</a:t>
            </a:r>
          </a:p>
        </p:txBody>
      </p:sp>
    </p:spTree>
    <p:extLst>
      <p:ext uri="{BB962C8B-B14F-4D97-AF65-F5344CB8AC3E}">
        <p14:creationId xmlns:p14="http://schemas.microsoft.com/office/powerpoint/2010/main" val="64111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500" fill="hold"/>
                                        <p:tgtEl>
                                          <p:spTgt spid="89"/>
                                        </p:tgtEl>
                                        <p:attrNameLst>
                                          <p:attrName>ppt_x</p:attrName>
                                        </p:attrNameLst>
                                      </p:cBhvr>
                                      <p:tavLst>
                                        <p:tav tm="0">
                                          <p:val>
                                            <p:strVal val="1+#ppt_w/2"/>
                                          </p:val>
                                        </p:tav>
                                        <p:tav tm="100000">
                                          <p:val>
                                            <p:strVal val="#ppt_x"/>
                                          </p:val>
                                        </p:tav>
                                      </p:tavLst>
                                    </p:anim>
                                    <p:anim calcmode="lin" valueType="num">
                                      <p:cBhvr additive="base">
                                        <p:cTn id="8"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0"/>
                                        </p:tgtEl>
                                        <p:attrNameLst>
                                          <p:attrName>style.visibility</p:attrName>
                                        </p:attrNameLst>
                                      </p:cBhvr>
                                      <p:to>
                                        <p:strVal val="visible"/>
                                      </p:to>
                                    </p:set>
                                    <p:anim calcmode="lin" valueType="num">
                                      <p:cBhvr additive="base">
                                        <p:cTn id="13" dur="500" fill="hold"/>
                                        <p:tgtEl>
                                          <p:spTgt spid="90"/>
                                        </p:tgtEl>
                                        <p:attrNameLst>
                                          <p:attrName>ppt_x</p:attrName>
                                        </p:attrNameLst>
                                      </p:cBhvr>
                                      <p:tavLst>
                                        <p:tav tm="0">
                                          <p:val>
                                            <p:strVal val="1+#ppt_w/2"/>
                                          </p:val>
                                        </p:tav>
                                        <p:tav tm="100000">
                                          <p:val>
                                            <p:strVal val="#ppt_x"/>
                                          </p:val>
                                        </p:tav>
                                      </p:tavLst>
                                    </p:anim>
                                    <p:anim calcmode="lin" valueType="num">
                                      <p:cBhvr additive="base">
                                        <p:cTn id="14"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additive="base">
                                        <p:cTn id="19" dur="500" fill="hold"/>
                                        <p:tgtEl>
                                          <p:spTgt spid="91"/>
                                        </p:tgtEl>
                                        <p:attrNameLst>
                                          <p:attrName>ppt_x</p:attrName>
                                        </p:attrNameLst>
                                      </p:cBhvr>
                                      <p:tavLst>
                                        <p:tav tm="0">
                                          <p:val>
                                            <p:strVal val="1+#ppt_w/2"/>
                                          </p:val>
                                        </p:tav>
                                        <p:tav tm="100000">
                                          <p:val>
                                            <p:strVal val="#ppt_x"/>
                                          </p:val>
                                        </p:tav>
                                      </p:tavLst>
                                    </p:anim>
                                    <p:anim calcmode="lin" valueType="num">
                                      <p:cBhvr additive="base">
                                        <p:cTn id="20"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additive="base">
                                        <p:cTn id="25" dur="500" fill="hold"/>
                                        <p:tgtEl>
                                          <p:spTgt spid="92"/>
                                        </p:tgtEl>
                                        <p:attrNameLst>
                                          <p:attrName>ppt_x</p:attrName>
                                        </p:attrNameLst>
                                      </p:cBhvr>
                                      <p:tavLst>
                                        <p:tav tm="0">
                                          <p:val>
                                            <p:strVal val="1+#ppt_w/2"/>
                                          </p:val>
                                        </p:tav>
                                        <p:tav tm="100000">
                                          <p:val>
                                            <p:strVal val="#ppt_x"/>
                                          </p:val>
                                        </p:tav>
                                      </p:tavLst>
                                    </p:anim>
                                    <p:anim calcmode="lin" valueType="num">
                                      <p:cBhvr additive="base">
                                        <p:cTn id="26"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additive="base">
                                        <p:cTn id="31" dur="500" fill="hold"/>
                                        <p:tgtEl>
                                          <p:spTgt spid="93"/>
                                        </p:tgtEl>
                                        <p:attrNameLst>
                                          <p:attrName>ppt_x</p:attrName>
                                        </p:attrNameLst>
                                      </p:cBhvr>
                                      <p:tavLst>
                                        <p:tav tm="0">
                                          <p:val>
                                            <p:strVal val="1+#ppt_w/2"/>
                                          </p:val>
                                        </p:tav>
                                        <p:tav tm="100000">
                                          <p:val>
                                            <p:strVal val="#ppt_x"/>
                                          </p:val>
                                        </p:tav>
                                      </p:tavLst>
                                    </p:anim>
                                    <p:anim calcmode="lin" valueType="num">
                                      <p:cBhvr additive="base">
                                        <p:cTn id="32"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4"/>
                                        </p:tgtEl>
                                        <p:attrNameLst>
                                          <p:attrName>style.visibility</p:attrName>
                                        </p:attrNameLst>
                                      </p:cBhvr>
                                      <p:to>
                                        <p:strVal val="visible"/>
                                      </p:to>
                                    </p:set>
                                    <p:anim calcmode="lin" valueType="num">
                                      <p:cBhvr additive="base">
                                        <p:cTn id="37" dur="500" fill="hold"/>
                                        <p:tgtEl>
                                          <p:spTgt spid="94"/>
                                        </p:tgtEl>
                                        <p:attrNameLst>
                                          <p:attrName>ppt_x</p:attrName>
                                        </p:attrNameLst>
                                      </p:cBhvr>
                                      <p:tavLst>
                                        <p:tav tm="0">
                                          <p:val>
                                            <p:strVal val="1+#ppt_w/2"/>
                                          </p:val>
                                        </p:tav>
                                        <p:tav tm="100000">
                                          <p:val>
                                            <p:strVal val="#ppt_x"/>
                                          </p:val>
                                        </p:tav>
                                      </p:tavLst>
                                    </p:anim>
                                    <p:anim calcmode="lin" valueType="num">
                                      <p:cBhvr additive="base">
                                        <p:cTn id="38"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500" fill="hold"/>
                                        <p:tgtEl>
                                          <p:spTgt spid="95"/>
                                        </p:tgtEl>
                                        <p:attrNameLst>
                                          <p:attrName>ppt_x</p:attrName>
                                        </p:attrNameLst>
                                      </p:cBhvr>
                                      <p:tavLst>
                                        <p:tav tm="0">
                                          <p:val>
                                            <p:strVal val="1+#ppt_w/2"/>
                                          </p:val>
                                        </p:tav>
                                        <p:tav tm="100000">
                                          <p:val>
                                            <p:strVal val="#ppt_x"/>
                                          </p:val>
                                        </p:tav>
                                      </p:tavLst>
                                    </p:anim>
                                    <p:anim calcmode="lin" valueType="num">
                                      <p:cBhvr additive="base">
                                        <p:cTn id="44"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6"/>
                                        </p:tgtEl>
                                        <p:attrNameLst>
                                          <p:attrName>style.visibility</p:attrName>
                                        </p:attrNameLst>
                                      </p:cBhvr>
                                      <p:to>
                                        <p:strVal val="visible"/>
                                      </p:to>
                                    </p:set>
                                    <p:anim calcmode="lin" valueType="num">
                                      <p:cBhvr additive="base">
                                        <p:cTn id="49" dur="500" fill="hold"/>
                                        <p:tgtEl>
                                          <p:spTgt spid="96"/>
                                        </p:tgtEl>
                                        <p:attrNameLst>
                                          <p:attrName>ppt_x</p:attrName>
                                        </p:attrNameLst>
                                      </p:cBhvr>
                                      <p:tavLst>
                                        <p:tav tm="0">
                                          <p:val>
                                            <p:strVal val="1+#ppt_w/2"/>
                                          </p:val>
                                        </p:tav>
                                        <p:tav tm="100000">
                                          <p:val>
                                            <p:strVal val="#ppt_x"/>
                                          </p:val>
                                        </p:tav>
                                      </p:tavLst>
                                    </p:anim>
                                    <p:anim calcmode="lin" valueType="num">
                                      <p:cBhvr additive="base">
                                        <p:cTn id="50"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97"/>
                                        </p:tgtEl>
                                        <p:attrNameLst>
                                          <p:attrName>style.visibility</p:attrName>
                                        </p:attrNameLst>
                                      </p:cBhvr>
                                      <p:to>
                                        <p:strVal val="visible"/>
                                      </p:to>
                                    </p:set>
                                    <p:anim calcmode="lin" valueType="num">
                                      <p:cBhvr additive="base">
                                        <p:cTn id="55" dur="500" fill="hold"/>
                                        <p:tgtEl>
                                          <p:spTgt spid="97"/>
                                        </p:tgtEl>
                                        <p:attrNameLst>
                                          <p:attrName>ppt_x</p:attrName>
                                        </p:attrNameLst>
                                      </p:cBhvr>
                                      <p:tavLst>
                                        <p:tav tm="0">
                                          <p:val>
                                            <p:strVal val="1+#ppt_w/2"/>
                                          </p:val>
                                        </p:tav>
                                        <p:tav tm="100000">
                                          <p:val>
                                            <p:strVal val="#ppt_x"/>
                                          </p:val>
                                        </p:tav>
                                      </p:tavLst>
                                    </p:anim>
                                    <p:anim calcmode="lin" valueType="num">
                                      <p:cBhvr additive="base">
                                        <p:cTn id="56"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98"/>
                                        </p:tgtEl>
                                        <p:attrNameLst>
                                          <p:attrName>style.visibility</p:attrName>
                                        </p:attrNameLst>
                                      </p:cBhvr>
                                      <p:to>
                                        <p:strVal val="visible"/>
                                      </p:to>
                                    </p:set>
                                    <p:anim calcmode="lin" valueType="num">
                                      <p:cBhvr additive="base">
                                        <p:cTn id="61" dur="500" fill="hold"/>
                                        <p:tgtEl>
                                          <p:spTgt spid="98"/>
                                        </p:tgtEl>
                                        <p:attrNameLst>
                                          <p:attrName>ppt_x</p:attrName>
                                        </p:attrNameLst>
                                      </p:cBhvr>
                                      <p:tavLst>
                                        <p:tav tm="0">
                                          <p:val>
                                            <p:strVal val="1+#ppt_w/2"/>
                                          </p:val>
                                        </p:tav>
                                        <p:tav tm="100000">
                                          <p:val>
                                            <p:strVal val="#ppt_x"/>
                                          </p:val>
                                        </p:tav>
                                      </p:tavLst>
                                    </p:anim>
                                    <p:anim calcmode="lin" valueType="num">
                                      <p:cBhvr additive="base">
                                        <p:cTn id="62" dur="500" fill="hold"/>
                                        <p:tgtEl>
                                          <p:spTgt spid="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utoUpdateAnimBg="0"/>
      <p:bldP spid="90" grpId="0" autoUpdateAnimBg="0"/>
      <p:bldP spid="91" grpId="0" autoUpdateAnimBg="0"/>
      <p:bldP spid="92" grpId="0" autoUpdateAnimBg="0"/>
      <p:bldP spid="93" grpId="0" autoUpdateAnimBg="0"/>
      <p:bldP spid="94" grpId="0" autoUpdateAnimBg="0"/>
      <p:bldP spid="95" grpId="0" autoUpdateAnimBg="0"/>
      <p:bldP spid="96" grpId="0" autoUpdateAnimBg="0"/>
      <p:bldP spid="97" grpId="0" autoUpdateAnimBg="0"/>
      <p:bldP spid="9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35</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err="1">
                <a:latin typeface="Times New Roman" panose="02020603050405020304" pitchFamily="18" charset="0"/>
                <a:cs typeface="Times New Roman" panose="02020603050405020304" pitchFamily="18" charset="0"/>
              </a:rPr>
              <a:t>Postorder</a:t>
            </a:r>
            <a:r>
              <a:rPr lang="en-US" sz="2400" b="1" dirty="0">
                <a:latin typeface="Times New Roman" panose="02020603050405020304" pitchFamily="18" charset="0"/>
                <a:cs typeface="Times New Roman" panose="02020603050405020304" pitchFamily="18" charset="0"/>
              </a:rPr>
              <a:t> Of Expression Tree</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
        <p:nvSpPr>
          <p:cNvPr id="29" name="Line 10">
            <a:extLst>
              <a:ext uri="{FF2B5EF4-FFF2-40B4-BE49-F238E27FC236}">
                <a16:creationId xmlns:a16="http://schemas.microsoft.com/office/drawing/2014/main" id="{13A7D262-C43D-4C39-8EC0-083F3420C4AD}"/>
              </a:ext>
            </a:extLst>
          </p:cNvPr>
          <p:cNvSpPr>
            <a:spLocks noChangeShapeType="1"/>
          </p:cNvSpPr>
          <p:nvPr/>
        </p:nvSpPr>
        <p:spPr bwMode="auto">
          <a:xfrm flipH="1">
            <a:off x="3128879" y="4319089"/>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11">
            <a:extLst>
              <a:ext uri="{FF2B5EF4-FFF2-40B4-BE49-F238E27FC236}">
                <a16:creationId xmlns:a16="http://schemas.microsoft.com/office/drawing/2014/main" id="{F80B3791-DF08-4D8D-B5FF-42E869552D3C}"/>
              </a:ext>
            </a:extLst>
          </p:cNvPr>
          <p:cNvSpPr>
            <a:spLocks noChangeShapeType="1"/>
          </p:cNvSpPr>
          <p:nvPr/>
        </p:nvSpPr>
        <p:spPr bwMode="auto">
          <a:xfrm>
            <a:off x="3738479" y="4242889"/>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8">
            <a:extLst>
              <a:ext uri="{FF2B5EF4-FFF2-40B4-BE49-F238E27FC236}">
                <a16:creationId xmlns:a16="http://schemas.microsoft.com/office/drawing/2014/main" id="{9E15B123-57FB-4044-956C-3BF3431243EA}"/>
              </a:ext>
            </a:extLst>
          </p:cNvPr>
          <p:cNvSpPr>
            <a:spLocks noChangeShapeType="1"/>
          </p:cNvSpPr>
          <p:nvPr/>
        </p:nvSpPr>
        <p:spPr bwMode="auto">
          <a:xfrm flipH="1">
            <a:off x="5156645" y="4395289"/>
            <a:ext cx="334434" cy="522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9">
            <a:extLst>
              <a:ext uri="{FF2B5EF4-FFF2-40B4-BE49-F238E27FC236}">
                <a16:creationId xmlns:a16="http://schemas.microsoft.com/office/drawing/2014/main" id="{14C80463-7E99-47B9-AD7E-AEE00E977135}"/>
              </a:ext>
            </a:extLst>
          </p:cNvPr>
          <p:cNvSpPr>
            <a:spLocks noChangeShapeType="1"/>
          </p:cNvSpPr>
          <p:nvPr/>
        </p:nvSpPr>
        <p:spPr bwMode="auto">
          <a:xfrm>
            <a:off x="5735509" y="4378621"/>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26">
            <a:extLst>
              <a:ext uri="{FF2B5EF4-FFF2-40B4-BE49-F238E27FC236}">
                <a16:creationId xmlns:a16="http://schemas.microsoft.com/office/drawing/2014/main" id="{493217B1-9EE9-4888-A11B-5700F8C61EA6}"/>
              </a:ext>
            </a:extLst>
          </p:cNvPr>
          <p:cNvSpPr>
            <a:spLocks noChangeShapeType="1"/>
          </p:cNvSpPr>
          <p:nvPr/>
        </p:nvSpPr>
        <p:spPr bwMode="auto">
          <a:xfrm flipH="1">
            <a:off x="7472279" y="3328488"/>
            <a:ext cx="304800" cy="46513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27">
            <a:extLst>
              <a:ext uri="{FF2B5EF4-FFF2-40B4-BE49-F238E27FC236}">
                <a16:creationId xmlns:a16="http://schemas.microsoft.com/office/drawing/2014/main" id="{7BD0718C-C04B-4319-9CE1-28FFC644FF37}"/>
              </a:ext>
            </a:extLst>
          </p:cNvPr>
          <p:cNvSpPr>
            <a:spLocks noChangeShapeType="1"/>
          </p:cNvSpPr>
          <p:nvPr/>
        </p:nvSpPr>
        <p:spPr bwMode="auto">
          <a:xfrm>
            <a:off x="8005679" y="3328488"/>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 name="Line 30">
            <a:extLst>
              <a:ext uri="{FF2B5EF4-FFF2-40B4-BE49-F238E27FC236}">
                <a16:creationId xmlns:a16="http://schemas.microsoft.com/office/drawing/2014/main" id="{EC19AFB3-28CD-42C4-841B-132E47EF896C}"/>
              </a:ext>
            </a:extLst>
          </p:cNvPr>
          <p:cNvSpPr>
            <a:spLocks noChangeShapeType="1"/>
          </p:cNvSpPr>
          <p:nvPr/>
        </p:nvSpPr>
        <p:spPr bwMode="auto">
          <a:xfrm flipH="1">
            <a:off x="3662279" y="3252289"/>
            <a:ext cx="838200" cy="838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 name="Line 31">
            <a:extLst>
              <a:ext uri="{FF2B5EF4-FFF2-40B4-BE49-F238E27FC236}">
                <a16:creationId xmlns:a16="http://schemas.microsoft.com/office/drawing/2014/main" id="{7EE709A4-B004-4378-B5FD-F5381BED4A87}"/>
              </a:ext>
            </a:extLst>
          </p:cNvPr>
          <p:cNvSpPr>
            <a:spLocks noChangeShapeType="1"/>
          </p:cNvSpPr>
          <p:nvPr/>
        </p:nvSpPr>
        <p:spPr bwMode="auto">
          <a:xfrm>
            <a:off x="4881479" y="3252289"/>
            <a:ext cx="609600" cy="9144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34">
            <a:extLst>
              <a:ext uri="{FF2B5EF4-FFF2-40B4-BE49-F238E27FC236}">
                <a16:creationId xmlns:a16="http://schemas.microsoft.com/office/drawing/2014/main" id="{49C2262F-E43E-4BEB-BC10-6BE3BE84B108}"/>
              </a:ext>
            </a:extLst>
          </p:cNvPr>
          <p:cNvSpPr>
            <a:spLocks noChangeShapeType="1"/>
          </p:cNvSpPr>
          <p:nvPr/>
        </p:nvSpPr>
        <p:spPr bwMode="auto">
          <a:xfrm flipH="1">
            <a:off x="4728117" y="2195627"/>
            <a:ext cx="1601162" cy="96644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 name="Line 35">
            <a:extLst>
              <a:ext uri="{FF2B5EF4-FFF2-40B4-BE49-F238E27FC236}">
                <a16:creationId xmlns:a16="http://schemas.microsoft.com/office/drawing/2014/main" id="{D8AA3C37-6F9D-4F16-99E6-595745623190}"/>
              </a:ext>
            </a:extLst>
          </p:cNvPr>
          <p:cNvSpPr>
            <a:spLocks noChangeShapeType="1"/>
          </p:cNvSpPr>
          <p:nvPr/>
        </p:nvSpPr>
        <p:spPr bwMode="auto">
          <a:xfrm>
            <a:off x="6481679" y="2261689"/>
            <a:ext cx="1295400" cy="838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Text Box 36">
            <a:extLst>
              <a:ext uri="{FF2B5EF4-FFF2-40B4-BE49-F238E27FC236}">
                <a16:creationId xmlns:a16="http://schemas.microsoft.com/office/drawing/2014/main" id="{BBEA390C-86C1-4E41-99BB-F514EDFF4E5A}"/>
              </a:ext>
            </a:extLst>
          </p:cNvPr>
          <p:cNvSpPr txBox="1">
            <a:spLocks noChangeArrowheads="1"/>
          </p:cNvSpPr>
          <p:nvPr/>
        </p:nvSpPr>
        <p:spPr bwMode="auto">
          <a:xfrm>
            <a:off x="3267242" y="5974511"/>
            <a:ext cx="586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Gives postfix form of expression!</a:t>
            </a:r>
          </a:p>
        </p:txBody>
      </p:sp>
      <p:sp>
        <p:nvSpPr>
          <p:cNvPr id="73" name="Text Box 37">
            <a:extLst>
              <a:ext uri="{FF2B5EF4-FFF2-40B4-BE49-F238E27FC236}">
                <a16:creationId xmlns:a16="http://schemas.microsoft.com/office/drawing/2014/main" id="{02F933C4-BDAC-4481-B946-30B322394830}"/>
              </a:ext>
            </a:extLst>
          </p:cNvPr>
          <p:cNvSpPr txBox="1">
            <a:spLocks noChangeArrowheads="1"/>
          </p:cNvSpPr>
          <p:nvPr/>
        </p:nvSpPr>
        <p:spPr bwMode="auto">
          <a:xfrm>
            <a:off x="4547045" y="5528150"/>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a:t>
            </a:r>
          </a:p>
        </p:txBody>
      </p:sp>
      <p:sp>
        <p:nvSpPr>
          <p:cNvPr id="74" name="Text Box 38">
            <a:extLst>
              <a:ext uri="{FF2B5EF4-FFF2-40B4-BE49-F238E27FC236}">
                <a16:creationId xmlns:a16="http://schemas.microsoft.com/office/drawing/2014/main" id="{AF0B6767-59B3-4DC0-9E7F-022782C923D5}"/>
              </a:ext>
            </a:extLst>
          </p:cNvPr>
          <p:cNvSpPr txBox="1">
            <a:spLocks noChangeArrowheads="1"/>
          </p:cNvSpPr>
          <p:nvPr/>
        </p:nvSpPr>
        <p:spPr bwMode="auto">
          <a:xfrm>
            <a:off x="4851845" y="5528150"/>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b</a:t>
            </a:r>
          </a:p>
        </p:txBody>
      </p:sp>
      <p:sp>
        <p:nvSpPr>
          <p:cNvPr id="75" name="Text Box 39">
            <a:extLst>
              <a:ext uri="{FF2B5EF4-FFF2-40B4-BE49-F238E27FC236}">
                <a16:creationId xmlns:a16="http://schemas.microsoft.com/office/drawing/2014/main" id="{B4BE2F38-D3B3-4EDA-99D6-6AE684D8F411}"/>
              </a:ext>
            </a:extLst>
          </p:cNvPr>
          <p:cNvSpPr txBox="1">
            <a:spLocks noChangeArrowheads="1"/>
          </p:cNvSpPr>
          <p:nvPr/>
        </p:nvSpPr>
        <p:spPr bwMode="auto">
          <a:xfrm>
            <a:off x="5156645" y="5528150"/>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t>
            </a:r>
          </a:p>
        </p:txBody>
      </p:sp>
      <p:sp>
        <p:nvSpPr>
          <p:cNvPr id="76" name="Text Box 40">
            <a:extLst>
              <a:ext uri="{FF2B5EF4-FFF2-40B4-BE49-F238E27FC236}">
                <a16:creationId xmlns:a16="http://schemas.microsoft.com/office/drawing/2014/main" id="{B1F63A45-3670-4451-93B7-57936D4D3425}"/>
              </a:ext>
            </a:extLst>
          </p:cNvPr>
          <p:cNvSpPr txBox="1">
            <a:spLocks noChangeArrowheads="1"/>
          </p:cNvSpPr>
          <p:nvPr/>
        </p:nvSpPr>
        <p:spPr bwMode="auto">
          <a:xfrm>
            <a:off x="5461445" y="5528150"/>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c</a:t>
            </a:r>
          </a:p>
        </p:txBody>
      </p:sp>
      <p:sp>
        <p:nvSpPr>
          <p:cNvPr id="77" name="Text Box 41">
            <a:extLst>
              <a:ext uri="{FF2B5EF4-FFF2-40B4-BE49-F238E27FC236}">
                <a16:creationId xmlns:a16="http://schemas.microsoft.com/office/drawing/2014/main" id="{EF3532EF-32F3-42D3-876E-28FDEEFCB59A}"/>
              </a:ext>
            </a:extLst>
          </p:cNvPr>
          <p:cNvSpPr txBox="1">
            <a:spLocks noChangeArrowheads="1"/>
          </p:cNvSpPr>
          <p:nvPr/>
        </p:nvSpPr>
        <p:spPr bwMode="auto">
          <a:xfrm>
            <a:off x="5766245" y="5528150"/>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d</a:t>
            </a:r>
          </a:p>
        </p:txBody>
      </p:sp>
      <p:sp>
        <p:nvSpPr>
          <p:cNvPr id="78" name="Text Box 42">
            <a:extLst>
              <a:ext uri="{FF2B5EF4-FFF2-40B4-BE49-F238E27FC236}">
                <a16:creationId xmlns:a16="http://schemas.microsoft.com/office/drawing/2014/main" id="{D95DFF66-7F2F-4A7A-8190-326850490E4B}"/>
              </a:ext>
            </a:extLst>
          </p:cNvPr>
          <p:cNvSpPr txBox="1">
            <a:spLocks noChangeArrowheads="1"/>
          </p:cNvSpPr>
          <p:nvPr/>
        </p:nvSpPr>
        <p:spPr bwMode="auto">
          <a:xfrm>
            <a:off x="6071045" y="5528150"/>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t>
            </a:r>
          </a:p>
        </p:txBody>
      </p:sp>
      <p:sp>
        <p:nvSpPr>
          <p:cNvPr id="79" name="Text Box 43">
            <a:extLst>
              <a:ext uri="{FF2B5EF4-FFF2-40B4-BE49-F238E27FC236}">
                <a16:creationId xmlns:a16="http://schemas.microsoft.com/office/drawing/2014/main" id="{02445373-05EA-4822-A4E2-26ECE5D40BAF}"/>
              </a:ext>
            </a:extLst>
          </p:cNvPr>
          <p:cNvSpPr txBox="1">
            <a:spLocks noChangeArrowheads="1"/>
          </p:cNvSpPr>
          <p:nvPr/>
        </p:nvSpPr>
        <p:spPr bwMode="auto">
          <a:xfrm>
            <a:off x="6375845" y="5528150"/>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t>
            </a:r>
          </a:p>
        </p:txBody>
      </p:sp>
      <p:sp>
        <p:nvSpPr>
          <p:cNvPr id="80" name="Text Box 44">
            <a:extLst>
              <a:ext uri="{FF2B5EF4-FFF2-40B4-BE49-F238E27FC236}">
                <a16:creationId xmlns:a16="http://schemas.microsoft.com/office/drawing/2014/main" id="{6F431A58-3647-4CEF-B873-6081B304DC37}"/>
              </a:ext>
            </a:extLst>
          </p:cNvPr>
          <p:cNvSpPr txBox="1">
            <a:spLocks noChangeArrowheads="1"/>
          </p:cNvSpPr>
          <p:nvPr/>
        </p:nvSpPr>
        <p:spPr bwMode="auto">
          <a:xfrm>
            <a:off x="6680645" y="5528150"/>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e</a:t>
            </a:r>
          </a:p>
        </p:txBody>
      </p:sp>
      <p:sp>
        <p:nvSpPr>
          <p:cNvPr id="81" name="Text Box 45">
            <a:extLst>
              <a:ext uri="{FF2B5EF4-FFF2-40B4-BE49-F238E27FC236}">
                <a16:creationId xmlns:a16="http://schemas.microsoft.com/office/drawing/2014/main" id="{573D6667-9D2D-4870-B289-A87A94A076A7}"/>
              </a:ext>
            </a:extLst>
          </p:cNvPr>
          <p:cNvSpPr txBox="1">
            <a:spLocks noChangeArrowheads="1"/>
          </p:cNvSpPr>
          <p:nvPr/>
        </p:nvSpPr>
        <p:spPr bwMode="auto">
          <a:xfrm>
            <a:off x="6985445" y="5528150"/>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f</a:t>
            </a:r>
          </a:p>
        </p:txBody>
      </p:sp>
      <p:sp>
        <p:nvSpPr>
          <p:cNvPr id="82" name="Text Box 46">
            <a:extLst>
              <a:ext uri="{FF2B5EF4-FFF2-40B4-BE49-F238E27FC236}">
                <a16:creationId xmlns:a16="http://schemas.microsoft.com/office/drawing/2014/main" id="{5DD699D2-F9F7-4507-8621-B49AEB41515B}"/>
              </a:ext>
            </a:extLst>
          </p:cNvPr>
          <p:cNvSpPr txBox="1">
            <a:spLocks noChangeArrowheads="1"/>
          </p:cNvSpPr>
          <p:nvPr/>
        </p:nvSpPr>
        <p:spPr bwMode="auto">
          <a:xfrm>
            <a:off x="7290245" y="5528150"/>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t>
            </a:r>
          </a:p>
        </p:txBody>
      </p:sp>
      <p:sp>
        <p:nvSpPr>
          <p:cNvPr id="83" name="Text Box 47">
            <a:extLst>
              <a:ext uri="{FF2B5EF4-FFF2-40B4-BE49-F238E27FC236}">
                <a16:creationId xmlns:a16="http://schemas.microsoft.com/office/drawing/2014/main" id="{D9221F54-0807-4C3C-9CCB-B1967BF7E8C5}"/>
              </a:ext>
            </a:extLst>
          </p:cNvPr>
          <p:cNvSpPr txBox="1">
            <a:spLocks noChangeArrowheads="1"/>
          </p:cNvSpPr>
          <p:nvPr/>
        </p:nvSpPr>
        <p:spPr bwMode="auto">
          <a:xfrm>
            <a:off x="7671245" y="5528150"/>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t>
            </a:r>
          </a:p>
        </p:txBody>
      </p:sp>
      <p:sp>
        <p:nvSpPr>
          <p:cNvPr id="84" name="Oval 32">
            <a:extLst>
              <a:ext uri="{FF2B5EF4-FFF2-40B4-BE49-F238E27FC236}">
                <a16:creationId xmlns:a16="http://schemas.microsoft.com/office/drawing/2014/main" id="{169CCFA4-4987-468E-BFF1-CDB8B8A38760}"/>
              </a:ext>
            </a:extLst>
          </p:cNvPr>
          <p:cNvSpPr>
            <a:spLocks noChangeArrowheads="1"/>
          </p:cNvSpPr>
          <p:nvPr/>
        </p:nvSpPr>
        <p:spPr bwMode="auto">
          <a:xfrm>
            <a:off x="6176879" y="195688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Text Box 33">
            <a:extLst>
              <a:ext uri="{FF2B5EF4-FFF2-40B4-BE49-F238E27FC236}">
                <a16:creationId xmlns:a16="http://schemas.microsoft.com/office/drawing/2014/main" id="{587541FC-5807-4CF0-8A8E-B45CD57E37D5}"/>
              </a:ext>
            </a:extLst>
          </p:cNvPr>
          <p:cNvSpPr txBox="1">
            <a:spLocks noChangeArrowheads="1"/>
          </p:cNvSpPr>
          <p:nvPr/>
        </p:nvSpPr>
        <p:spPr bwMode="auto">
          <a:xfrm>
            <a:off x="6232634" y="1947595"/>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86" name="Oval 28">
            <a:extLst>
              <a:ext uri="{FF2B5EF4-FFF2-40B4-BE49-F238E27FC236}">
                <a16:creationId xmlns:a16="http://schemas.microsoft.com/office/drawing/2014/main" id="{180E872E-69F3-46E8-891F-4875B4CBB5EA}"/>
              </a:ext>
            </a:extLst>
          </p:cNvPr>
          <p:cNvSpPr>
            <a:spLocks noChangeArrowheads="1"/>
          </p:cNvSpPr>
          <p:nvPr/>
        </p:nvSpPr>
        <p:spPr bwMode="auto">
          <a:xfrm>
            <a:off x="4500479" y="302368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Text Box 29">
            <a:extLst>
              <a:ext uri="{FF2B5EF4-FFF2-40B4-BE49-F238E27FC236}">
                <a16:creationId xmlns:a16="http://schemas.microsoft.com/office/drawing/2014/main" id="{766A4939-4BEE-4A80-9C2B-513B9948D85B}"/>
              </a:ext>
            </a:extLst>
          </p:cNvPr>
          <p:cNvSpPr txBox="1">
            <a:spLocks noChangeArrowheads="1"/>
          </p:cNvSpPr>
          <p:nvPr/>
        </p:nvSpPr>
        <p:spPr bwMode="auto">
          <a:xfrm>
            <a:off x="4545083" y="3070150"/>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88" name="Oval 20">
            <a:extLst>
              <a:ext uri="{FF2B5EF4-FFF2-40B4-BE49-F238E27FC236}">
                <a16:creationId xmlns:a16="http://schemas.microsoft.com/office/drawing/2014/main" id="{EBAC4E1B-4C90-41F2-A42C-BD0F391E4042}"/>
              </a:ext>
            </a:extLst>
          </p:cNvPr>
          <p:cNvSpPr>
            <a:spLocks noChangeArrowheads="1"/>
          </p:cNvSpPr>
          <p:nvPr/>
        </p:nvSpPr>
        <p:spPr bwMode="auto">
          <a:xfrm>
            <a:off x="7700879" y="302368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Text Box 21">
            <a:extLst>
              <a:ext uri="{FF2B5EF4-FFF2-40B4-BE49-F238E27FC236}">
                <a16:creationId xmlns:a16="http://schemas.microsoft.com/office/drawing/2014/main" id="{C9210B1F-827F-489D-A1AA-4D1E51AED39F}"/>
              </a:ext>
            </a:extLst>
          </p:cNvPr>
          <p:cNvSpPr txBox="1">
            <a:spLocks noChangeArrowheads="1"/>
          </p:cNvSpPr>
          <p:nvPr/>
        </p:nvSpPr>
        <p:spPr bwMode="auto">
          <a:xfrm>
            <a:off x="7745483" y="3014395"/>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90" name="Oval 22">
            <a:extLst>
              <a:ext uri="{FF2B5EF4-FFF2-40B4-BE49-F238E27FC236}">
                <a16:creationId xmlns:a16="http://schemas.microsoft.com/office/drawing/2014/main" id="{127BA0DD-8341-4149-9D80-4D5DE5109864}"/>
              </a:ext>
            </a:extLst>
          </p:cNvPr>
          <p:cNvSpPr>
            <a:spLocks noChangeArrowheads="1"/>
          </p:cNvSpPr>
          <p:nvPr/>
        </p:nvSpPr>
        <p:spPr bwMode="auto">
          <a:xfrm>
            <a:off x="7243679" y="370948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Text Box 23">
            <a:extLst>
              <a:ext uri="{FF2B5EF4-FFF2-40B4-BE49-F238E27FC236}">
                <a16:creationId xmlns:a16="http://schemas.microsoft.com/office/drawing/2014/main" id="{4B63C526-E162-4D80-BD50-5D0B7688985C}"/>
              </a:ext>
            </a:extLst>
          </p:cNvPr>
          <p:cNvSpPr txBox="1">
            <a:spLocks noChangeArrowheads="1"/>
          </p:cNvSpPr>
          <p:nvPr/>
        </p:nvSpPr>
        <p:spPr bwMode="auto">
          <a:xfrm>
            <a:off x="7277132" y="3702053"/>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e</a:t>
            </a:r>
          </a:p>
        </p:txBody>
      </p:sp>
      <p:sp>
        <p:nvSpPr>
          <p:cNvPr id="92" name="Oval 24">
            <a:extLst>
              <a:ext uri="{FF2B5EF4-FFF2-40B4-BE49-F238E27FC236}">
                <a16:creationId xmlns:a16="http://schemas.microsoft.com/office/drawing/2014/main" id="{B496D5AD-F696-45D2-A7DF-BBA1D26C728C}"/>
              </a:ext>
            </a:extLst>
          </p:cNvPr>
          <p:cNvSpPr>
            <a:spLocks noChangeArrowheads="1"/>
          </p:cNvSpPr>
          <p:nvPr/>
        </p:nvSpPr>
        <p:spPr bwMode="auto">
          <a:xfrm>
            <a:off x="8234279" y="370948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Text Box 25">
            <a:extLst>
              <a:ext uri="{FF2B5EF4-FFF2-40B4-BE49-F238E27FC236}">
                <a16:creationId xmlns:a16="http://schemas.microsoft.com/office/drawing/2014/main" id="{F7C05997-D1E2-4F9E-BCA6-7C16A984E6DB}"/>
              </a:ext>
            </a:extLst>
          </p:cNvPr>
          <p:cNvSpPr txBox="1">
            <a:spLocks noChangeArrowheads="1"/>
          </p:cNvSpPr>
          <p:nvPr/>
        </p:nvSpPr>
        <p:spPr bwMode="auto">
          <a:xfrm>
            <a:off x="8290034" y="3711346"/>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94" name="Oval 4">
            <a:extLst>
              <a:ext uri="{FF2B5EF4-FFF2-40B4-BE49-F238E27FC236}">
                <a16:creationId xmlns:a16="http://schemas.microsoft.com/office/drawing/2014/main" id="{1D25A398-BC4E-4183-AB60-50DFD07F8CD7}"/>
              </a:ext>
            </a:extLst>
          </p:cNvPr>
          <p:cNvSpPr>
            <a:spLocks noChangeArrowheads="1"/>
          </p:cNvSpPr>
          <p:nvPr/>
        </p:nvSpPr>
        <p:spPr bwMode="auto">
          <a:xfrm>
            <a:off x="3357479" y="401428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Text Box 5">
            <a:extLst>
              <a:ext uri="{FF2B5EF4-FFF2-40B4-BE49-F238E27FC236}">
                <a16:creationId xmlns:a16="http://schemas.microsoft.com/office/drawing/2014/main" id="{129AFF70-15DF-48D4-9828-223DDE0AC36C}"/>
              </a:ext>
            </a:extLst>
          </p:cNvPr>
          <p:cNvSpPr txBox="1">
            <a:spLocks noChangeArrowheads="1"/>
          </p:cNvSpPr>
          <p:nvPr/>
        </p:nvSpPr>
        <p:spPr bwMode="auto">
          <a:xfrm>
            <a:off x="3402083" y="4004995"/>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96" name="Oval 12">
            <a:extLst>
              <a:ext uri="{FF2B5EF4-FFF2-40B4-BE49-F238E27FC236}">
                <a16:creationId xmlns:a16="http://schemas.microsoft.com/office/drawing/2014/main" id="{0AC1CE9C-048D-4C8A-A150-3A113AE2AF7C}"/>
              </a:ext>
            </a:extLst>
          </p:cNvPr>
          <p:cNvSpPr>
            <a:spLocks noChangeArrowheads="1"/>
          </p:cNvSpPr>
          <p:nvPr/>
        </p:nvSpPr>
        <p:spPr bwMode="auto">
          <a:xfrm>
            <a:off x="5414879" y="409048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Text Box 13">
            <a:extLst>
              <a:ext uri="{FF2B5EF4-FFF2-40B4-BE49-F238E27FC236}">
                <a16:creationId xmlns:a16="http://schemas.microsoft.com/office/drawing/2014/main" id="{2CFC6015-C43D-428C-BC23-41771C05213C}"/>
              </a:ext>
            </a:extLst>
          </p:cNvPr>
          <p:cNvSpPr txBox="1">
            <a:spLocks noChangeArrowheads="1"/>
          </p:cNvSpPr>
          <p:nvPr/>
        </p:nvSpPr>
        <p:spPr bwMode="auto">
          <a:xfrm>
            <a:off x="5481785" y="4070044"/>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p>
        </p:txBody>
      </p:sp>
      <p:sp>
        <p:nvSpPr>
          <p:cNvPr id="98" name="Oval 6">
            <a:extLst>
              <a:ext uri="{FF2B5EF4-FFF2-40B4-BE49-F238E27FC236}">
                <a16:creationId xmlns:a16="http://schemas.microsoft.com/office/drawing/2014/main" id="{641B1F39-01E2-45CE-B9E1-6F21D468B7B0}"/>
              </a:ext>
            </a:extLst>
          </p:cNvPr>
          <p:cNvSpPr>
            <a:spLocks noChangeArrowheads="1"/>
          </p:cNvSpPr>
          <p:nvPr/>
        </p:nvSpPr>
        <p:spPr bwMode="auto">
          <a:xfrm>
            <a:off x="2900279" y="470008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Text Box 7">
            <a:extLst>
              <a:ext uri="{FF2B5EF4-FFF2-40B4-BE49-F238E27FC236}">
                <a16:creationId xmlns:a16="http://schemas.microsoft.com/office/drawing/2014/main" id="{9EF76261-C75B-4740-BEE7-D65F242A574F}"/>
              </a:ext>
            </a:extLst>
          </p:cNvPr>
          <p:cNvSpPr txBox="1">
            <a:spLocks noChangeArrowheads="1"/>
          </p:cNvSpPr>
          <p:nvPr/>
        </p:nvSpPr>
        <p:spPr bwMode="auto">
          <a:xfrm>
            <a:off x="2944883" y="4692653"/>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a:t>
            </a:r>
          </a:p>
        </p:txBody>
      </p:sp>
      <p:sp>
        <p:nvSpPr>
          <p:cNvPr id="100" name="Oval 8">
            <a:extLst>
              <a:ext uri="{FF2B5EF4-FFF2-40B4-BE49-F238E27FC236}">
                <a16:creationId xmlns:a16="http://schemas.microsoft.com/office/drawing/2014/main" id="{DB70FF11-47D6-4B43-B459-4691325A6262}"/>
              </a:ext>
            </a:extLst>
          </p:cNvPr>
          <p:cNvSpPr>
            <a:spLocks noChangeArrowheads="1"/>
          </p:cNvSpPr>
          <p:nvPr/>
        </p:nvSpPr>
        <p:spPr bwMode="auto">
          <a:xfrm>
            <a:off x="3890879" y="470008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Text Box 9">
            <a:extLst>
              <a:ext uri="{FF2B5EF4-FFF2-40B4-BE49-F238E27FC236}">
                <a16:creationId xmlns:a16="http://schemas.microsoft.com/office/drawing/2014/main" id="{433DED04-61D3-4CCF-8EB2-CFA8777D9D5D}"/>
              </a:ext>
            </a:extLst>
          </p:cNvPr>
          <p:cNvSpPr txBox="1">
            <a:spLocks noChangeArrowheads="1"/>
          </p:cNvSpPr>
          <p:nvPr/>
        </p:nvSpPr>
        <p:spPr bwMode="auto">
          <a:xfrm>
            <a:off x="3935483" y="4701946"/>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b</a:t>
            </a:r>
          </a:p>
        </p:txBody>
      </p:sp>
      <p:sp>
        <p:nvSpPr>
          <p:cNvPr id="102" name="Oval 14">
            <a:extLst>
              <a:ext uri="{FF2B5EF4-FFF2-40B4-BE49-F238E27FC236}">
                <a16:creationId xmlns:a16="http://schemas.microsoft.com/office/drawing/2014/main" id="{8511EA53-CE30-48D2-9993-E0147B4CADFA}"/>
              </a:ext>
            </a:extLst>
          </p:cNvPr>
          <p:cNvSpPr>
            <a:spLocks noChangeArrowheads="1"/>
          </p:cNvSpPr>
          <p:nvPr/>
        </p:nvSpPr>
        <p:spPr bwMode="auto">
          <a:xfrm>
            <a:off x="4957679" y="477628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Text Box 15">
            <a:extLst>
              <a:ext uri="{FF2B5EF4-FFF2-40B4-BE49-F238E27FC236}">
                <a16:creationId xmlns:a16="http://schemas.microsoft.com/office/drawing/2014/main" id="{70A4C07E-A03D-4030-B675-9D255B5FE02F}"/>
              </a:ext>
            </a:extLst>
          </p:cNvPr>
          <p:cNvSpPr txBox="1">
            <a:spLocks noChangeArrowheads="1"/>
          </p:cNvSpPr>
          <p:nvPr/>
        </p:nvSpPr>
        <p:spPr bwMode="auto">
          <a:xfrm>
            <a:off x="5002283" y="4757704"/>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104" name="Oval 16">
            <a:extLst>
              <a:ext uri="{FF2B5EF4-FFF2-40B4-BE49-F238E27FC236}">
                <a16:creationId xmlns:a16="http://schemas.microsoft.com/office/drawing/2014/main" id="{A20682DF-2454-46E6-9C18-5EFC9E4B1E28}"/>
              </a:ext>
            </a:extLst>
          </p:cNvPr>
          <p:cNvSpPr>
            <a:spLocks noChangeArrowheads="1"/>
          </p:cNvSpPr>
          <p:nvPr/>
        </p:nvSpPr>
        <p:spPr bwMode="auto">
          <a:xfrm>
            <a:off x="5948279" y="4776289"/>
            <a:ext cx="381000" cy="3810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Text Box 17">
            <a:extLst>
              <a:ext uri="{FF2B5EF4-FFF2-40B4-BE49-F238E27FC236}">
                <a16:creationId xmlns:a16="http://schemas.microsoft.com/office/drawing/2014/main" id="{83BA72C9-1FAD-4789-B08B-279AF20081A0}"/>
              </a:ext>
            </a:extLst>
          </p:cNvPr>
          <p:cNvSpPr txBox="1">
            <a:spLocks noChangeArrowheads="1"/>
          </p:cNvSpPr>
          <p:nvPr/>
        </p:nvSpPr>
        <p:spPr bwMode="auto">
          <a:xfrm>
            <a:off x="5981732" y="4766995"/>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d</a:t>
            </a:r>
          </a:p>
        </p:txBody>
      </p:sp>
    </p:spTree>
    <p:extLst>
      <p:ext uri="{BB962C8B-B14F-4D97-AF65-F5344CB8AC3E}">
        <p14:creationId xmlns:p14="http://schemas.microsoft.com/office/powerpoint/2010/main" val="253083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1+#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1+#ppt_w/2"/>
                                          </p:val>
                                        </p:tav>
                                        <p:tav tm="100000">
                                          <p:val>
                                            <p:strVal val="#ppt_x"/>
                                          </p:val>
                                        </p:tav>
                                      </p:tavLst>
                                    </p:anim>
                                    <p:anim calcmode="lin" valueType="num">
                                      <p:cBhvr additive="base">
                                        <p:cTn id="14"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1+#ppt_w/2"/>
                                          </p:val>
                                        </p:tav>
                                        <p:tav tm="100000">
                                          <p:val>
                                            <p:strVal val="#ppt_x"/>
                                          </p:val>
                                        </p:tav>
                                      </p:tavLst>
                                    </p:anim>
                                    <p:anim calcmode="lin" valueType="num">
                                      <p:cBhvr additive="base">
                                        <p:cTn id="20"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anim calcmode="lin" valueType="num">
                                      <p:cBhvr additive="base">
                                        <p:cTn id="25" dur="500" fill="hold"/>
                                        <p:tgtEl>
                                          <p:spTgt spid="76"/>
                                        </p:tgtEl>
                                        <p:attrNameLst>
                                          <p:attrName>ppt_x</p:attrName>
                                        </p:attrNameLst>
                                      </p:cBhvr>
                                      <p:tavLst>
                                        <p:tav tm="0">
                                          <p:val>
                                            <p:strVal val="1+#ppt_w/2"/>
                                          </p:val>
                                        </p:tav>
                                        <p:tav tm="100000">
                                          <p:val>
                                            <p:strVal val="#ppt_x"/>
                                          </p:val>
                                        </p:tav>
                                      </p:tavLst>
                                    </p:anim>
                                    <p:anim calcmode="lin" valueType="num">
                                      <p:cBhvr additive="base">
                                        <p:cTn id="26"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1+#ppt_w/2"/>
                                          </p:val>
                                        </p:tav>
                                        <p:tav tm="100000">
                                          <p:val>
                                            <p:strVal val="#ppt_x"/>
                                          </p:val>
                                        </p:tav>
                                      </p:tavLst>
                                    </p:anim>
                                    <p:anim calcmode="lin" valueType="num">
                                      <p:cBhvr additive="base">
                                        <p:cTn id="32"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additive="base">
                                        <p:cTn id="37" dur="500" fill="hold"/>
                                        <p:tgtEl>
                                          <p:spTgt spid="78"/>
                                        </p:tgtEl>
                                        <p:attrNameLst>
                                          <p:attrName>ppt_x</p:attrName>
                                        </p:attrNameLst>
                                      </p:cBhvr>
                                      <p:tavLst>
                                        <p:tav tm="0">
                                          <p:val>
                                            <p:strVal val="1+#ppt_w/2"/>
                                          </p:val>
                                        </p:tav>
                                        <p:tav tm="100000">
                                          <p:val>
                                            <p:strVal val="#ppt_x"/>
                                          </p:val>
                                        </p:tav>
                                      </p:tavLst>
                                    </p:anim>
                                    <p:anim calcmode="lin" valueType="num">
                                      <p:cBhvr additive="base">
                                        <p:cTn id="38"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0"/>
                                        </p:tgtEl>
                                        <p:attrNameLst>
                                          <p:attrName>style.visibility</p:attrName>
                                        </p:attrNameLst>
                                      </p:cBhvr>
                                      <p:to>
                                        <p:strVal val="visible"/>
                                      </p:to>
                                    </p:set>
                                    <p:anim calcmode="lin" valueType="num">
                                      <p:cBhvr additive="base">
                                        <p:cTn id="49" dur="500" fill="hold"/>
                                        <p:tgtEl>
                                          <p:spTgt spid="80"/>
                                        </p:tgtEl>
                                        <p:attrNameLst>
                                          <p:attrName>ppt_x</p:attrName>
                                        </p:attrNameLst>
                                      </p:cBhvr>
                                      <p:tavLst>
                                        <p:tav tm="0">
                                          <p:val>
                                            <p:strVal val="1+#ppt_w/2"/>
                                          </p:val>
                                        </p:tav>
                                        <p:tav tm="100000">
                                          <p:val>
                                            <p:strVal val="#ppt_x"/>
                                          </p:val>
                                        </p:tav>
                                      </p:tavLst>
                                    </p:anim>
                                    <p:anim calcmode="lin" valueType="num">
                                      <p:cBhvr additive="base">
                                        <p:cTn id="50"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500" fill="hold"/>
                                        <p:tgtEl>
                                          <p:spTgt spid="81"/>
                                        </p:tgtEl>
                                        <p:attrNameLst>
                                          <p:attrName>ppt_x</p:attrName>
                                        </p:attrNameLst>
                                      </p:cBhvr>
                                      <p:tavLst>
                                        <p:tav tm="0">
                                          <p:val>
                                            <p:strVal val="1+#ppt_w/2"/>
                                          </p:val>
                                        </p:tav>
                                        <p:tav tm="100000">
                                          <p:val>
                                            <p:strVal val="#ppt_x"/>
                                          </p:val>
                                        </p:tav>
                                      </p:tavLst>
                                    </p:anim>
                                    <p:anim calcmode="lin" valueType="num">
                                      <p:cBhvr additive="base">
                                        <p:cTn id="56"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82"/>
                                        </p:tgtEl>
                                        <p:attrNameLst>
                                          <p:attrName>style.visibility</p:attrName>
                                        </p:attrNameLst>
                                      </p:cBhvr>
                                      <p:to>
                                        <p:strVal val="visible"/>
                                      </p:to>
                                    </p:set>
                                    <p:anim calcmode="lin" valueType="num">
                                      <p:cBhvr additive="base">
                                        <p:cTn id="61" dur="500" fill="hold"/>
                                        <p:tgtEl>
                                          <p:spTgt spid="82"/>
                                        </p:tgtEl>
                                        <p:attrNameLst>
                                          <p:attrName>ppt_x</p:attrName>
                                        </p:attrNameLst>
                                      </p:cBhvr>
                                      <p:tavLst>
                                        <p:tav tm="0">
                                          <p:val>
                                            <p:strVal val="1+#ppt_w/2"/>
                                          </p:val>
                                        </p:tav>
                                        <p:tav tm="100000">
                                          <p:val>
                                            <p:strVal val="#ppt_x"/>
                                          </p:val>
                                        </p:tav>
                                      </p:tavLst>
                                    </p:anim>
                                    <p:anim calcmode="lin" valueType="num">
                                      <p:cBhvr additive="base">
                                        <p:cTn id="62"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83"/>
                                        </p:tgtEl>
                                        <p:attrNameLst>
                                          <p:attrName>style.visibility</p:attrName>
                                        </p:attrNameLst>
                                      </p:cBhvr>
                                      <p:to>
                                        <p:strVal val="visible"/>
                                      </p:to>
                                    </p:set>
                                    <p:anim calcmode="lin" valueType="num">
                                      <p:cBhvr additive="base">
                                        <p:cTn id="67" dur="500" fill="hold"/>
                                        <p:tgtEl>
                                          <p:spTgt spid="83"/>
                                        </p:tgtEl>
                                        <p:attrNameLst>
                                          <p:attrName>ppt_x</p:attrName>
                                        </p:attrNameLst>
                                      </p:cBhvr>
                                      <p:tavLst>
                                        <p:tav tm="0">
                                          <p:val>
                                            <p:strVal val="1+#ppt_w/2"/>
                                          </p:val>
                                        </p:tav>
                                        <p:tav tm="100000">
                                          <p:val>
                                            <p:strVal val="#ppt_x"/>
                                          </p:val>
                                        </p:tav>
                                      </p:tavLst>
                                    </p:anim>
                                    <p:anim calcmode="lin" valueType="num">
                                      <p:cBhvr additive="base">
                                        <p:cTn id="68"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73" grpId="0" autoUpdateAnimBg="0"/>
      <p:bldP spid="74" grpId="0" autoUpdateAnimBg="0"/>
      <p:bldP spid="75" grpId="0" autoUpdateAnimBg="0"/>
      <p:bldP spid="76" grpId="0" autoUpdateAnimBg="0"/>
      <p:bldP spid="77" grpId="0" autoUpdateAnimBg="0"/>
      <p:bldP spid="78" grpId="0" autoUpdateAnimBg="0"/>
      <p:bldP spid="79" grpId="0" autoUpdateAnimBg="0"/>
      <p:bldP spid="80" grpId="0" autoUpdateAnimBg="0"/>
      <p:bldP spid="81" grpId="0" autoUpdateAnimBg="0"/>
      <p:bldP spid="82" grpId="0" autoUpdateAnimBg="0"/>
      <p:bldP spid="8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36</a:t>
            </a:fld>
            <a:endParaRPr lang="en-IN" dirty="0"/>
          </a:p>
        </p:txBody>
      </p:sp>
      <p:sp>
        <p:nvSpPr>
          <p:cNvPr id="6" name="Rectangle 5"/>
          <p:cNvSpPr/>
          <p:nvPr/>
        </p:nvSpPr>
        <p:spPr>
          <a:xfrm>
            <a:off x="207033" y="1121184"/>
            <a:ext cx="11816467" cy="267765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Traversal </a:t>
            </a:r>
            <a:r>
              <a:rPr lang="en-US" sz="2400" b="1" dirty="0" smtClean="0">
                <a:latin typeface="Times New Roman" panose="02020603050405020304" pitchFamily="18" charset="0"/>
                <a:cs typeface="Times New Roman" panose="02020603050405020304" pitchFamily="18" charset="0"/>
              </a:rPr>
              <a:t>Applications</a:t>
            </a:r>
          </a:p>
          <a:p>
            <a:pPr marL="360000" lvl="4"/>
            <a:endParaRPr lang="en-US" sz="2400" b="1" dirty="0">
              <a:latin typeface="Times New Roman" panose="02020603050405020304" pitchFamily="18" charset="0"/>
              <a:cs typeface="Times New Roman" panose="02020603050405020304" pitchFamily="18" charset="0"/>
            </a:endParaRPr>
          </a:p>
          <a:p>
            <a:pPr marL="1160100" lvl="5"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Make </a:t>
            </a:r>
            <a:r>
              <a:rPr lang="en-US" sz="2000" dirty="0">
                <a:latin typeface="Times New Roman" panose="02020603050405020304" pitchFamily="18" charset="0"/>
                <a:cs typeface="Times New Roman" panose="02020603050405020304" pitchFamily="18" charset="0"/>
              </a:rPr>
              <a:t>a clone.</a:t>
            </a:r>
          </a:p>
          <a:p>
            <a:pPr marL="1160100" lvl="5"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Determine </a:t>
            </a:r>
            <a:r>
              <a:rPr lang="en-US" sz="2000" dirty="0">
                <a:latin typeface="Times New Roman" panose="02020603050405020304" pitchFamily="18" charset="0"/>
                <a:cs typeface="Times New Roman" panose="02020603050405020304" pitchFamily="18" charset="0"/>
              </a:rPr>
              <a:t>height.</a:t>
            </a:r>
          </a:p>
          <a:p>
            <a:pPr marL="1160100" lvl="5"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Determine number of nodes.</a:t>
            </a:r>
          </a:p>
          <a:p>
            <a:pPr marL="1160100" lvl="5"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
        <p:nvSpPr>
          <p:cNvPr id="53" name="Line 13">
            <a:extLst>
              <a:ext uri="{FF2B5EF4-FFF2-40B4-BE49-F238E27FC236}">
                <a16:creationId xmlns:a16="http://schemas.microsoft.com/office/drawing/2014/main" id="{EB987861-8547-46AF-AAD1-2FF46B297DBB}"/>
              </a:ext>
            </a:extLst>
          </p:cNvPr>
          <p:cNvSpPr>
            <a:spLocks noChangeShapeType="1"/>
          </p:cNvSpPr>
          <p:nvPr/>
        </p:nvSpPr>
        <p:spPr bwMode="auto">
          <a:xfrm flipH="1">
            <a:off x="3754855" y="4606084"/>
            <a:ext cx="304800" cy="522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14">
            <a:extLst>
              <a:ext uri="{FF2B5EF4-FFF2-40B4-BE49-F238E27FC236}">
                <a16:creationId xmlns:a16="http://schemas.microsoft.com/office/drawing/2014/main" id="{59C7D276-9762-400B-AE05-47C0F3E250AB}"/>
              </a:ext>
            </a:extLst>
          </p:cNvPr>
          <p:cNvSpPr>
            <a:spLocks noChangeShapeType="1"/>
          </p:cNvSpPr>
          <p:nvPr/>
        </p:nvSpPr>
        <p:spPr bwMode="auto">
          <a:xfrm>
            <a:off x="4364455" y="4529884"/>
            <a:ext cx="304800" cy="598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21">
            <a:extLst>
              <a:ext uri="{FF2B5EF4-FFF2-40B4-BE49-F238E27FC236}">
                <a16:creationId xmlns:a16="http://schemas.microsoft.com/office/drawing/2014/main" id="{E05A5A29-B61D-43D1-841F-D6D0C7AFA2F7}"/>
              </a:ext>
            </a:extLst>
          </p:cNvPr>
          <p:cNvSpPr>
            <a:spLocks noChangeShapeType="1"/>
          </p:cNvSpPr>
          <p:nvPr/>
        </p:nvSpPr>
        <p:spPr bwMode="auto">
          <a:xfrm>
            <a:off x="6258237" y="4572484"/>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28">
            <a:extLst>
              <a:ext uri="{FF2B5EF4-FFF2-40B4-BE49-F238E27FC236}">
                <a16:creationId xmlns:a16="http://schemas.microsoft.com/office/drawing/2014/main" id="{C010D0E5-74B7-4F79-8E3B-0DC84C0F258C}"/>
              </a:ext>
            </a:extLst>
          </p:cNvPr>
          <p:cNvSpPr>
            <a:spLocks noChangeShapeType="1"/>
          </p:cNvSpPr>
          <p:nvPr/>
        </p:nvSpPr>
        <p:spPr bwMode="auto">
          <a:xfrm flipH="1">
            <a:off x="8098255" y="3615484"/>
            <a:ext cx="304800" cy="46831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Line 32">
            <a:extLst>
              <a:ext uri="{FF2B5EF4-FFF2-40B4-BE49-F238E27FC236}">
                <a16:creationId xmlns:a16="http://schemas.microsoft.com/office/drawing/2014/main" id="{0316F5DE-AB41-44BE-9D0A-2CA219A4BB14}"/>
              </a:ext>
            </a:extLst>
          </p:cNvPr>
          <p:cNvSpPr>
            <a:spLocks noChangeShapeType="1"/>
          </p:cNvSpPr>
          <p:nvPr/>
        </p:nvSpPr>
        <p:spPr bwMode="auto">
          <a:xfrm flipH="1">
            <a:off x="4288255" y="3539284"/>
            <a:ext cx="914400" cy="838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 name="Line 33">
            <a:extLst>
              <a:ext uri="{FF2B5EF4-FFF2-40B4-BE49-F238E27FC236}">
                <a16:creationId xmlns:a16="http://schemas.microsoft.com/office/drawing/2014/main" id="{894707F2-DC57-4D72-8E0A-AAA14BDD9BF7}"/>
              </a:ext>
            </a:extLst>
          </p:cNvPr>
          <p:cNvSpPr>
            <a:spLocks noChangeShapeType="1"/>
          </p:cNvSpPr>
          <p:nvPr/>
        </p:nvSpPr>
        <p:spPr bwMode="auto">
          <a:xfrm>
            <a:off x="5413726" y="3601196"/>
            <a:ext cx="627129" cy="7000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 name="Line 37">
            <a:extLst>
              <a:ext uri="{FF2B5EF4-FFF2-40B4-BE49-F238E27FC236}">
                <a16:creationId xmlns:a16="http://schemas.microsoft.com/office/drawing/2014/main" id="{7B43A516-6546-4559-A589-7253EC56071E}"/>
              </a:ext>
            </a:extLst>
          </p:cNvPr>
          <p:cNvSpPr>
            <a:spLocks noChangeShapeType="1"/>
          </p:cNvSpPr>
          <p:nvPr/>
        </p:nvSpPr>
        <p:spPr bwMode="auto">
          <a:xfrm flipH="1">
            <a:off x="5392209" y="2427240"/>
            <a:ext cx="1514199" cy="9906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6" name="Line 38">
            <a:extLst>
              <a:ext uri="{FF2B5EF4-FFF2-40B4-BE49-F238E27FC236}">
                <a16:creationId xmlns:a16="http://schemas.microsoft.com/office/drawing/2014/main" id="{C91137A1-6CBE-4AD3-95BA-BD72E817D319}"/>
              </a:ext>
            </a:extLst>
          </p:cNvPr>
          <p:cNvSpPr>
            <a:spLocks noChangeShapeType="1"/>
          </p:cNvSpPr>
          <p:nvPr/>
        </p:nvSpPr>
        <p:spPr bwMode="auto">
          <a:xfrm>
            <a:off x="7058808" y="2427240"/>
            <a:ext cx="1344247" cy="95964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 name="Line 51">
            <a:extLst>
              <a:ext uri="{FF2B5EF4-FFF2-40B4-BE49-F238E27FC236}">
                <a16:creationId xmlns:a16="http://schemas.microsoft.com/office/drawing/2014/main" id="{E413143A-2C26-4312-BE35-96E3AEB17A51}"/>
              </a:ext>
            </a:extLst>
          </p:cNvPr>
          <p:cNvSpPr>
            <a:spLocks noChangeShapeType="1"/>
          </p:cNvSpPr>
          <p:nvPr/>
        </p:nvSpPr>
        <p:spPr bwMode="auto">
          <a:xfrm>
            <a:off x="8098255" y="4377484"/>
            <a:ext cx="304800" cy="5334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40" name="Group 34">
            <a:extLst>
              <a:ext uri="{FF2B5EF4-FFF2-40B4-BE49-F238E27FC236}">
                <a16:creationId xmlns:a16="http://schemas.microsoft.com/office/drawing/2014/main" id="{C3EF116F-3839-4179-820F-BBEA4DD3E3C4}"/>
              </a:ext>
            </a:extLst>
          </p:cNvPr>
          <p:cNvGrpSpPr>
            <a:grpSpLocks/>
          </p:cNvGrpSpPr>
          <p:nvPr/>
        </p:nvGrpSpPr>
        <p:grpSpPr bwMode="auto">
          <a:xfrm>
            <a:off x="6802855" y="2167684"/>
            <a:ext cx="381000" cy="457200"/>
            <a:chOff x="4176" y="1104"/>
            <a:chExt cx="240" cy="288"/>
          </a:xfrm>
        </p:grpSpPr>
        <p:sp>
          <p:nvSpPr>
            <p:cNvPr id="141" name="Oval 35">
              <a:extLst>
                <a:ext uri="{FF2B5EF4-FFF2-40B4-BE49-F238E27FC236}">
                  <a16:creationId xmlns:a16="http://schemas.microsoft.com/office/drawing/2014/main" id="{24D3C750-BB74-4F2E-9BC4-0F2B19E91420}"/>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2" name="Text Box 36">
              <a:extLst>
                <a:ext uri="{FF2B5EF4-FFF2-40B4-BE49-F238E27FC236}">
                  <a16:creationId xmlns:a16="http://schemas.microsoft.com/office/drawing/2014/main" id="{ACF3D339-EA12-4E52-B226-C08608606EE4}"/>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43" name="Text Box 39">
            <a:extLst>
              <a:ext uri="{FF2B5EF4-FFF2-40B4-BE49-F238E27FC236}">
                <a16:creationId xmlns:a16="http://schemas.microsoft.com/office/drawing/2014/main" id="{F82F4BCA-BD0D-40AA-B681-9538C76CE65D}"/>
              </a:ext>
            </a:extLst>
          </p:cNvPr>
          <p:cNvSpPr txBox="1">
            <a:spLocks noChangeArrowheads="1"/>
          </p:cNvSpPr>
          <p:nvPr/>
        </p:nvSpPr>
        <p:spPr bwMode="auto">
          <a:xfrm>
            <a:off x="6824371" y="213541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a</a:t>
            </a:r>
          </a:p>
        </p:txBody>
      </p:sp>
      <p:grpSp>
        <p:nvGrpSpPr>
          <p:cNvPr id="144" name="Group 22">
            <a:extLst>
              <a:ext uri="{FF2B5EF4-FFF2-40B4-BE49-F238E27FC236}">
                <a16:creationId xmlns:a16="http://schemas.microsoft.com/office/drawing/2014/main" id="{EA434186-D1FC-456C-8F6C-1434DA30380B}"/>
              </a:ext>
            </a:extLst>
          </p:cNvPr>
          <p:cNvGrpSpPr>
            <a:grpSpLocks/>
          </p:cNvGrpSpPr>
          <p:nvPr/>
        </p:nvGrpSpPr>
        <p:grpSpPr bwMode="auto">
          <a:xfrm>
            <a:off x="8326855" y="3234484"/>
            <a:ext cx="381000" cy="457200"/>
            <a:chOff x="4176" y="1104"/>
            <a:chExt cx="240" cy="288"/>
          </a:xfrm>
        </p:grpSpPr>
        <p:sp>
          <p:nvSpPr>
            <p:cNvPr id="145" name="Oval 23">
              <a:extLst>
                <a:ext uri="{FF2B5EF4-FFF2-40B4-BE49-F238E27FC236}">
                  <a16:creationId xmlns:a16="http://schemas.microsoft.com/office/drawing/2014/main" id="{CAC829F0-9E5A-4D9C-B2F0-EC8B6DB3ABCD}"/>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Text Box 24">
              <a:extLst>
                <a:ext uri="{FF2B5EF4-FFF2-40B4-BE49-F238E27FC236}">
                  <a16:creationId xmlns:a16="http://schemas.microsoft.com/office/drawing/2014/main" id="{378462E1-A2C6-4759-93A1-AEBEA3DC4658}"/>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47" name="Text Box 41">
            <a:extLst>
              <a:ext uri="{FF2B5EF4-FFF2-40B4-BE49-F238E27FC236}">
                <a16:creationId xmlns:a16="http://schemas.microsoft.com/office/drawing/2014/main" id="{A3721981-18DE-484E-9B4D-35F34BAA8C1E}"/>
              </a:ext>
            </a:extLst>
          </p:cNvPr>
          <p:cNvSpPr txBox="1">
            <a:spLocks noChangeArrowheads="1"/>
          </p:cNvSpPr>
          <p:nvPr/>
        </p:nvSpPr>
        <p:spPr bwMode="auto">
          <a:xfrm>
            <a:off x="8348371" y="3212968"/>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c</a:t>
            </a:r>
          </a:p>
        </p:txBody>
      </p:sp>
      <p:grpSp>
        <p:nvGrpSpPr>
          <p:cNvPr id="148" name="Group 25">
            <a:extLst>
              <a:ext uri="{FF2B5EF4-FFF2-40B4-BE49-F238E27FC236}">
                <a16:creationId xmlns:a16="http://schemas.microsoft.com/office/drawing/2014/main" id="{DEE2B955-9C70-4DD7-BE70-349654DBB652}"/>
              </a:ext>
            </a:extLst>
          </p:cNvPr>
          <p:cNvGrpSpPr>
            <a:grpSpLocks/>
          </p:cNvGrpSpPr>
          <p:nvPr/>
        </p:nvGrpSpPr>
        <p:grpSpPr bwMode="auto">
          <a:xfrm>
            <a:off x="7869655" y="3920284"/>
            <a:ext cx="381000" cy="457200"/>
            <a:chOff x="4176" y="1104"/>
            <a:chExt cx="240" cy="288"/>
          </a:xfrm>
        </p:grpSpPr>
        <p:sp>
          <p:nvSpPr>
            <p:cNvPr id="149" name="Oval 26">
              <a:extLst>
                <a:ext uri="{FF2B5EF4-FFF2-40B4-BE49-F238E27FC236}">
                  <a16:creationId xmlns:a16="http://schemas.microsoft.com/office/drawing/2014/main" id="{F4D94609-D563-4DB8-B915-3AF8CC7B76E7}"/>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 name="Text Box 27">
              <a:extLst>
                <a:ext uri="{FF2B5EF4-FFF2-40B4-BE49-F238E27FC236}">
                  <a16:creationId xmlns:a16="http://schemas.microsoft.com/office/drawing/2014/main" id="{30D070CE-1967-444E-B690-256C29CCCCFA}"/>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51" name="Text Box 44">
            <a:extLst>
              <a:ext uri="{FF2B5EF4-FFF2-40B4-BE49-F238E27FC236}">
                <a16:creationId xmlns:a16="http://schemas.microsoft.com/office/drawing/2014/main" id="{1F085AE8-F763-487B-AD9C-56C896176B3F}"/>
              </a:ext>
            </a:extLst>
          </p:cNvPr>
          <p:cNvSpPr txBox="1">
            <a:spLocks noChangeArrowheads="1"/>
          </p:cNvSpPr>
          <p:nvPr/>
        </p:nvSpPr>
        <p:spPr bwMode="auto">
          <a:xfrm>
            <a:off x="7901929" y="392028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f</a:t>
            </a:r>
          </a:p>
        </p:txBody>
      </p:sp>
      <p:grpSp>
        <p:nvGrpSpPr>
          <p:cNvPr id="155" name="Group 48">
            <a:extLst>
              <a:ext uri="{FF2B5EF4-FFF2-40B4-BE49-F238E27FC236}">
                <a16:creationId xmlns:a16="http://schemas.microsoft.com/office/drawing/2014/main" id="{71E61C97-96E7-4C2F-8370-B3771FB96D1E}"/>
              </a:ext>
            </a:extLst>
          </p:cNvPr>
          <p:cNvGrpSpPr>
            <a:grpSpLocks/>
          </p:cNvGrpSpPr>
          <p:nvPr/>
        </p:nvGrpSpPr>
        <p:grpSpPr bwMode="auto">
          <a:xfrm>
            <a:off x="8250655" y="4758484"/>
            <a:ext cx="381000" cy="457200"/>
            <a:chOff x="4176" y="1104"/>
            <a:chExt cx="240" cy="288"/>
          </a:xfrm>
        </p:grpSpPr>
        <p:sp>
          <p:nvSpPr>
            <p:cNvPr id="156" name="Oval 49">
              <a:extLst>
                <a:ext uri="{FF2B5EF4-FFF2-40B4-BE49-F238E27FC236}">
                  <a16:creationId xmlns:a16="http://schemas.microsoft.com/office/drawing/2014/main" id="{5442BC88-44D7-475A-A7F3-E3DCDCA56B91}"/>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 name="Text Box 50">
              <a:extLst>
                <a:ext uri="{FF2B5EF4-FFF2-40B4-BE49-F238E27FC236}">
                  <a16:creationId xmlns:a16="http://schemas.microsoft.com/office/drawing/2014/main" id="{D4F7DE05-82F3-46CE-B020-5330E1460B58}"/>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58" name="Text Box 52">
            <a:extLst>
              <a:ext uri="{FF2B5EF4-FFF2-40B4-BE49-F238E27FC236}">
                <a16:creationId xmlns:a16="http://schemas.microsoft.com/office/drawing/2014/main" id="{851BE32A-4AA5-422B-AFDB-6ABB5B1EB518}"/>
              </a:ext>
            </a:extLst>
          </p:cNvPr>
          <p:cNvSpPr txBox="1">
            <a:spLocks noChangeArrowheads="1"/>
          </p:cNvSpPr>
          <p:nvPr/>
        </p:nvSpPr>
        <p:spPr bwMode="auto">
          <a:xfrm>
            <a:off x="8316097" y="4736968"/>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j</a:t>
            </a:r>
          </a:p>
        </p:txBody>
      </p:sp>
      <p:grpSp>
        <p:nvGrpSpPr>
          <p:cNvPr id="159" name="Group 4">
            <a:extLst>
              <a:ext uri="{FF2B5EF4-FFF2-40B4-BE49-F238E27FC236}">
                <a16:creationId xmlns:a16="http://schemas.microsoft.com/office/drawing/2014/main" id="{41ACF80C-4E4E-4076-A400-B8E7A70A856F}"/>
              </a:ext>
            </a:extLst>
          </p:cNvPr>
          <p:cNvGrpSpPr>
            <a:grpSpLocks/>
          </p:cNvGrpSpPr>
          <p:nvPr/>
        </p:nvGrpSpPr>
        <p:grpSpPr bwMode="auto">
          <a:xfrm>
            <a:off x="3983455" y="4225084"/>
            <a:ext cx="381000" cy="457200"/>
            <a:chOff x="4176" y="1104"/>
            <a:chExt cx="240" cy="288"/>
          </a:xfrm>
        </p:grpSpPr>
        <p:sp>
          <p:nvSpPr>
            <p:cNvPr id="160" name="Oval 5">
              <a:extLst>
                <a:ext uri="{FF2B5EF4-FFF2-40B4-BE49-F238E27FC236}">
                  <a16:creationId xmlns:a16="http://schemas.microsoft.com/office/drawing/2014/main" id="{E0D6864D-D934-4680-BA24-BCD214A0E0C9}"/>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 name="Text Box 6">
              <a:extLst>
                <a:ext uri="{FF2B5EF4-FFF2-40B4-BE49-F238E27FC236}">
                  <a16:creationId xmlns:a16="http://schemas.microsoft.com/office/drawing/2014/main" id="{63CC6878-9385-4A55-A9F3-C3D60AC6F239}"/>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162" name="Group 15">
            <a:extLst>
              <a:ext uri="{FF2B5EF4-FFF2-40B4-BE49-F238E27FC236}">
                <a16:creationId xmlns:a16="http://schemas.microsoft.com/office/drawing/2014/main" id="{A0917216-A8DB-4AB8-84BA-93A48B19FD81}"/>
              </a:ext>
            </a:extLst>
          </p:cNvPr>
          <p:cNvGrpSpPr>
            <a:grpSpLocks/>
          </p:cNvGrpSpPr>
          <p:nvPr/>
        </p:nvGrpSpPr>
        <p:grpSpPr bwMode="auto">
          <a:xfrm>
            <a:off x="5964655" y="4148884"/>
            <a:ext cx="381000" cy="457200"/>
            <a:chOff x="4176" y="1104"/>
            <a:chExt cx="240" cy="288"/>
          </a:xfrm>
        </p:grpSpPr>
        <p:sp>
          <p:nvSpPr>
            <p:cNvPr id="163" name="Oval 16">
              <a:extLst>
                <a:ext uri="{FF2B5EF4-FFF2-40B4-BE49-F238E27FC236}">
                  <a16:creationId xmlns:a16="http://schemas.microsoft.com/office/drawing/2014/main" id="{A8BFDDAD-BF92-45D4-8314-8E564924E40E}"/>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 name="Text Box 17">
              <a:extLst>
                <a:ext uri="{FF2B5EF4-FFF2-40B4-BE49-F238E27FC236}">
                  <a16:creationId xmlns:a16="http://schemas.microsoft.com/office/drawing/2014/main" id="{ECB34057-0D11-44E0-9F9B-AC2451AB54ED}"/>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65" name="Text Box 42">
            <a:extLst>
              <a:ext uri="{FF2B5EF4-FFF2-40B4-BE49-F238E27FC236}">
                <a16:creationId xmlns:a16="http://schemas.microsoft.com/office/drawing/2014/main" id="{3B1A6ABB-C667-4710-9D4A-D6A58EA24E64}"/>
              </a:ext>
            </a:extLst>
          </p:cNvPr>
          <p:cNvSpPr txBox="1">
            <a:spLocks noChangeArrowheads="1"/>
          </p:cNvSpPr>
          <p:nvPr/>
        </p:nvSpPr>
        <p:spPr bwMode="auto">
          <a:xfrm>
            <a:off x="3983455" y="422508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d</a:t>
            </a:r>
          </a:p>
        </p:txBody>
      </p:sp>
      <p:sp>
        <p:nvSpPr>
          <p:cNvPr id="166" name="Text Box 43">
            <a:extLst>
              <a:ext uri="{FF2B5EF4-FFF2-40B4-BE49-F238E27FC236}">
                <a16:creationId xmlns:a16="http://schemas.microsoft.com/office/drawing/2014/main" id="{C495C63E-75E6-46FE-9E14-5A5A3FC6F305}"/>
              </a:ext>
            </a:extLst>
          </p:cNvPr>
          <p:cNvSpPr txBox="1">
            <a:spLocks noChangeArrowheads="1"/>
          </p:cNvSpPr>
          <p:nvPr/>
        </p:nvSpPr>
        <p:spPr bwMode="auto">
          <a:xfrm>
            <a:off x="5964655" y="414888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e</a:t>
            </a:r>
          </a:p>
        </p:txBody>
      </p:sp>
      <p:grpSp>
        <p:nvGrpSpPr>
          <p:cNvPr id="167" name="Group 18">
            <a:extLst>
              <a:ext uri="{FF2B5EF4-FFF2-40B4-BE49-F238E27FC236}">
                <a16:creationId xmlns:a16="http://schemas.microsoft.com/office/drawing/2014/main" id="{A42DD24F-1EAB-4C30-8612-C331BA7C221A}"/>
              </a:ext>
            </a:extLst>
          </p:cNvPr>
          <p:cNvGrpSpPr>
            <a:grpSpLocks/>
          </p:cNvGrpSpPr>
          <p:nvPr/>
        </p:nvGrpSpPr>
        <p:grpSpPr bwMode="auto">
          <a:xfrm>
            <a:off x="6421855" y="4910884"/>
            <a:ext cx="381000" cy="457200"/>
            <a:chOff x="4176" y="1104"/>
            <a:chExt cx="240" cy="288"/>
          </a:xfrm>
        </p:grpSpPr>
        <p:sp>
          <p:nvSpPr>
            <p:cNvPr id="168" name="Oval 19">
              <a:extLst>
                <a:ext uri="{FF2B5EF4-FFF2-40B4-BE49-F238E27FC236}">
                  <a16:creationId xmlns:a16="http://schemas.microsoft.com/office/drawing/2014/main" id="{A68F5CE0-660F-4B73-9E9A-57222909B108}"/>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9" name="Text Box 20">
              <a:extLst>
                <a:ext uri="{FF2B5EF4-FFF2-40B4-BE49-F238E27FC236}">
                  <a16:creationId xmlns:a16="http://schemas.microsoft.com/office/drawing/2014/main" id="{90FFB6BA-F8E8-4BBC-B1C8-28906DDBC26C}"/>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70" name="Text Box 47">
            <a:extLst>
              <a:ext uri="{FF2B5EF4-FFF2-40B4-BE49-F238E27FC236}">
                <a16:creationId xmlns:a16="http://schemas.microsoft.com/office/drawing/2014/main" id="{9144F50B-CE18-47AF-92E4-8A460C1D1B1F}"/>
              </a:ext>
            </a:extLst>
          </p:cNvPr>
          <p:cNvSpPr txBox="1">
            <a:spLocks noChangeArrowheads="1"/>
          </p:cNvSpPr>
          <p:nvPr/>
        </p:nvSpPr>
        <p:spPr bwMode="auto">
          <a:xfrm>
            <a:off x="6498055" y="491088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i</a:t>
            </a:r>
          </a:p>
        </p:txBody>
      </p:sp>
      <p:grpSp>
        <p:nvGrpSpPr>
          <p:cNvPr id="178" name="Group 7">
            <a:extLst>
              <a:ext uri="{FF2B5EF4-FFF2-40B4-BE49-F238E27FC236}">
                <a16:creationId xmlns:a16="http://schemas.microsoft.com/office/drawing/2014/main" id="{C7908492-DBEC-4D03-89E5-65E7D43C7B9D}"/>
              </a:ext>
            </a:extLst>
          </p:cNvPr>
          <p:cNvGrpSpPr>
            <a:grpSpLocks/>
          </p:cNvGrpSpPr>
          <p:nvPr/>
        </p:nvGrpSpPr>
        <p:grpSpPr bwMode="auto">
          <a:xfrm>
            <a:off x="3526255" y="4910884"/>
            <a:ext cx="381000" cy="457200"/>
            <a:chOff x="4176" y="1104"/>
            <a:chExt cx="240" cy="288"/>
          </a:xfrm>
        </p:grpSpPr>
        <p:sp>
          <p:nvSpPr>
            <p:cNvPr id="179" name="Oval 8">
              <a:extLst>
                <a:ext uri="{FF2B5EF4-FFF2-40B4-BE49-F238E27FC236}">
                  <a16:creationId xmlns:a16="http://schemas.microsoft.com/office/drawing/2014/main" id="{AB69744A-DC22-4830-B86A-11DDA5419030}"/>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0" name="Text Box 9">
              <a:extLst>
                <a:ext uri="{FF2B5EF4-FFF2-40B4-BE49-F238E27FC236}">
                  <a16:creationId xmlns:a16="http://schemas.microsoft.com/office/drawing/2014/main" id="{9EDF99F8-B593-44FB-A279-B032D017E589}"/>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181" name="Group 10">
            <a:extLst>
              <a:ext uri="{FF2B5EF4-FFF2-40B4-BE49-F238E27FC236}">
                <a16:creationId xmlns:a16="http://schemas.microsoft.com/office/drawing/2014/main" id="{D48CBE1E-05EC-4F93-88FA-CF5FD2CA6C91}"/>
              </a:ext>
            </a:extLst>
          </p:cNvPr>
          <p:cNvGrpSpPr>
            <a:grpSpLocks/>
          </p:cNvGrpSpPr>
          <p:nvPr/>
        </p:nvGrpSpPr>
        <p:grpSpPr bwMode="auto">
          <a:xfrm>
            <a:off x="4516855" y="4910884"/>
            <a:ext cx="381000" cy="457200"/>
            <a:chOff x="4176" y="1104"/>
            <a:chExt cx="240" cy="288"/>
          </a:xfrm>
        </p:grpSpPr>
        <p:sp>
          <p:nvSpPr>
            <p:cNvPr id="182" name="Oval 11">
              <a:extLst>
                <a:ext uri="{FF2B5EF4-FFF2-40B4-BE49-F238E27FC236}">
                  <a16:creationId xmlns:a16="http://schemas.microsoft.com/office/drawing/2014/main" id="{C13B3E8E-3392-4824-93AE-A71E241485E0}"/>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3" name="Text Box 12">
              <a:extLst>
                <a:ext uri="{FF2B5EF4-FFF2-40B4-BE49-F238E27FC236}">
                  <a16:creationId xmlns:a16="http://schemas.microsoft.com/office/drawing/2014/main" id="{E0773EAA-AD9E-4D67-A9FB-73EC063694E2}"/>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84" name="Text Box 46">
            <a:extLst>
              <a:ext uri="{FF2B5EF4-FFF2-40B4-BE49-F238E27FC236}">
                <a16:creationId xmlns:a16="http://schemas.microsoft.com/office/drawing/2014/main" id="{6E78EB39-62D4-46CE-9533-F4FD8DE422CF}"/>
              </a:ext>
            </a:extLst>
          </p:cNvPr>
          <p:cNvSpPr txBox="1">
            <a:spLocks noChangeArrowheads="1"/>
          </p:cNvSpPr>
          <p:nvPr/>
        </p:nvSpPr>
        <p:spPr bwMode="auto">
          <a:xfrm>
            <a:off x="4516855" y="491088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h</a:t>
            </a:r>
          </a:p>
        </p:txBody>
      </p:sp>
      <p:sp>
        <p:nvSpPr>
          <p:cNvPr id="185" name="Text Box 45">
            <a:extLst>
              <a:ext uri="{FF2B5EF4-FFF2-40B4-BE49-F238E27FC236}">
                <a16:creationId xmlns:a16="http://schemas.microsoft.com/office/drawing/2014/main" id="{7CA13FC1-C0EC-40BB-B7C4-A11F10397C03}"/>
              </a:ext>
            </a:extLst>
          </p:cNvPr>
          <p:cNvSpPr txBox="1">
            <a:spLocks noChangeArrowheads="1"/>
          </p:cNvSpPr>
          <p:nvPr/>
        </p:nvSpPr>
        <p:spPr bwMode="auto">
          <a:xfrm>
            <a:off x="3526255" y="483468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g</a:t>
            </a:r>
          </a:p>
        </p:txBody>
      </p:sp>
      <p:grpSp>
        <p:nvGrpSpPr>
          <p:cNvPr id="186" name="Group 29">
            <a:extLst>
              <a:ext uri="{FF2B5EF4-FFF2-40B4-BE49-F238E27FC236}">
                <a16:creationId xmlns:a16="http://schemas.microsoft.com/office/drawing/2014/main" id="{8CC5B40D-8D17-44A4-8B73-D79160F4B373}"/>
              </a:ext>
            </a:extLst>
          </p:cNvPr>
          <p:cNvGrpSpPr>
            <a:grpSpLocks/>
          </p:cNvGrpSpPr>
          <p:nvPr/>
        </p:nvGrpSpPr>
        <p:grpSpPr bwMode="auto">
          <a:xfrm>
            <a:off x="5126455" y="3234484"/>
            <a:ext cx="381000" cy="457200"/>
            <a:chOff x="4176" y="1104"/>
            <a:chExt cx="240" cy="288"/>
          </a:xfrm>
        </p:grpSpPr>
        <p:sp>
          <p:nvSpPr>
            <p:cNvPr id="187" name="Oval 30">
              <a:extLst>
                <a:ext uri="{FF2B5EF4-FFF2-40B4-BE49-F238E27FC236}">
                  <a16:creationId xmlns:a16="http://schemas.microsoft.com/office/drawing/2014/main" id="{7E5F45AB-5A5B-431F-9492-A7C97DFCDCCD}"/>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8" name="Text Box 31">
              <a:extLst>
                <a:ext uri="{FF2B5EF4-FFF2-40B4-BE49-F238E27FC236}">
                  <a16:creationId xmlns:a16="http://schemas.microsoft.com/office/drawing/2014/main" id="{624CBCDA-02BF-43F9-98F7-29B34518827A}"/>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89" name="Text Box 40">
            <a:extLst>
              <a:ext uri="{FF2B5EF4-FFF2-40B4-BE49-F238E27FC236}">
                <a16:creationId xmlns:a16="http://schemas.microsoft.com/office/drawing/2014/main" id="{6BAF1C42-8FAB-44A4-A0D7-9083D725D29D}"/>
              </a:ext>
            </a:extLst>
          </p:cNvPr>
          <p:cNvSpPr txBox="1">
            <a:spLocks noChangeArrowheads="1"/>
          </p:cNvSpPr>
          <p:nvPr/>
        </p:nvSpPr>
        <p:spPr bwMode="auto">
          <a:xfrm>
            <a:off x="5126455" y="323448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b</a:t>
            </a:r>
          </a:p>
        </p:txBody>
      </p:sp>
    </p:spTree>
    <p:extLst>
      <p:ext uri="{BB962C8B-B14F-4D97-AF65-F5344CB8AC3E}">
        <p14:creationId xmlns:p14="http://schemas.microsoft.com/office/powerpoint/2010/main" val="1196028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37</a:t>
            </a:fld>
            <a:endParaRPr lang="en-IN" dirty="0"/>
          </a:p>
        </p:txBody>
      </p:sp>
      <p:sp>
        <p:nvSpPr>
          <p:cNvPr id="6" name="Rectangle 5"/>
          <p:cNvSpPr/>
          <p:nvPr/>
        </p:nvSpPr>
        <p:spPr>
          <a:xfrm>
            <a:off x="207033" y="1121184"/>
            <a:ext cx="11816467" cy="484748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Level </a:t>
            </a:r>
            <a:r>
              <a:rPr lang="en-US" sz="2400" b="1" dirty="0" smtClean="0">
                <a:latin typeface="Times New Roman" panose="02020603050405020304" pitchFamily="18" charset="0"/>
                <a:cs typeface="Times New Roman" panose="02020603050405020304" pitchFamily="18" charset="0"/>
              </a:rPr>
              <a:t>Order</a:t>
            </a:r>
          </a:p>
          <a:p>
            <a:pPr marL="360000" lvl="4"/>
            <a:endParaRPr lang="en-US" sz="15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Let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be a pointer to the tree root.</a:t>
            </a:r>
          </a:p>
          <a:p>
            <a:pPr marL="720000" lvl="6">
              <a:lnSpc>
                <a:spcPct val="150000"/>
              </a:lnSpc>
            </a:pPr>
            <a:r>
              <a:rPr lang="en-US" sz="2000" dirty="0">
                <a:latin typeface="Times New Roman" panose="02020603050405020304" pitchFamily="18" charset="0"/>
                <a:cs typeface="Times New Roman" panose="02020603050405020304" pitchFamily="18" charset="0"/>
              </a:rPr>
              <a:t>while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 NULL)</a:t>
            </a:r>
          </a:p>
          <a:p>
            <a:pPr marL="720000" lvl="6">
              <a:lnSpc>
                <a:spcPct val="150000"/>
              </a:lnSpc>
            </a:pP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visit node pointed at by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and put its children on a FIFO queue;</a:t>
            </a:r>
          </a:p>
          <a:p>
            <a:pPr marL="720000" lvl="6">
              <a:lnSpc>
                <a:spcPct val="150000"/>
              </a:lnSpc>
            </a:pPr>
            <a:r>
              <a:rPr lang="en-US" sz="2000" dirty="0">
                <a:latin typeface="Times New Roman" panose="02020603050405020304" pitchFamily="18" charset="0"/>
                <a:cs typeface="Times New Roman" panose="02020603050405020304" pitchFamily="18" charset="0"/>
              </a:rPr>
              <a:t>    if FIFO queue is empty, </a:t>
            </a:r>
          </a:p>
          <a:p>
            <a:pPr marL="720000" lvl="6">
              <a:lnSpc>
                <a:spcPct val="150000"/>
              </a:lnSpc>
            </a:pPr>
            <a:r>
              <a:rPr lang="en-US" sz="2000" dirty="0">
                <a:latin typeface="Times New Roman" panose="02020603050405020304" pitchFamily="18" charset="0"/>
                <a:cs typeface="Times New Roman" panose="02020603050405020304" pitchFamily="18" charset="0"/>
              </a:rPr>
              <a:t>			set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 NULL;</a:t>
            </a:r>
          </a:p>
          <a:p>
            <a:pPr marL="720000" lvl="6">
              <a:lnSpc>
                <a:spcPct val="150000"/>
              </a:lnSpc>
            </a:pPr>
            <a:r>
              <a:rPr lang="en-US" sz="2000" dirty="0">
                <a:latin typeface="Times New Roman" panose="02020603050405020304" pitchFamily="18" charset="0"/>
                <a:cs typeface="Times New Roman" panose="02020603050405020304" pitchFamily="18" charset="0"/>
              </a:rPr>
              <a:t>    else</a:t>
            </a:r>
          </a:p>
          <a:p>
            <a:pPr marL="720000" lvl="6">
              <a:lnSpc>
                <a:spcPct val="150000"/>
              </a:lnSpc>
            </a:pPr>
            <a:r>
              <a:rPr lang="en-US" sz="2000" dirty="0">
                <a:latin typeface="Times New Roman" panose="02020603050405020304" pitchFamily="18" charset="0"/>
                <a:cs typeface="Times New Roman" panose="02020603050405020304" pitchFamily="18" charset="0"/>
              </a:rPr>
              <a:t>			delete a node from the FIFO queue and call it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950293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38</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Level-Order Example (Visit = print)</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
        <p:nvSpPr>
          <p:cNvPr id="53" name="Line 13">
            <a:extLst>
              <a:ext uri="{FF2B5EF4-FFF2-40B4-BE49-F238E27FC236}">
                <a16:creationId xmlns:a16="http://schemas.microsoft.com/office/drawing/2014/main" id="{8B92FFF4-47F6-4F5C-852A-3865C867C1EE}"/>
              </a:ext>
            </a:extLst>
          </p:cNvPr>
          <p:cNvSpPr>
            <a:spLocks noChangeShapeType="1"/>
          </p:cNvSpPr>
          <p:nvPr/>
        </p:nvSpPr>
        <p:spPr bwMode="auto">
          <a:xfrm flipH="1">
            <a:off x="3326991" y="4356828"/>
            <a:ext cx="304800" cy="522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14">
            <a:extLst>
              <a:ext uri="{FF2B5EF4-FFF2-40B4-BE49-F238E27FC236}">
                <a16:creationId xmlns:a16="http://schemas.microsoft.com/office/drawing/2014/main" id="{15523C13-99BA-4784-BD81-C1D1FF3B450A}"/>
              </a:ext>
            </a:extLst>
          </p:cNvPr>
          <p:cNvSpPr>
            <a:spLocks noChangeShapeType="1"/>
          </p:cNvSpPr>
          <p:nvPr/>
        </p:nvSpPr>
        <p:spPr bwMode="auto">
          <a:xfrm>
            <a:off x="3936591" y="4280628"/>
            <a:ext cx="304800" cy="598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6" name="Group 18">
            <a:extLst>
              <a:ext uri="{FF2B5EF4-FFF2-40B4-BE49-F238E27FC236}">
                <a16:creationId xmlns:a16="http://schemas.microsoft.com/office/drawing/2014/main" id="{3DE2E468-4509-4B6C-A88D-FAA3F203DF02}"/>
              </a:ext>
            </a:extLst>
          </p:cNvPr>
          <p:cNvGrpSpPr>
            <a:grpSpLocks/>
          </p:cNvGrpSpPr>
          <p:nvPr/>
        </p:nvGrpSpPr>
        <p:grpSpPr bwMode="auto">
          <a:xfrm>
            <a:off x="5993991" y="4661628"/>
            <a:ext cx="381000" cy="457200"/>
            <a:chOff x="4176" y="1104"/>
            <a:chExt cx="240" cy="288"/>
          </a:xfrm>
        </p:grpSpPr>
        <p:sp>
          <p:nvSpPr>
            <p:cNvPr id="129" name="Oval 19">
              <a:extLst>
                <a:ext uri="{FF2B5EF4-FFF2-40B4-BE49-F238E27FC236}">
                  <a16:creationId xmlns:a16="http://schemas.microsoft.com/office/drawing/2014/main" id="{4B7462C8-1BB8-489B-B1BB-B5D7BC09A750}"/>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Text Box 20">
              <a:extLst>
                <a:ext uri="{FF2B5EF4-FFF2-40B4-BE49-F238E27FC236}">
                  <a16:creationId xmlns:a16="http://schemas.microsoft.com/office/drawing/2014/main" id="{97623C8A-29E9-4B74-A0A2-0F6CF60D959A}"/>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57" name="Line 21">
            <a:extLst>
              <a:ext uri="{FF2B5EF4-FFF2-40B4-BE49-F238E27FC236}">
                <a16:creationId xmlns:a16="http://schemas.microsoft.com/office/drawing/2014/main" id="{F77E1A2C-4D19-482E-A3FF-98D070AC8587}"/>
              </a:ext>
            </a:extLst>
          </p:cNvPr>
          <p:cNvSpPr>
            <a:spLocks noChangeShapeType="1"/>
          </p:cNvSpPr>
          <p:nvPr/>
        </p:nvSpPr>
        <p:spPr bwMode="auto">
          <a:xfrm>
            <a:off x="5841591" y="4280628"/>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28">
            <a:extLst>
              <a:ext uri="{FF2B5EF4-FFF2-40B4-BE49-F238E27FC236}">
                <a16:creationId xmlns:a16="http://schemas.microsoft.com/office/drawing/2014/main" id="{2EDDC7F8-DAF6-42B4-BAAB-4FDDBE0C7626}"/>
              </a:ext>
            </a:extLst>
          </p:cNvPr>
          <p:cNvSpPr>
            <a:spLocks noChangeShapeType="1"/>
          </p:cNvSpPr>
          <p:nvPr/>
        </p:nvSpPr>
        <p:spPr bwMode="auto">
          <a:xfrm flipH="1">
            <a:off x="7746591" y="3366228"/>
            <a:ext cx="228600" cy="46831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Line 32">
            <a:extLst>
              <a:ext uri="{FF2B5EF4-FFF2-40B4-BE49-F238E27FC236}">
                <a16:creationId xmlns:a16="http://schemas.microsoft.com/office/drawing/2014/main" id="{8F3F633A-DCE8-4730-9F54-7430CC10F30D}"/>
              </a:ext>
            </a:extLst>
          </p:cNvPr>
          <p:cNvSpPr>
            <a:spLocks noChangeShapeType="1"/>
          </p:cNvSpPr>
          <p:nvPr/>
        </p:nvSpPr>
        <p:spPr bwMode="auto">
          <a:xfrm flipH="1">
            <a:off x="3860391" y="3290028"/>
            <a:ext cx="838200" cy="838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 name="Line 33">
            <a:extLst>
              <a:ext uri="{FF2B5EF4-FFF2-40B4-BE49-F238E27FC236}">
                <a16:creationId xmlns:a16="http://schemas.microsoft.com/office/drawing/2014/main" id="{C7E7C30C-11BC-4C3B-B677-0EF43F877683}"/>
              </a:ext>
            </a:extLst>
          </p:cNvPr>
          <p:cNvSpPr>
            <a:spLocks noChangeShapeType="1"/>
          </p:cNvSpPr>
          <p:nvPr/>
        </p:nvSpPr>
        <p:spPr bwMode="auto">
          <a:xfrm>
            <a:off x="5079591" y="3290028"/>
            <a:ext cx="533400" cy="762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 name="Line 37">
            <a:extLst>
              <a:ext uri="{FF2B5EF4-FFF2-40B4-BE49-F238E27FC236}">
                <a16:creationId xmlns:a16="http://schemas.microsoft.com/office/drawing/2014/main" id="{D5BF38FD-ED3A-4766-A9E9-D3505462F699}"/>
              </a:ext>
            </a:extLst>
          </p:cNvPr>
          <p:cNvSpPr>
            <a:spLocks noChangeShapeType="1"/>
          </p:cNvSpPr>
          <p:nvPr/>
        </p:nvSpPr>
        <p:spPr bwMode="auto">
          <a:xfrm flipH="1">
            <a:off x="4850991" y="2223228"/>
            <a:ext cx="1524000" cy="9794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6" name="Line 38">
            <a:extLst>
              <a:ext uri="{FF2B5EF4-FFF2-40B4-BE49-F238E27FC236}">
                <a16:creationId xmlns:a16="http://schemas.microsoft.com/office/drawing/2014/main" id="{1F8AD6B8-95A6-4390-97B1-8133B211B030}"/>
              </a:ext>
            </a:extLst>
          </p:cNvPr>
          <p:cNvSpPr>
            <a:spLocks noChangeShapeType="1"/>
          </p:cNvSpPr>
          <p:nvPr/>
        </p:nvSpPr>
        <p:spPr bwMode="auto">
          <a:xfrm>
            <a:off x="6679791" y="2223228"/>
            <a:ext cx="1295400" cy="9144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5" name="Text Box 47">
            <a:extLst>
              <a:ext uri="{FF2B5EF4-FFF2-40B4-BE49-F238E27FC236}">
                <a16:creationId xmlns:a16="http://schemas.microsoft.com/office/drawing/2014/main" id="{BF7D8208-BFA3-4841-8260-6AE135663D98}"/>
              </a:ext>
            </a:extLst>
          </p:cNvPr>
          <p:cNvSpPr txBox="1">
            <a:spLocks noChangeArrowheads="1"/>
          </p:cNvSpPr>
          <p:nvPr/>
        </p:nvSpPr>
        <p:spPr bwMode="auto">
          <a:xfrm>
            <a:off x="6070191" y="4661628"/>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i</a:t>
            </a:r>
          </a:p>
        </p:txBody>
      </p:sp>
      <p:grpSp>
        <p:nvGrpSpPr>
          <p:cNvPr id="116" name="Group 48">
            <a:extLst>
              <a:ext uri="{FF2B5EF4-FFF2-40B4-BE49-F238E27FC236}">
                <a16:creationId xmlns:a16="http://schemas.microsoft.com/office/drawing/2014/main" id="{D10926F7-E9F5-4C8C-9785-EBFA9B99F985}"/>
              </a:ext>
            </a:extLst>
          </p:cNvPr>
          <p:cNvGrpSpPr>
            <a:grpSpLocks/>
          </p:cNvGrpSpPr>
          <p:nvPr/>
        </p:nvGrpSpPr>
        <p:grpSpPr bwMode="auto">
          <a:xfrm>
            <a:off x="7822791" y="4509228"/>
            <a:ext cx="381000" cy="457200"/>
            <a:chOff x="4176" y="1104"/>
            <a:chExt cx="240" cy="288"/>
          </a:xfrm>
        </p:grpSpPr>
        <p:sp>
          <p:nvSpPr>
            <p:cNvPr id="119" name="Oval 49">
              <a:extLst>
                <a:ext uri="{FF2B5EF4-FFF2-40B4-BE49-F238E27FC236}">
                  <a16:creationId xmlns:a16="http://schemas.microsoft.com/office/drawing/2014/main" id="{24C06BE3-5F4B-4CBA-BD8C-67CBFAFC7DAB}"/>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Text Box 50">
              <a:extLst>
                <a:ext uri="{FF2B5EF4-FFF2-40B4-BE49-F238E27FC236}">
                  <a16:creationId xmlns:a16="http://schemas.microsoft.com/office/drawing/2014/main" id="{E8312C49-16A1-41E2-8A39-0A22AE48D618}"/>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17" name="Line 51">
            <a:extLst>
              <a:ext uri="{FF2B5EF4-FFF2-40B4-BE49-F238E27FC236}">
                <a16:creationId xmlns:a16="http://schemas.microsoft.com/office/drawing/2014/main" id="{DE09ED31-B0F5-4D3F-8D0F-8DB991FC4481}"/>
              </a:ext>
            </a:extLst>
          </p:cNvPr>
          <p:cNvSpPr>
            <a:spLocks noChangeShapeType="1"/>
          </p:cNvSpPr>
          <p:nvPr/>
        </p:nvSpPr>
        <p:spPr bwMode="auto">
          <a:xfrm>
            <a:off x="7670391" y="4128228"/>
            <a:ext cx="304800" cy="4572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 name="Text Box 52">
            <a:extLst>
              <a:ext uri="{FF2B5EF4-FFF2-40B4-BE49-F238E27FC236}">
                <a16:creationId xmlns:a16="http://schemas.microsoft.com/office/drawing/2014/main" id="{D8EE273F-91D9-4D2D-AAB4-20B05AC13F95}"/>
              </a:ext>
            </a:extLst>
          </p:cNvPr>
          <p:cNvSpPr txBox="1">
            <a:spLocks noChangeArrowheads="1"/>
          </p:cNvSpPr>
          <p:nvPr/>
        </p:nvSpPr>
        <p:spPr bwMode="auto">
          <a:xfrm>
            <a:off x="7886959" y="448516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j</a:t>
            </a:r>
          </a:p>
        </p:txBody>
      </p:sp>
      <p:sp>
        <p:nvSpPr>
          <p:cNvPr id="139" name="Text Box 53">
            <a:extLst>
              <a:ext uri="{FF2B5EF4-FFF2-40B4-BE49-F238E27FC236}">
                <a16:creationId xmlns:a16="http://schemas.microsoft.com/office/drawing/2014/main" id="{32ADDB1D-52E6-4ED7-8EC9-2044654E60BE}"/>
              </a:ext>
            </a:extLst>
          </p:cNvPr>
          <p:cNvSpPr txBox="1">
            <a:spLocks noChangeArrowheads="1"/>
          </p:cNvSpPr>
          <p:nvPr/>
        </p:nvSpPr>
        <p:spPr bwMode="auto">
          <a:xfrm>
            <a:off x="4774791" y="59390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a</a:t>
            </a:r>
          </a:p>
        </p:txBody>
      </p:sp>
      <p:sp>
        <p:nvSpPr>
          <p:cNvPr id="140" name="Text Box 54">
            <a:extLst>
              <a:ext uri="{FF2B5EF4-FFF2-40B4-BE49-F238E27FC236}">
                <a16:creationId xmlns:a16="http://schemas.microsoft.com/office/drawing/2014/main" id="{9EE96FB6-CEA8-4EAB-866A-4E218BBBDFDC}"/>
              </a:ext>
            </a:extLst>
          </p:cNvPr>
          <p:cNvSpPr txBox="1">
            <a:spLocks noChangeArrowheads="1"/>
          </p:cNvSpPr>
          <p:nvPr/>
        </p:nvSpPr>
        <p:spPr bwMode="auto">
          <a:xfrm>
            <a:off x="5079591" y="59390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b</a:t>
            </a:r>
          </a:p>
        </p:txBody>
      </p:sp>
      <p:sp>
        <p:nvSpPr>
          <p:cNvPr id="141" name="Text Box 55">
            <a:extLst>
              <a:ext uri="{FF2B5EF4-FFF2-40B4-BE49-F238E27FC236}">
                <a16:creationId xmlns:a16="http://schemas.microsoft.com/office/drawing/2014/main" id="{1509822D-C39B-4FD4-A6A6-BA4C74BAC2E7}"/>
              </a:ext>
            </a:extLst>
          </p:cNvPr>
          <p:cNvSpPr txBox="1">
            <a:spLocks noChangeArrowheads="1"/>
          </p:cNvSpPr>
          <p:nvPr/>
        </p:nvSpPr>
        <p:spPr bwMode="auto">
          <a:xfrm>
            <a:off x="5384391" y="59390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c</a:t>
            </a:r>
          </a:p>
        </p:txBody>
      </p:sp>
      <p:sp>
        <p:nvSpPr>
          <p:cNvPr id="142" name="Text Box 56">
            <a:extLst>
              <a:ext uri="{FF2B5EF4-FFF2-40B4-BE49-F238E27FC236}">
                <a16:creationId xmlns:a16="http://schemas.microsoft.com/office/drawing/2014/main" id="{815BCBE3-D330-4AEC-9776-E48423749C69}"/>
              </a:ext>
            </a:extLst>
          </p:cNvPr>
          <p:cNvSpPr txBox="1">
            <a:spLocks noChangeArrowheads="1"/>
          </p:cNvSpPr>
          <p:nvPr/>
        </p:nvSpPr>
        <p:spPr bwMode="auto">
          <a:xfrm>
            <a:off x="5689191" y="59390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d</a:t>
            </a:r>
          </a:p>
        </p:txBody>
      </p:sp>
      <p:sp>
        <p:nvSpPr>
          <p:cNvPr id="143" name="Text Box 57">
            <a:extLst>
              <a:ext uri="{FF2B5EF4-FFF2-40B4-BE49-F238E27FC236}">
                <a16:creationId xmlns:a16="http://schemas.microsoft.com/office/drawing/2014/main" id="{3C961226-1169-45F7-A89C-10A6C6711D0B}"/>
              </a:ext>
            </a:extLst>
          </p:cNvPr>
          <p:cNvSpPr txBox="1">
            <a:spLocks noChangeArrowheads="1"/>
          </p:cNvSpPr>
          <p:nvPr/>
        </p:nvSpPr>
        <p:spPr bwMode="auto">
          <a:xfrm>
            <a:off x="5993991" y="59390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e</a:t>
            </a:r>
          </a:p>
        </p:txBody>
      </p:sp>
      <p:sp>
        <p:nvSpPr>
          <p:cNvPr id="144" name="Text Box 58">
            <a:extLst>
              <a:ext uri="{FF2B5EF4-FFF2-40B4-BE49-F238E27FC236}">
                <a16:creationId xmlns:a16="http://schemas.microsoft.com/office/drawing/2014/main" id="{2B7F540A-D91A-42FF-8350-7545CB534FA1}"/>
              </a:ext>
            </a:extLst>
          </p:cNvPr>
          <p:cNvSpPr txBox="1">
            <a:spLocks noChangeArrowheads="1"/>
          </p:cNvSpPr>
          <p:nvPr/>
        </p:nvSpPr>
        <p:spPr bwMode="auto">
          <a:xfrm>
            <a:off x="6298791" y="59390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f</a:t>
            </a:r>
          </a:p>
        </p:txBody>
      </p:sp>
      <p:sp>
        <p:nvSpPr>
          <p:cNvPr id="145" name="Text Box 59">
            <a:extLst>
              <a:ext uri="{FF2B5EF4-FFF2-40B4-BE49-F238E27FC236}">
                <a16:creationId xmlns:a16="http://schemas.microsoft.com/office/drawing/2014/main" id="{09439A6F-C428-4C34-827C-042DFB743791}"/>
              </a:ext>
            </a:extLst>
          </p:cNvPr>
          <p:cNvSpPr txBox="1">
            <a:spLocks noChangeArrowheads="1"/>
          </p:cNvSpPr>
          <p:nvPr/>
        </p:nvSpPr>
        <p:spPr bwMode="auto">
          <a:xfrm>
            <a:off x="6603591" y="59390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g</a:t>
            </a:r>
          </a:p>
        </p:txBody>
      </p:sp>
      <p:sp>
        <p:nvSpPr>
          <p:cNvPr id="146" name="Text Box 60">
            <a:extLst>
              <a:ext uri="{FF2B5EF4-FFF2-40B4-BE49-F238E27FC236}">
                <a16:creationId xmlns:a16="http://schemas.microsoft.com/office/drawing/2014/main" id="{E436D1CF-DEA6-45D3-938F-41D64C6B842D}"/>
              </a:ext>
            </a:extLst>
          </p:cNvPr>
          <p:cNvSpPr txBox="1">
            <a:spLocks noChangeArrowheads="1"/>
          </p:cNvSpPr>
          <p:nvPr/>
        </p:nvSpPr>
        <p:spPr bwMode="auto">
          <a:xfrm>
            <a:off x="6908391" y="59390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h</a:t>
            </a:r>
          </a:p>
        </p:txBody>
      </p:sp>
      <p:sp>
        <p:nvSpPr>
          <p:cNvPr id="147" name="Text Box 61">
            <a:extLst>
              <a:ext uri="{FF2B5EF4-FFF2-40B4-BE49-F238E27FC236}">
                <a16:creationId xmlns:a16="http://schemas.microsoft.com/office/drawing/2014/main" id="{40CB7479-45FA-4956-8C25-6A2B480C17DC}"/>
              </a:ext>
            </a:extLst>
          </p:cNvPr>
          <p:cNvSpPr txBox="1">
            <a:spLocks noChangeArrowheads="1"/>
          </p:cNvSpPr>
          <p:nvPr/>
        </p:nvSpPr>
        <p:spPr bwMode="auto">
          <a:xfrm>
            <a:off x="7213191" y="59390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i</a:t>
            </a:r>
          </a:p>
        </p:txBody>
      </p:sp>
      <p:sp>
        <p:nvSpPr>
          <p:cNvPr id="148" name="Text Box 62">
            <a:extLst>
              <a:ext uri="{FF2B5EF4-FFF2-40B4-BE49-F238E27FC236}">
                <a16:creationId xmlns:a16="http://schemas.microsoft.com/office/drawing/2014/main" id="{685FC602-5351-45DC-B648-0F113B83FF38}"/>
              </a:ext>
            </a:extLst>
          </p:cNvPr>
          <p:cNvSpPr txBox="1">
            <a:spLocks noChangeArrowheads="1"/>
          </p:cNvSpPr>
          <p:nvPr/>
        </p:nvSpPr>
        <p:spPr bwMode="auto">
          <a:xfrm>
            <a:off x="7517991" y="5939049"/>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j</a:t>
            </a:r>
          </a:p>
        </p:txBody>
      </p:sp>
      <p:grpSp>
        <p:nvGrpSpPr>
          <p:cNvPr id="149" name="Group 34">
            <a:extLst>
              <a:ext uri="{FF2B5EF4-FFF2-40B4-BE49-F238E27FC236}">
                <a16:creationId xmlns:a16="http://schemas.microsoft.com/office/drawing/2014/main" id="{3AB32728-C1DF-47B4-B09D-84AC20670AE9}"/>
              </a:ext>
            </a:extLst>
          </p:cNvPr>
          <p:cNvGrpSpPr>
            <a:grpSpLocks/>
          </p:cNvGrpSpPr>
          <p:nvPr/>
        </p:nvGrpSpPr>
        <p:grpSpPr bwMode="auto">
          <a:xfrm>
            <a:off x="6374991" y="1918428"/>
            <a:ext cx="381000" cy="457200"/>
            <a:chOff x="4176" y="1104"/>
            <a:chExt cx="240" cy="288"/>
          </a:xfrm>
        </p:grpSpPr>
        <p:sp>
          <p:nvSpPr>
            <p:cNvPr id="150" name="Oval 35">
              <a:extLst>
                <a:ext uri="{FF2B5EF4-FFF2-40B4-BE49-F238E27FC236}">
                  <a16:creationId xmlns:a16="http://schemas.microsoft.com/office/drawing/2014/main" id="{677CF362-E2D0-4E31-BAC7-ED50EC17A6CF}"/>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 name="Text Box 36">
              <a:extLst>
                <a:ext uri="{FF2B5EF4-FFF2-40B4-BE49-F238E27FC236}">
                  <a16:creationId xmlns:a16="http://schemas.microsoft.com/office/drawing/2014/main" id="{50FED97F-ADA7-4BFC-8133-48D04DF4A384}"/>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52" name="Text Box 39">
            <a:extLst>
              <a:ext uri="{FF2B5EF4-FFF2-40B4-BE49-F238E27FC236}">
                <a16:creationId xmlns:a16="http://schemas.microsoft.com/office/drawing/2014/main" id="{2F7B1438-AB6C-4348-B6A7-040279533AB0}"/>
              </a:ext>
            </a:extLst>
          </p:cNvPr>
          <p:cNvSpPr txBox="1">
            <a:spLocks noChangeArrowheads="1"/>
          </p:cNvSpPr>
          <p:nvPr/>
        </p:nvSpPr>
        <p:spPr bwMode="auto">
          <a:xfrm>
            <a:off x="6399055" y="189436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a</a:t>
            </a:r>
          </a:p>
        </p:txBody>
      </p:sp>
      <p:grpSp>
        <p:nvGrpSpPr>
          <p:cNvPr id="153" name="Group 22">
            <a:extLst>
              <a:ext uri="{FF2B5EF4-FFF2-40B4-BE49-F238E27FC236}">
                <a16:creationId xmlns:a16="http://schemas.microsoft.com/office/drawing/2014/main" id="{FFDFDE65-D025-4020-937A-3D6851ED55CE}"/>
              </a:ext>
            </a:extLst>
          </p:cNvPr>
          <p:cNvGrpSpPr>
            <a:grpSpLocks/>
          </p:cNvGrpSpPr>
          <p:nvPr/>
        </p:nvGrpSpPr>
        <p:grpSpPr bwMode="auto">
          <a:xfrm>
            <a:off x="7898991" y="2985228"/>
            <a:ext cx="381000" cy="457200"/>
            <a:chOff x="4176" y="1104"/>
            <a:chExt cx="240" cy="288"/>
          </a:xfrm>
        </p:grpSpPr>
        <p:sp>
          <p:nvSpPr>
            <p:cNvPr id="154" name="Oval 23">
              <a:extLst>
                <a:ext uri="{FF2B5EF4-FFF2-40B4-BE49-F238E27FC236}">
                  <a16:creationId xmlns:a16="http://schemas.microsoft.com/office/drawing/2014/main" id="{29FB92C8-A2BE-4763-9C7C-949F48498CC5}"/>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5" name="Text Box 24">
              <a:extLst>
                <a:ext uri="{FF2B5EF4-FFF2-40B4-BE49-F238E27FC236}">
                  <a16:creationId xmlns:a16="http://schemas.microsoft.com/office/drawing/2014/main" id="{52993850-D954-4D47-BC6D-B143FDEA8452}"/>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56" name="Text Box 41">
            <a:extLst>
              <a:ext uri="{FF2B5EF4-FFF2-40B4-BE49-F238E27FC236}">
                <a16:creationId xmlns:a16="http://schemas.microsoft.com/office/drawing/2014/main" id="{6D9DF0C8-DA69-493B-86B8-B70E1BBBAD74}"/>
              </a:ext>
            </a:extLst>
          </p:cNvPr>
          <p:cNvSpPr txBox="1">
            <a:spLocks noChangeArrowheads="1"/>
          </p:cNvSpPr>
          <p:nvPr/>
        </p:nvSpPr>
        <p:spPr bwMode="auto">
          <a:xfrm>
            <a:off x="7911023" y="2949132"/>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c</a:t>
            </a:r>
          </a:p>
        </p:txBody>
      </p:sp>
      <p:grpSp>
        <p:nvGrpSpPr>
          <p:cNvPr id="157" name="Group 25">
            <a:extLst>
              <a:ext uri="{FF2B5EF4-FFF2-40B4-BE49-F238E27FC236}">
                <a16:creationId xmlns:a16="http://schemas.microsoft.com/office/drawing/2014/main" id="{9FC0720A-1E93-4FEE-9EB8-D1DBA9158AF7}"/>
              </a:ext>
            </a:extLst>
          </p:cNvPr>
          <p:cNvGrpSpPr>
            <a:grpSpLocks/>
          </p:cNvGrpSpPr>
          <p:nvPr/>
        </p:nvGrpSpPr>
        <p:grpSpPr bwMode="auto">
          <a:xfrm>
            <a:off x="7441791" y="3671028"/>
            <a:ext cx="381000" cy="457200"/>
            <a:chOff x="4176" y="1104"/>
            <a:chExt cx="240" cy="288"/>
          </a:xfrm>
        </p:grpSpPr>
        <p:sp>
          <p:nvSpPr>
            <p:cNvPr id="158" name="Oval 26">
              <a:extLst>
                <a:ext uri="{FF2B5EF4-FFF2-40B4-BE49-F238E27FC236}">
                  <a16:creationId xmlns:a16="http://schemas.microsoft.com/office/drawing/2014/main" id="{29809BDA-7739-48CF-94D2-0A541491A5BD}"/>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 name="Text Box 27">
              <a:extLst>
                <a:ext uri="{FF2B5EF4-FFF2-40B4-BE49-F238E27FC236}">
                  <a16:creationId xmlns:a16="http://schemas.microsoft.com/office/drawing/2014/main" id="{D260DEC9-F9CE-4112-B6F5-D2D875FC4CAD}"/>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60" name="Text Box 44">
            <a:extLst>
              <a:ext uri="{FF2B5EF4-FFF2-40B4-BE49-F238E27FC236}">
                <a16:creationId xmlns:a16="http://schemas.microsoft.com/office/drawing/2014/main" id="{37706F42-5366-4FB8-BF71-87DE39A19579}"/>
              </a:ext>
            </a:extLst>
          </p:cNvPr>
          <p:cNvSpPr txBox="1">
            <a:spLocks noChangeArrowheads="1"/>
          </p:cNvSpPr>
          <p:nvPr/>
        </p:nvSpPr>
        <p:spPr bwMode="auto">
          <a:xfrm>
            <a:off x="7477887" y="3671028"/>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f</a:t>
            </a:r>
          </a:p>
        </p:txBody>
      </p:sp>
      <p:grpSp>
        <p:nvGrpSpPr>
          <p:cNvPr id="161" name="Group 4">
            <a:extLst>
              <a:ext uri="{FF2B5EF4-FFF2-40B4-BE49-F238E27FC236}">
                <a16:creationId xmlns:a16="http://schemas.microsoft.com/office/drawing/2014/main" id="{F9678980-5220-45DC-B8E4-E6785A4ED1DC}"/>
              </a:ext>
            </a:extLst>
          </p:cNvPr>
          <p:cNvGrpSpPr>
            <a:grpSpLocks/>
          </p:cNvGrpSpPr>
          <p:nvPr/>
        </p:nvGrpSpPr>
        <p:grpSpPr bwMode="auto">
          <a:xfrm>
            <a:off x="3555591" y="3975828"/>
            <a:ext cx="381000" cy="457200"/>
            <a:chOff x="4176" y="1104"/>
            <a:chExt cx="240" cy="288"/>
          </a:xfrm>
        </p:grpSpPr>
        <p:sp>
          <p:nvSpPr>
            <p:cNvPr id="162" name="Oval 5">
              <a:extLst>
                <a:ext uri="{FF2B5EF4-FFF2-40B4-BE49-F238E27FC236}">
                  <a16:creationId xmlns:a16="http://schemas.microsoft.com/office/drawing/2014/main" id="{E3D68B29-7678-4BC7-865D-3832174DB675}"/>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 name="Text Box 6">
              <a:extLst>
                <a:ext uri="{FF2B5EF4-FFF2-40B4-BE49-F238E27FC236}">
                  <a16:creationId xmlns:a16="http://schemas.microsoft.com/office/drawing/2014/main" id="{B1173C86-9FDF-4BED-B773-0611A77BC315}"/>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164" name="Group 15">
            <a:extLst>
              <a:ext uri="{FF2B5EF4-FFF2-40B4-BE49-F238E27FC236}">
                <a16:creationId xmlns:a16="http://schemas.microsoft.com/office/drawing/2014/main" id="{EF66CF41-43D2-4B38-8AEA-F5A902EF8602}"/>
              </a:ext>
            </a:extLst>
          </p:cNvPr>
          <p:cNvGrpSpPr>
            <a:grpSpLocks/>
          </p:cNvGrpSpPr>
          <p:nvPr/>
        </p:nvGrpSpPr>
        <p:grpSpPr bwMode="auto">
          <a:xfrm>
            <a:off x="5536791" y="3899628"/>
            <a:ext cx="381000" cy="457200"/>
            <a:chOff x="4176" y="1104"/>
            <a:chExt cx="240" cy="288"/>
          </a:xfrm>
        </p:grpSpPr>
        <p:sp>
          <p:nvSpPr>
            <p:cNvPr id="165" name="Oval 16">
              <a:extLst>
                <a:ext uri="{FF2B5EF4-FFF2-40B4-BE49-F238E27FC236}">
                  <a16:creationId xmlns:a16="http://schemas.microsoft.com/office/drawing/2014/main" id="{28AA41E4-021A-4F6E-B8C1-01D146DA32AF}"/>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 name="Text Box 17">
              <a:extLst>
                <a:ext uri="{FF2B5EF4-FFF2-40B4-BE49-F238E27FC236}">
                  <a16:creationId xmlns:a16="http://schemas.microsoft.com/office/drawing/2014/main" id="{3DCECC12-8C9B-4053-AEB8-24B17716D364}"/>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67" name="Text Box 42">
            <a:extLst>
              <a:ext uri="{FF2B5EF4-FFF2-40B4-BE49-F238E27FC236}">
                <a16:creationId xmlns:a16="http://schemas.microsoft.com/office/drawing/2014/main" id="{23FA7B9C-074D-4C60-827C-92AB63CB0B18}"/>
              </a:ext>
            </a:extLst>
          </p:cNvPr>
          <p:cNvSpPr txBox="1">
            <a:spLocks noChangeArrowheads="1"/>
          </p:cNvSpPr>
          <p:nvPr/>
        </p:nvSpPr>
        <p:spPr bwMode="auto">
          <a:xfrm>
            <a:off x="3555591" y="3975828"/>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d</a:t>
            </a:r>
          </a:p>
        </p:txBody>
      </p:sp>
      <p:sp>
        <p:nvSpPr>
          <p:cNvPr id="168" name="Text Box 43">
            <a:extLst>
              <a:ext uri="{FF2B5EF4-FFF2-40B4-BE49-F238E27FC236}">
                <a16:creationId xmlns:a16="http://schemas.microsoft.com/office/drawing/2014/main" id="{F05E6EE4-DA73-465C-B6EB-CDF3174ABBCC}"/>
              </a:ext>
            </a:extLst>
          </p:cNvPr>
          <p:cNvSpPr txBox="1">
            <a:spLocks noChangeArrowheads="1"/>
          </p:cNvSpPr>
          <p:nvPr/>
        </p:nvSpPr>
        <p:spPr bwMode="auto">
          <a:xfrm>
            <a:off x="5548823" y="387556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e</a:t>
            </a:r>
          </a:p>
        </p:txBody>
      </p:sp>
      <p:grpSp>
        <p:nvGrpSpPr>
          <p:cNvPr id="176" name="Group 7">
            <a:extLst>
              <a:ext uri="{FF2B5EF4-FFF2-40B4-BE49-F238E27FC236}">
                <a16:creationId xmlns:a16="http://schemas.microsoft.com/office/drawing/2014/main" id="{6B2739EB-F609-4531-85A1-A3302ACE923C}"/>
              </a:ext>
            </a:extLst>
          </p:cNvPr>
          <p:cNvGrpSpPr>
            <a:grpSpLocks/>
          </p:cNvGrpSpPr>
          <p:nvPr/>
        </p:nvGrpSpPr>
        <p:grpSpPr bwMode="auto">
          <a:xfrm>
            <a:off x="3098391" y="4661628"/>
            <a:ext cx="381000" cy="457200"/>
            <a:chOff x="4176" y="1104"/>
            <a:chExt cx="240" cy="288"/>
          </a:xfrm>
        </p:grpSpPr>
        <p:sp>
          <p:nvSpPr>
            <p:cNvPr id="177" name="Oval 8">
              <a:extLst>
                <a:ext uri="{FF2B5EF4-FFF2-40B4-BE49-F238E27FC236}">
                  <a16:creationId xmlns:a16="http://schemas.microsoft.com/office/drawing/2014/main" id="{F02CF73E-1C5E-4EBB-B508-816F3134BC62}"/>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8" name="Text Box 9">
              <a:extLst>
                <a:ext uri="{FF2B5EF4-FFF2-40B4-BE49-F238E27FC236}">
                  <a16:creationId xmlns:a16="http://schemas.microsoft.com/office/drawing/2014/main" id="{293B2059-60CF-4B89-9404-97B9D923D0EE}"/>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nvGrpSpPr>
          <p:cNvPr id="179" name="Group 10">
            <a:extLst>
              <a:ext uri="{FF2B5EF4-FFF2-40B4-BE49-F238E27FC236}">
                <a16:creationId xmlns:a16="http://schemas.microsoft.com/office/drawing/2014/main" id="{3C3DF9BB-35B3-41E3-9F04-717E58EE04DC}"/>
              </a:ext>
            </a:extLst>
          </p:cNvPr>
          <p:cNvGrpSpPr>
            <a:grpSpLocks/>
          </p:cNvGrpSpPr>
          <p:nvPr/>
        </p:nvGrpSpPr>
        <p:grpSpPr bwMode="auto">
          <a:xfrm>
            <a:off x="4088991" y="4661628"/>
            <a:ext cx="381000" cy="457200"/>
            <a:chOff x="4176" y="1104"/>
            <a:chExt cx="240" cy="288"/>
          </a:xfrm>
        </p:grpSpPr>
        <p:sp>
          <p:nvSpPr>
            <p:cNvPr id="180" name="Oval 11">
              <a:extLst>
                <a:ext uri="{FF2B5EF4-FFF2-40B4-BE49-F238E27FC236}">
                  <a16:creationId xmlns:a16="http://schemas.microsoft.com/office/drawing/2014/main" id="{7D0EE59E-3136-4087-ABEF-C8041E10F98C}"/>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1" name="Text Box 12">
              <a:extLst>
                <a:ext uri="{FF2B5EF4-FFF2-40B4-BE49-F238E27FC236}">
                  <a16:creationId xmlns:a16="http://schemas.microsoft.com/office/drawing/2014/main" id="{0EE21AB6-DD2A-4E07-B520-E26EA07F7C84}"/>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82" name="Text Box 45">
            <a:extLst>
              <a:ext uri="{FF2B5EF4-FFF2-40B4-BE49-F238E27FC236}">
                <a16:creationId xmlns:a16="http://schemas.microsoft.com/office/drawing/2014/main" id="{76330D20-BD74-4C76-B049-FA3CCF7D2C7A}"/>
              </a:ext>
            </a:extLst>
          </p:cNvPr>
          <p:cNvSpPr txBox="1">
            <a:spLocks noChangeArrowheads="1"/>
          </p:cNvSpPr>
          <p:nvPr/>
        </p:nvSpPr>
        <p:spPr bwMode="auto">
          <a:xfrm>
            <a:off x="3110423" y="459746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g</a:t>
            </a:r>
          </a:p>
        </p:txBody>
      </p:sp>
      <p:sp>
        <p:nvSpPr>
          <p:cNvPr id="183" name="Text Box 46">
            <a:extLst>
              <a:ext uri="{FF2B5EF4-FFF2-40B4-BE49-F238E27FC236}">
                <a16:creationId xmlns:a16="http://schemas.microsoft.com/office/drawing/2014/main" id="{E4FDAA0B-79E5-4107-832B-9DD18AB73849}"/>
              </a:ext>
            </a:extLst>
          </p:cNvPr>
          <p:cNvSpPr txBox="1">
            <a:spLocks noChangeArrowheads="1"/>
          </p:cNvSpPr>
          <p:nvPr/>
        </p:nvSpPr>
        <p:spPr bwMode="auto">
          <a:xfrm>
            <a:off x="4088991" y="4661628"/>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h</a:t>
            </a:r>
          </a:p>
        </p:txBody>
      </p:sp>
      <p:grpSp>
        <p:nvGrpSpPr>
          <p:cNvPr id="184" name="Group 29">
            <a:extLst>
              <a:ext uri="{FF2B5EF4-FFF2-40B4-BE49-F238E27FC236}">
                <a16:creationId xmlns:a16="http://schemas.microsoft.com/office/drawing/2014/main" id="{0A61A654-19D9-4C55-B658-A0EBA1952C71}"/>
              </a:ext>
            </a:extLst>
          </p:cNvPr>
          <p:cNvGrpSpPr>
            <a:grpSpLocks/>
          </p:cNvGrpSpPr>
          <p:nvPr/>
        </p:nvGrpSpPr>
        <p:grpSpPr bwMode="auto">
          <a:xfrm>
            <a:off x="4698591" y="2985228"/>
            <a:ext cx="381000" cy="457200"/>
            <a:chOff x="4176" y="1104"/>
            <a:chExt cx="240" cy="288"/>
          </a:xfrm>
        </p:grpSpPr>
        <p:sp>
          <p:nvSpPr>
            <p:cNvPr id="185" name="Oval 30">
              <a:extLst>
                <a:ext uri="{FF2B5EF4-FFF2-40B4-BE49-F238E27FC236}">
                  <a16:creationId xmlns:a16="http://schemas.microsoft.com/office/drawing/2014/main" id="{7B317177-F24B-4853-91A3-9A6705DBB15B}"/>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 name="Text Box 31">
              <a:extLst>
                <a:ext uri="{FF2B5EF4-FFF2-40B4-BE49-F238E27FC236}">
                  <a16:creationId xmlns:a16="http://schemas.microsoft.com/office/drawing/2014/main" id="{543F4B82-1425-43DA-9422-071BABBEFF9E}"/>
                </a:ext>
              </a:extLst>
            </p:cNvPr>
            <p:cNvSpPr txBox="1">
              <a:spLocks noChangeArrowheads="1"/>
            </p:cNvSpPr>
            <p:nvPr/>
          </p:nvSpPr>
          <p:spPr bwMode="auto">
            <a:xfrm>
              <a:off x="4176" y="110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sp>
        <p:nvSpPr>
          <p:cNvPr id="187" name="Text Box 40">
            <a:extLst>
              <a:ext uri="{FF2B5EF4-FFF2-40B4-BE49-F238E27FC236}">
                <a16:creationId xmlns:a16="http://schemas.microsoft.com/office/drawing/2014/main" id="{76FABE18-039A-4EBD-BA4A-621E7AB01CCB}"/>
              </a:ext>
            </a:extLst>
          </p:cNvPr>
          <p:cNvSpPr txBox="1">
            <a:spLocks noChangeArrowheads="1"/>
          </p:cNvSpPr>
          <p:nvPr/>
        </p:nvSpPr>
        <p:spPr bwMode="auto">
          <a:xfrm>
            <a:off x="4698591" y="2985228"/>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b</a:t>
            </a:r>
          </a:p>
        </p:txBody>
      </p:sp>
    </p:spTree>
    <p:extLst>
      <p:ext uri="{BB962C8B-B14F-4D97-AF65-F5344CB8AC3E}">
        <p14:creationId xmlns:p14="http://schemas.microsoft.com/office/powerpoint/2010/main" val="211110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500" fill="hold"/>
                                        <p:tgtEl>
                                          <p:spTgt spid="139"/>
                                        </p:tgtEl>
                                        <p:attrNameLst>
                                          <p:attrName>ppt_x</p:attrName>
                                        </p:attrNameLst>
                                      </p:cBhvr>
                                      <p:tavLst>
                                        <p:tav tm="0">
                                          <p:val>
                                            <p:strVal val="1+#ppt_w/2"/>
                                          </p:val>
                                        </p:tav>
                                        <p:tav tm="100000">
                                          <p:val>
                                            <p:strVal val="#ppt_x"/>
                                          </p:val>
                                        </p:tav>
                                      </p:tavLst>
                                    </p:anim>
                                    <p:anim calcmode="lin" valueType="num">
                                      <p:cBhvr additive="base">
                                        <p:cTn id="8" dur="500" fill="hold"/>
                                        <p:tgtEl>
                                          <p:spTgt spid="1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500" fill="hold"/>
                                        <p:tgtEl>
                                          <p:spTgt spid="140"/>
                                        </p:tgtEl>
                                        <p:attrNameLst>
                                          <p:attrName>ppt_x</p:attrName>
                                        </p:attrNameLst>
                                      </p:cBhvr>
                                      <p:tavLst>
                                        <p:tav tm="0">
                                          <p:val>
                                            <p:strVal val="1+#ppt_w/2"/>
                                          </p:val>
                                        </p:tav>
                                        <p:tav tm="100000">
                                          <p:val>
                                            <p:strVal val="#ppt_x"/>
                                          </p:val>
                                        </p:tav>
                                      </p:tavLst>
                                    </p:anim>
                                    <p:anim calcmode="lin" valueType="num">
                                      <p:cBhvr additive="base">
                                        <p:cTn id="14" dur="50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500" fill="hold"/>
                                        <p:tgtEl>
                                          <p:spTgt spid="141"/>
                                        </p:tgtEl>
                                        <p:attrNameLst>
                                          <p:attrName>ppt_x</p:attrName>
                                        </p:attrNameLst>
                                      </p:cBhvr>
                                      <p:tavLst>
                                        <p:tav tm="0">
                                          <p:val>
                                            <p:strVal val="1+#ppt_w/2"/>
                                          </p:val>
                                        </p:tav>
                                        <p:tav tm="100000">
                                          <p:val>
                                            <p:strVal val="#ppt_x"/>
                                          </p:val>
                                        </p:tav>
                                      </p:tavLst>
                                    </p:anim>
                                    <p:anim calcmode="lin" valueType="num">
                                      <p:cBhvr additive="base">
                                        <p:cTn id="20" dur="500" fill="hold"/>
                                        <p:tgtEl>
                                          <p:spTgt spid="1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2"/>
                                        </p:tgtEl>
                                        <p:attrNameLst>
                                          <p:attrName>style.visibility</p:attrName>
                                        </p:attrNameLst>
                                      </p:cBhvr>
                                      <p:to>
                                        <p:strVal val="visible"/>
                                      </p:to>
                                    </p:set>
                                    <p:anim calcmode="lin" valueType="num">
                                      <p:cBhvr additive="base">
                                        <p:cTn id="25" dur="500" fill="hold"/>
                                        <p:tgtEl>
                                          <p:spTgt spid="142"/>
                                        </p:tgtEl>
                                        <p:attrNameLst>
                                          <p:attrName>ppt_x</p:attrName>
                                        </p:attrNameLst>
                                      </p:cBhvr>
                                      <p:tavLst>
                                        <p:tav tm="0">
                                          <p:val>
                                            <p:strVal val="1+#ppt_w/2"/>
                                          </p:val>
                                        </p:tav>
                                        <p:tav tm="100000">
                                          <p:val>
                                            <p:strVal val="#ppt_x"/>
                                          </p:val>
                                        </p:tav>
                                      </p:tavLst>
                                    </p:anim>
                                    <p:anim calcmode="lin" valueType="num">
                                      <p:cBhvr additive="base">
                                        <p:cTn id="26" dur="500" fill="hold"/>
                                        <p:tgtEl>
                                          <p:spTgt spid="14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3"/>
                                        </p:tgtEl>
                                        <p:attrNameLst>
                                          <p:attrName>style.visibility</p:attrName>
                                        </p:attrNameLst>
                                      </p:cBhvr>
                                      <p:to>
                                        <p:strVal val="visible"/>
                                      </p:to>
                                    </p:set>
                                    <p:anim calcmode="lin" valueType="num">
                                      <p:cBhvr additive="base">
                                        <p:cTn id="31" dur="500" fill="hold"/>
                                        <p:tgtEl>
                                          <p:spTgt spid="143"/>
                                        </p:tgtEl>
                                        <p:attrNameLst>
                                          <p:attrName>ppt_x</p:attrName>
                                        </p:attrNameLst>
                                      </p:cBhvr>
                                      <p:tavLst>
                                        <p:tav tm="0">
                                          <p:val>
                                            <p:strVal val="1+#ppt_w/2"/>
                                          </p:val>
                                        </p:tav>
                                        <p:tav tm="100000">
                                          <p:val>
                                            <p:strVal val="#ppt_x"/>
                                          </p:val>
                                        </p:tav>
                                      </p:tavLst>
                                    </p:anim>
                                    <p:anim calcmode="lin" valueType="num">
                                      <p:cBhvr additive="base">
                                        <p:cTn id="32" dur="500" fill="hold"/>
                                        <p:tgtEl>
                                          <p:spTgt spid="14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4"/>
                                        </p:tgtEl>
                                        <p:attrNameLst>
                                          <p:attrName>style.visibility</p:attrName>
                                        </p:attrNameLst>
                                      </p:cBhvr>
                                      <p:to>
                                        <p:strVal val="visible"/>
                                      </p:to>
                                    </p:set>
                                    <p:anim calcmode="lin" valueType="num">
                                      <p:cBhvr additive="base">
                                        <p:cTn id="37" dur="500" fill="hold"/>
                                        <p:tgtEl>
                                          <p:spTgt spid="144"/>
                                        </p:tgtEl>
                                        <p:attrNameLst>
                                          <p:attrName>ppt_x</p:attrName>
                                        </p:attrNameLst>
                                      </p:cBhvr>
                                      <p:tavLst>
                                        <p:tav tm="0">
                                          <p:val>
                                            <p:strVal val="1+#ppt_w/2"/>
                                          </p:val>
                                        </p:tav>
                                        <p:tav tm="100000">
                                          <p:val>
                                            <p:strVal val="#ppt_x"/>
                                          </p:val>
                                        </p:tav>
                                      </p:tavLst>
                                    </p:anim>
                                    <p:anim calcmode="lin" valueType="num">
                                      <p:cBhvr additive="base">
                                        <p:cTn id="38" dur="500" fill="hold"/>
                                        <p:tgtEl>
                                          <p:spTgt spid="14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45"/>
                                        </p:tgtEl>
                                        <p:attrNameLst>
                                          <p:attrName>style.visibility</p:attrName>
                                        </p:attrNameLst>
                                      </p:cBhvr>
                                      <p:to>
                                        <p:strVal val="visible"/>
                                      </p:to>
                                    </p:set>
                                    <p:anim calcmode="lin" valueType="num">
                                      <p:cBhvr additive="base">
                                        <p:cTn id="43" dur="500" fill="hold"/>
                                        <p:tgtEl>
                                          <p:spTgt spid="145"/>
                                        </p:tgtEl>
                                        <p:attrNameLst>
                                          <p:attrName>ppt_x</p:attrName>
                                        </p:attrNameLst>
                                      </p:cBhvr>
                                      <p:tavLst>
                                        <p:tav tm="0">
                                          <p:val>
                                            <p:strVal val="1+#ppt_w/2"/>
                                          </p:val>
                                        </p:tav>
                                        <p:tav tm="100000">
                                          <p:val>
                                            <p:strVal val="#ppt_x"/>
                                          </p:val>
                                        </p:tav>
                                      </p:tavLst>
                                    </p:anim>
                                    <p:anim calcmode="lin" valueType="num">
                                      <p:cBhvr additive="base">
                                        <p:cTn id="44" dur="500" fill="hold"/>
                                        <p:tgtEl>
                                          <p:spTgt spid="14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46"/>
                                        </p:tgtEl>
                                        <p:attrNameLst>
                                          <p:attrName>style.visibility</p:attrName>
                                        </p:attrNameLst>
                                      </p:cBhvr>
                                      <p:to>
                                        <p:strVal val="visible"/>
                                      </p:to>
                                    </p:set>
                                    <p:anim calcmode="lin" valueType="num">
                                      <p:cBhvr additive="base">
                                        <p:cTn id="49" dur="500" fill="hold"/>
                                        <p:tgtEl>
                                          <p:spTgt spid="146"/>
                                        </p:tgtEl>
                                        <p:attrNameLst>
                                          <p:attrName>ppt_x</p:attrName>
                                        </p:attrNameLst>
                                      </p:cBhvr>
                                      <p:tavLst>
                                        <p:tav tm="0">
                                          <p:val>
                                            <p:strVal val="1+#ppt_w/2"/>
                                          </p:val>
                                        </p:tav>
                                        <p:tav tm="100000">
                                          <p:val>
                                            <p:strVal val="#ppt_x"/>
                                          </p:val>
                                        </p:tav>
                                      </p:tavLst>
                                    </p:anim>
                                    <p:anim calcmode="lin" valueType="num">
                                      <p:cBhvr additive="base">
                                        <p:cTn id="50" dur="5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47"/>
                                        </p:tgtEl>
                                        <p:attrNameLst>
                                          <p:attrName>style.visibility</p:attrName>
                                        </p:attrNameLst>
                                      </p:cBhvr>
                                      <p:to>
                                        <p:strVal val="visible"/>
                                      </p:to>
                                    </p:set>
                                    <p:anim calcmode="lin" valueType="num">
                                      <p:cBhvr additive="base">
                                        <p:cTn id="55" dur="500" fill="hold"/>
                                        <p:tgtEl>
                                          <p:spTgt spid="147"/>
                                        </p:tgtEl>
                                        <p:attrNameLst>
                                          <p:attrName>ppt_x</p:attrName>
                                        </p:attrNameLst>
                                      </p:cBhvr>
                                      <p:tavLst>
                                        <p:tav tm="0">
                                          <p:val>
                                            <p:strVal val="1+#ppt_w/2"/>
                                          </p:val>
                                        </p:tav>
                                        <p:tav tm="100000">
                                          <p:val>
                                            <p:strVal val="#ppt_x"/>
                                          </p:val>
                                        </p:tav>
                                      </p:tavLst>
                                    </p:anim>
                                    <p:anim calcmode="lin" valueType="num">
                                      <p:cBhvr additive="base">
                                        <p:cTn id="56" dur="500" fill="hold"/>
                                        <p:tgtEl>
                                          <p:spTgt spid="14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48"/>
                                        </p:tgtEl>
                                        <p:attrNameLst>
                                          <p:attrName>style.visibility</p:attrName>
                                        </p:attrNameLst>
                                      </p:cBhvr>
                                      <p:to>
                                        <p:strVal val="visible"/>
                                      </p:to>
                                    </p:set>
                                    <p:anim calcmode="lin" valueType="num">
                                      <p:cBhvr additive="base">
                                        <p:cTn id="61" dur="500" fill="hold"/>
                                        <p:tgtEl>
                                          <p:spTgt spid="148"/>
                                        </p:tgtEl>
                                        <p:attrNameLst>
                                          <p:attrName>ppt_x</p:attrName>
                                        </p:attrNameLst>
                                      </p:cBhvr>
                                      <p:tavLst>
                                        <p:tav tm="0">
                                          <p:val>
                                            <p:strVal val="1+#ppt_w/2"/>
                                          </p:val>
                                        </p:tav>
                                        <p:tav tm="100000">
                                          <p:val>
                                            <p:strVal val="#ppt_x"/>
                                          </p:val>
                                        </p:tav>
                                      </p:tavLst>
                                    </p:anim>
                                    <p:anim calcmode="lin" valueType="num">
                                      <p:cBhvr additive="base">
                                        <p:cTn id="62" dur="500" fill="hold"/>
                                        <p:tgtEl>
                                          <p:spTgt spid="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utoUpdateAnimBg="0"/>
      <p:bldP spid="140" grpId="0" autoUpdateAnimBg="0"/>
      <p:bldP spid="141" grpId="0" autoUpdateAnimBg="0"/>
      <p:bldP spid="142" grpId="0" autoUpdateAnimBg="0"/>
      <p:bldP spid="143" grpId="0" autoUpdateAnimBg="0"/>
      <p:bldP spid="144" grpId="0" autoUpdateAnimBg="0"/>
      <p:bldP spid="145" grpId="0" autoUpdateAnimBg="0"/>
      <p:bldP spid="146" grpId="0" autoUpdateAnimBg="0"/>
      <p:bldP spid="147" grpId="0" autoUpdateAnimBg="0"/>
      <p:bldP spid="14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39</a:t>
            </a:fld>
            <a:endParaRPr lang="en-IN" dirty="0"/>
          </a:p>
        </p:txBody>
      </p:sp>
      <p:sp>
        <p:nvSpPr>
          <p:cNvPr id="76" name="Rectangle 75"/>
          <p:cNvSpPr/>
          <p:nvPr/>
        </p:nvSpPr>
        <p:spPr>
          <a:xfrm>
            <a:off x="59886" y="1084394"/>
            <a:ext cx="11835441" cy="483209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Question</a:t>
            </a: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1. </a:t>
            </a:r>
            <a:r>
              <a:rPr lang="en-US" sz="2000" dirty="0" smtClean="0">
                <a:latin typeface="Times New Roman" panose="02020603050405020304" pitchFamily="18" charset="0"/>
                <a:cs typeface="Times New Roman" panose="02020603050405020304" pitchFamily="18" charset="0"/>
              </a:rPr>
              <a:t>  Binary </a:t>
            </a:r>
            <a:r>
              <a:rPr lang="en-US" sz="2000" dirty="0">
                <a:latin typeface="Times New Roman" panose="02020603050405020304" pitchFamily="18" charset="0"/>
                <a:cs typeface="Times New Roman" panose="02020603050405020304" pitchFamily="18" charset="0"/>
              </a:rPr>
              <a:t>trees can have how many children?</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2</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any number of children</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0 or 1 or 2</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0 or 1</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c</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6815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a:t>
            </a:fld>
            <a:endParaRPr lang="en-IN" dirty="0"/>
          </a:p>
        </p:txBody>
      </p:sp>
      <p:sp>
        <p:nvSpPr>
          <p:cNvPr id="6" name="Rectangle 5"/>
          <p:cNvSpPr/>
          <p:nvPr/>
        </p:nvSpPr>
        <p:spPr>
          <a:xfrm>
            <a:off x="207034" y="1121184"/>
            <a:ext cx="11383951" cy="2846933"/>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Outcome</a:t>
            </a:r>
          </a:p>
          <a:p>
            <a:pPr marL="360000" lvl="4"/>
            <a:endParaRPr lang="en-US" sz="1500" b="1" dirty="0">
              <a:latin typeface="Times New Roman" panose="02020603050405020304" pitchFamily="18" charset="0"/>
              <a:cs typeface="Times New Roman" panose="02020603050405020304" pitchFamily="18" charset="0"/>
            </a:endParaRPr>
          </a:p>
          <a:p>
            <a:pPr marL="360000" lvl="4"/>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At the end of this module, you are expected to: </a:t>
            </a:r>
            <a:endParaRPr lang="en-US" sz="2000" dirty="0" smtClean="0">
              <a:latin typeface="Times New Roman" panose="02020603050405020304" pitchFamily="18" charset="0"/>
              <a:cs typeface="Times New Roman" panose="02020603050405020304" pitchFamily="18" charset="0"/>
            </a:endParaRP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 about trees as a non-linear data structure </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 the binary tree data structure and its application </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 about AVL trees and its height balance properties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281813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40</a:t>
            </a:fld>
            <a:endParaRPr lang="en-IN" dirty="0"/>
          </a:p>
        </p:txBody>
      </p:sp>
      <p:sp>
        <p:nvSpPr>
          <p:cNvPr id="76" name="Rectangle 75"/>
          <p:cNvSpPr/>
          <p:nvPr/>
        </p:nvSpPr>
        <p:spPr>
          <a:xfrm>
            <a:off x="59886" y="1084394"/>
            <a:ext cx="11835441" cy="4616648"/>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number of external nodes in a full binary tree with n internal nodes is ___.</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pt-BR" sz="2000" dirty="0">
                <a:latin typeface="Times New Roman" panose="02020603050405020304" pitchFamily="18" charset="0"/>
                <a:cs typeface="Times New Roman" panose="02020603050405020304" pitchFamily="18" charset="0"/>
              </a:rPr>
              <a:t>n </a:t>
            </a:r>
          </a:p>
          <a:p>
            <a:pPr marL="2091600" lvl="8" indent="-457200">
              <a:lnSpc>
                <a:spcPct val="150000"/>
              </a:lnSpc>
              <a:buFont typeface="+mj-lt"/>
              <a:buAutoNum type="alphaLcParenR"/>
            </a:pPr>
            <a:r>
              <a:rPr lang="pt-BR" sz="2000" dirty="0">
                <a:latin typeface="Times New Roman" panose="02020603050405020304" pitchFamily="18" charset="0"/>
                <a:cs typeface="Times New Roman" panose="02020603050405020304" pitchFamily="18" charset="0"/>
              </a:rPr>
              <a:t>n+1</a:t>
            </a:r>
          </a:p>
          <a:p>
            <a:pPr marL="2091600" lvl="8" indent="-457200">
              <a:lnSpc>
                <a:spcPct val="150000"/>
              </a:lnSpc>
              <a:buFont typeface="+mj-lt"/>
              <a:buAutoNum type="alphaLcParenR"/>
            </a:pPr>
            <a:r>
              <a:rPr lang="pt-BR" sz="2000" dirty="0">
                <a:latin typeface="Times New Roman" panose="02020603050405020304" pitchFamily="18" charset="0"/>
                <a:cs typeface="Times New Roman" panose="02020603050405020304" pitchFamily="18" charset="0"/>
              </a:rPr>
              <a:t>2n</a:t>
            </a:r>
          </a:p>
          <a:p>
            <a:pPr marL="2091600" lvl="8" indent="-457200">
              <a:lnSpc>
                <a:spcPct val="150000"/>
              </a:lnSpc>
              <a:buFont typeface="+mj-lt"/>
              <a:buAutoNum type="alphaLcParenR"/>
            </a:pPr>
            <a:r>
              <a:rPr lang="pt-BR" sz="2000" dirty="0">
                <a:latin typeface="Times New Roman" panose="02020603050405020304" pitchFamily="18" charset="0"/>
                <a:cs typeface="Times New Roman" panose="02020603050405020304" pitchFamily="18" charset="0"/>
              </a:rPr>
              <a:t>2n + 1</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b)</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102263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41</a:t>
            </a:fld>
            <a:endParaRPr lang="en-IN" dirty="0"/>
          </a:p>
        </p:txBody>
      </p:sp>
      <p:sp>
        <p:nvSpPr>
          <p:cNvPr id="76" name="Rectangle 75"/>
          <p:cNvSpPr/>
          <p:nvPr/>
        </p:nvSpPr>
        <p:spPr>
          <a:xfrm>
            <a:off x="59886" y="1084394"/>
            <a:ext cx="11835441" cy="4616648"/>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3. Which of the following statement about binary tree is CORRECT?</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Every binary tree is either complete or full</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Every complete binary tree is also a full binary tree</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Every full binary tree is also a complete binary tree</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A binary tree cannot be both complete and full</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c</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5557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42</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5" name="Table 4"/>
          <p:cNvGraphicFramePr>
            <a:graphicFrameLocks noGrp="1"/>
          </p:cNvGraphicFramePr>
          <p:nvPr>
            <p:extLst>
              <p:ext uri="{D42A27DB-BD31-4B8C-83A1-F6EECF244321}">
                <p14:modId xmlns:p14="http://schemas.microsoft.com/office/powerpoint/2010/main" val="75565175"/>
              </p:ext>
            </p:extLst>
          </p:nvPr>
        </p:nvGraphicFramePr>
        <p:xfrm>
          <a:off x="698800" y="1927344"/>
          <a:ext cx="10802246" cy="2463573"/>
        </p:xfrm>
        <a:graphic>
          <a:graphicData uri="http://schemas.openxmlformats.org/drawingml/2006/table">
            <a:tbl>
              <a:tblPr firstRow="1" bandRow="1">
                <a:tableStyleId>{5940675A-B579-460E-94D1-54222C63F5DA}</a:tableStyleId>
              </a:tblPr>
              <a:tblGrid>
                <a:gridCol w="2442969">
                  <a:extLst>
                    <a:ext uri="{9D8B030D-6E8A-4147-A177-3AD203B41FA5}">
                      <a16:colId xmlns:a16="http://schemas.microsoft.com/office/drawing/2014/main" val="20000"/>
                    </a:ext>
                  </a:extLst>
                </a:gridCol>
                <a:gridCol w="4026341">
                  <a:extLst>
                    <a:ext uri="{9D8B030D-6E8A-4147-A177-3AD203B41FA5}">
                      <a16:colId xmlns:a16="http://schemas.microsoft.com/office/drawing/2014/main" val="20001"/>
                    </a:ext>
                  </a:extLst>
                </a:gridCol>
                <a:gridCol w="4332936">
                  <a:extLst>
                    <a:ext uri="{9D8B030D-6E8A-4147-A177-3AD203B41FA5}">
                      <a16:colId xmlns:a16="http://schemas.microsoft.com/office/drawing/2014/main" val="20002"/>
                    </a:ext>
                  </a:extLst>
                </a:gridCol>
              </a:tblGrid>
              <a:tr h="541163">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919270">
                <a:tc>
                  <a:txBody>
                    <a:bodyPr/>
                    <a:lstStyle/>
                    <a:p>
                      <a:pPr marL="182880" algn="l" fontAlgn="b"/>
                      <a:r>
                        <a:rPr lang="en-GB" sz="1600" b="0" i="0" u="none" strike="noStrike" dirty="0">
                          <a:solidFill>
                            <a:srgbClr val="000000"/>
                          </a:solidFill>
                          <a:effectLst/>
                          <a:latin typeface="+mn-lt"/>
                        </a:rPr>
                        <a:t>Binary trees</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2"/>
                        </a:rPr>
                        <a:t>https://www.cs.cmu.edu/~adamchik/15-121/lectures/Trees/trees.html</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It include binary tree concept, types and its operation</a:t>
                      </a:r>
                    </a:p>
                  </a:txBody>
                  <a:tcPr marL="9525" marR="9525" marT="9525" marB="0" anchor="ctr">
                    <a:solidFill>
                      <a:schemeClr val="bg1"/>
                    </a:solidFill>
                  </a:tcPr>
                </a:tc>
                <a:extLst>
                  <a:ext uri="{0D108BD9-81ED-4DB2-BD59-A6C34878D82A}">
                    <a16:rowId xmlns:a16="http://schemas.microsoft.com/office/drawing/2014/main" val="10000"/>
                  </a:ext>
                </a:extLst>
              </a:tr>
              <a:tr h="1003140">
                <a:tc>
                  <a:txBody>
                    <a:bodyPr/>
                    <a:lstStyle/>
                    <a:p>
                      <a:pPr marL="182880" algn="l" fontAlgn="b"/>
                      <a:r>
                        <a:rPr lang="en-GB" sz="1600" b="0" i="0" u="none" strike="noStrike" dirty="0">
                          <a:solidFill>
                            <a:srgbClr val="000000"/>
                          </a:solidFill>
                          <a:effectLst/>
                          <a:latin typeface="+mn-lt"/>
                        </a:rPr>
                        <a:t>Tree traversal</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3"/>
                        </a:rPr>
                        <a:t>https://www.tutorialspoint.com/data_structures_algorithms/tree_traversal.htm</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In this link, you can find explanations on basic binary tree traversal algorithms.</a:t>
                      </a:r>
                    </a:p>
                  </a:txBody>
                  <a:tcPr marL="9525" marR="9525" marT="9525" marB="0" anchor="c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4713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43</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5" name="Table 4"/>
          <p:cNvGraphicFramePr>
            <a:graphicFrameLocks noGrp="1"/>
          </p:cNvGraphicFramePr>
          <p:nvPr>
            <p:extLst>
              <p:ext uri="{D42A27DB-BD31-4B8C-83A1-F6EECF244321}">
                <p14:modId xmlns:p14="http://schemas.microsoft.com/office/powerpoint/2010/main" val="2717785948"/>
              </p:ext>
            </p:extLst>
          </p:nvPr>
        </p:nvGraphicFramePr>
        <p:xfrm>
          <a:off x="702222" y="1914866"/>
          <a:ext cx="10798824" cy="2239611"/>
        </p:xfrm>
        <a:graphic>
          <a:graphicData uri="http://schemas.openxmlformats.org/drawingml/2006/table">
            <a:tbl>
              <a:tblPr firstRow="1" bandRow="1">
                <a:tableStyleId>{5940675A-B579-460E-94D1-54222C63F5DA}</a:tableStyleId>
              </a:tblPr>
              <a:tblGrid>
                <a:gridCol w="2336799">
                  <a:extLst>
                    <a:ext uri="{9D8B030D-6E8A-4147-A177-3AD203B41FA5}">
                      <a16:colId xmlns:a16="http://schemas.microsoft.com/office/drawing/2014/main" val="20000"/>
                    </a:ext>
                  </a:extLst>
                </a:gridCol>
                <a:gridCol w="3614739">
                  <a:extLst>
                    <a:ext uri="{9D8B030D-6E8A-4147-A177-3AD203B41FA5}">
                      <a16:colId xmlns:a16="http://schemas.microsoft.com/office/drawing/2014/main" val="20001"/>
                    </a:ext>
                  </a:extLst>
                </a:gridCol>
                <a:gridCol w="4847286">
                  <a:extLst>
                    <a:ext uri="{9D8B030D-6E8A-4147-A177-3AD203B41FA5}">
                      <a16:colId xmlns:a16="http://schemas.microsoft.com/office/drawing/2014/main" val="20002"/>
                    </a:ext>
                  </a:extLst>
                </a:gridCol>
              </a:tblGrid>
              <a:tr h="615434">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722566">
                <a:tc>
                  <a:txBody>
                    <a:bodyPr/>
                    <a:lstStyle/>
                    <a:p>
                      <a:pPr marL="182880" algn="l" fontAlgn="b"/>
                      <a:r>
                        <a:rPr lang="en-GB" sz="1600" b="0" i="0" u="none" strike="noStrike" dirty="0">
                          <a:solidFill>
                            <a:srgbClr val="000000"/>
                          </a:solidFill>
                          <a:effectLst/>
                          <a:latin typeface="+mn-lt"/>
                          <a:cs typeface="Times New Roman" panose="02020603050405020304" pitchFamily="18" charset="0"/>
                        </a:rPr>
                        <a:t>Binary Tree</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cs typeface="Times New Roman" panose="02020603050405020304" pitchFamily="18" charset="0"/>
                          <a:hlinkClick r:id="rId2"/>
                        </a:rPr>
                        <a:t>https://www.youtube.com/watch?v=H5JubkIy_p8</a:t>
                      </a:r>
                      <a:endParaRPr lang="en-GB" sz="1600" b="0" i="0" u="sng" strike="noStrike" dirty="0">
                        <a:solidFill>
                          <a:srgbClr val="0000FF"/>
                        </a:solidFill>
                        <a:effectLst/>
                        <a:latin typeface="+mn-lt"/>
                        <a:cs typeface="Times New Roman" panose="02020603050405020304" pitchFamily="18" charset="0"/>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cs typeface="Times New Roman" panose="02020603050405020304" pitchFamily="18" charset="0"/>
                        </a:rPr>
                        <a:t>Basic concept and terminologies of binary trees.</a:t>
                      </a:r>
                    </a:p>
                  </a:txBody>
                  <a:tcPr marL="9525" marR="9525" marT="9525" marB="0" anchor="ctr">
                    <a:solidFill>
                      <a:schemeClr val="bg1"/>
                    </a:solidFill>
                  </a:tcPr>
                </a:tc>
                <a:extLst>
                  <a:ext uri="{0D108BD9-81ED-4DB2-BD59-A6C34878D82A}">
                    <a16:rowId xmlns:a16="http://schemas.microsoft.com/office/drawing/2014/main" val="10000"/>
                  </a:ext>
                </a:extLst>
              </a:tr>
              <a:tr h="901611">
                <a:tc>
                  <a:txBody>
                    <a:bodyPr/>
                    <a:lstStyle/>
                    <a:p>
                      <a:pPr marL="182880" marR="0" indent="0" algn="l" defTabSz="914400" rtl="0" eaLnBrk="1" fontAlgn="b" latinLnBrk="0" hangingPunct="1">
                        <a:lnSpc>
                          <a:spcPct val="100000"/>
                        </a:lnSpc>
                        <a:spcBef>
                          <a:spcPts val="0"/>
                        </a:spcBef>
                        <a:spcAft>
                          <a:spcPts val="0"/>
                        </a:spcAft>
                        <a:buClrTx/>
                        <a:buSzTx/>
                        <a:buFontTx/>
                        <a:buNone/>
                        <a:tabLst/>
                        <a:defRPr/>
                      </a:pPr>
                      <a:r>
                        <a:rPr lang="en-GB" sz="1600" b="0" i="0" u="none" strike="noStrike" dirty="0">
                          <a:solidFill>
                            <a:srgbClr val="000000"/>
                          </a:solidFill>
                          <a:effectLst/>
                          <a:latin typeface="+mn-lt"/>
                          <a:cs typeface="Times New Roman" panose="02020603050405020304" pitchFamily="18" charset="0"/>
                        </a:rPr>
                        <a:t>Tree traversals</a:t>
                      </a:r>
                    </a:p>
                    <a:p>
                      <a:pPr marL="182880" algn="l" fontAlgn="b"/>
                      <a:endParaRPr lang="en-GB" sz="1600" b="0" i="0" u="none" strike="noStrike" dirty="0">
                        <a:solidFill>
                          <a:srgbClr val="000000"/>
                        </a:solidFill>
                        <a:effectLst/>
                        <a:latin typeface="+mn-lt"/>
                        <a:cs typeface="Times New Roman" panose="02020603050405020304" pitchFamily="18" charset="0"/>
                      </a:endParaRP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cs typeface="Times New Roman" panose="02020603050405020304" pitchFamily="18" charset="0"/>
                          <a:hlinkClick r:id="rId3"/>
                        </a:rPr>
                        <a:t>https://www.youtube.com/watch?v=gm8DUJJhmY4</a:t>
                      </a:r>
                      <a:endParaRPr lang="en-GB" sz="1600" b="0" i="0" u="sng" strike="noStrike" dirty="0">
                        <a:solidFill>
                          <a:srgbClr val="0000FF"/>
                        </a:solidFill>
                        <a:effectLst/>
                        <a:latin typeface="+mn-lt"/>
                        <a:cs typeface="Times New Roman" panose="02020603050405020304" pitchFamily="18" charset="0"/>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cs typeface="Times New Roman" panose="02020603050405020304" pitchFamily="18" charset="0"/>
                        </a:rPr>
                        <a:t>This video give idea about  Binary tree traversal: Preorder, </a:t>
                      </a:r>
                      <a:r>
                        <a:rPr lang="en-US" sz="1600" b="0" i="0" u="none" strike="noStrike" dirty="0" err="1">
                          <a:solidFill>
                            <a:srgbClr val="000000"/>
                          </a:solidFill>
                          <a:effectLst/>
                          <a:latin typeface="+mn-lt"/>
                          <a:cs typeface="Times New Roman" panose="02020603050405020304" pitchFamily="18" charset="0"/>
                        </a:rPr>
                        <a:t>Inorder</a:t>
                      </a:r>
                      <a:r>
                        <a:rPr lang="en-US" sz="1600" b="0" i="0" u="none" strike="noStrike" dirty="0">
                          <a:solidFill>
                            <a:srgbClr val="000000"/>
                          </a:solidFill>
                          <a:effectLst/>
                          <a:latin typeface="+mn-lt"/>
                          <a:cs typeface="Times New Roman" panose="02020603050405020304" pitchFamily="18" charset="0"/>
                        </a:rPr>
                        <a:t>, </a:t>
                      </a:r>
                      <a:r>
                        <a:rPr lang="en-US" sz="1600" b="0" i="0" u="none" strike="noStrike" dirty="0" err="1">
                          <a:solidFill>
                            <a:srgbClr val="000000"/>
                          </a:solidFill>
                          <a:effectLst/>
                          <a:latin typeface="+mn-lt"/>
                          <a:cs typeface="Times New Roman" panose="02020603050405020304" pitchFamily="18" charset="0"/>
                        </a:rPr>
                        <a:t>Postorder</a:t>
                      </a:r>
                      <a:endParaRPr lang="en-US" sz="1600" b="0" i="0" u="none" strike="noStrike" dirty="0">
                        <a:solidFill>
                          <a:srgbClr val="000000"/>
                        </a:solidFill>
                        <a:effectLst/>
                        <a:latin typeface="+mn-lt"/>
                        <a:cs typeface="Times New Roman" panose="02020603050405020304" pitchFamily="18" charset="0"/>
                      </a:endParaRPr>
                    </a:p>
                  </a:txBody>
                  <a:tcPr marL="9525" marR="9525" marT="9525" marB="0" anchor="c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062576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44</a:t>
            </a:fld>
            <a:endParaRPr lang="en-IN" dirty="0"/>
          </a:p>
        </p:txBody>
      </p:sp>
      <p:sp>
        <p:nvSpPr>
          <p:cNvPr id="5" name="Rectangle 4">
            <a:extLst>
              <a:ext uri="{FF2B5EF4-FFF2-40B4-BE49-F238E27FC236}">
                <a16:creationId xmlns:a16="http://schemas.microsoft.com/office/drawing/2014/main" id="{76A71C9A-EBD3-41EC-AFE9-461D4F434DD1}"/>
              </a:ext>
            </a:extLst>
          </p:cNvPr>
          <p:cNvSpPr/>
          <p:nvPr/>
        </p:nvSpPr>
        <p:spPr>
          <a:xfrm>
            <a:off x="947924" y="2772996"/>
            <a:ext cx="10248181" cy="1938992"/>
          </a:xfrm>
          <a:prstGeom prst="rect">
            <a:avLst/>
          </a:prstGeom>
        </p:spPr>
        <p:txBody>
          <a:bodyPr wrap="square">
            <a:spAutoFit/>
          </a:bodyPr>
          <a:lstStyle/>
          <a:p>
            <a:pPr marL="12700" algn="ctr" fontAlgn="auto">
              <a:spcBef>
                <a:spcPts val="0"/>
              </a:spcBef>
              <a:spcAft>
                <a:spcPts val="0"/>
              </a:spcAft>
              <a:defRPr/>
            </a:pPr>
            <a:r>
              <a:rPr lang="en-IN" sz="6000" b="1" spc="-20" dirty="0" smtClean="0">
                <a:latin typeface="Helvetica" panose="020B0604020202020204" pitchFamily="2" charset="0"/>
                <a:cs typeface="Arial" panose="020B0604020202020204" pitchFamily="34" charset="0"/>
              </a:rPr>
              <a:t>TREE</a:t>
            </a:r>
            <a:br>
              <a:rPr lang="en-IN" sz="6000" b="1" spc="-20" dirty="0" smtClean="0">
                <a:latin typeface="Helvetica" panose="020B0604020202020204" pitchFamily="2" charset="0"/>
                <a:cs typeface="Arial" panose="020B0604020202020204" pitchFamily="34" charset="0"/>
              </a:rPr>
            </a:br>
            <a:r>
              <a:rPr lang="en-IN" sz="6000" b="1" spc="-20" dirty="0" smtClean="0">
                <a:latin typeface="Helvetica" panose="020B0604020202020204" pitchFamily="2" charset="0"/>
                <a:cs typeface="Arial" panose="020B0604020202020204" pitchFamily="34" charset="0"/>
              </a:rPr>
              <a:t>REPRESENTATION</a:t>
            </a:r>
            <a:endParaRPr lang="en-IN" sz="6000" b="1" spc="-20" dirty="0">
              <a:latin typeface="Helvetica" panose="020B0604020202020204" pitchFamily="2" charset="0"/>
              <a:cs typeface="Arial" panose="020B0604020202020204" pitchFamily="34"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40969055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45</a:t>
            </a:fld>
            <a:endParaRPr lang="en-IN" dirty="0"/>
          </a:p>
        </p:txBody>
      </p:sp>
      <p:sp>
        <p:nvSpPr>
          <p:cNvPr id="6" name="Rectangle 5"/>
          <p:cNvSpPr/>
          <p:nvPr/>
        </p:nvSpPr>
        <p:spPr>
          <a:xfrm>
            <a:off x="207033" y="1121184"/>
            <a:ext cx="11816467" cy="207749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Binary Tree Representation </a:t>
            </a:r>
            <a:endParaRPr lang="en-US" sz="2400" b="1" dirty="0" smtClean="0">
              <a:latin typeface="Times New Roman" panose="02020603050405020304" pitchFamily="18" charset="0"/>
              <a:cs typeface="Times New Roman" panose="02020603050405020304" pitchFamily="18" charset="0"/>
            </a:endParaRPr>
          </a:p>
          <a:p>
            <a:pPr marL="360000" lvl="4"/>
            <a:endParaRPr lang="en-US" sz="1500" b="1" dirty="0" smtClean="0">
              <a:latin typeface="Times New Roman" panose="02020603050405020304" pitchFamily="18" charset="0"/>
              <a:cs typeface="Times New Roman" panose="02020603050405020304" pitchFamily="18" charset="0"/>
            </a:endParaRPr>
          </a:p>
          <a:p>
            <a:pPr marL="1177200" lvl="6"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Sequential </a:t>
            </a:r>
            <a:r>
              <a:rPr lang="en-US" sz="2000" dirty="0">
                <a:latin typeface="Times New Roman" panose="02020603050405020304" pitchFamily="18" charset="0"/>
                <a:cs typeface="Times New Roman" panose="02020603050405020304" pitchFamily="18" charset="0"/>
              </a:rPr>
              <a:t>representation using arrays</a:t>
            </a:r>
          </a:p>
          <a:p>
            <a:pPr marL="1177200" lvl="6"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List </a:t>
            </a:r>
            <a:r>
              <a:rPr lang="en-US" sz="2000" dirty="0">
                <a:latin typeface="Times New Roman" panose="02020603050405020304" pitchFamily="18" charset="0"/>
                <a:cs typeface="Times New Roman" panose="02020603050405020304" pitchFamily="18" charset="0"/>
              </a:rPr>
              <a:t>representation using Linked list</a:t>
            </a:r>
          </a:p>
          <a:p>
            <a:pPr marL="1177200" lvl="6"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Threaded </a:t>
            </a:r>
            <a:r>
              <a:rPr lang="en-US" sz="2000" dirty="0">
                <a:latin typeface="Times New Roman" panose="02020603050405020304" pitchFamily="18" charset="0"/>
                <a:cs typeface="Times New Roman" panose="02020603050405020304" pitchFamily="18" charset="0"/>
              </a:rPr>
              <a:t>Binary Trees</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4700182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46</a:t>
            </a:fld>
            <a:endParaRPr lang="en-IN" dirty="0"/>
          </a:p>
        </p:txBody>
      </p:sp>
      <p:sp>
        <p:nvSpPr>
          <p:cNvPr id="6" name="Rectangle 5"/>
          <p:cNvSpPr/>
          <p:nvPr/>
        </p:nvSpPr>
        <p:spPr>
          <a:xfrm>
            <a:off x="207033" y="1121184"/>
            <a:ext cx="11816467" cy="184665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Sequential </a:t>
            </a:r>
            <a:r>
              <a:rPr lang="en-US" sz="2400" b="1" dirty="0" smtClean="0">
                <a:latin typeface="Times New Roman" panose="02020603050405020304" pitchFamily="18" charset="0"/>
                <a:cs typeface="Times New Roman" panose="02020603050405020304" pitchFamily="18" charset="0"/>
              </a:rPr>
              <a:t>representation</a:t>
            </a:r>
          </a:p>
          <a:p>
            <a:pPr marL="360000" lvl="4"/>
            <a:endParaRPr lang="en-US" sz="1500" b="1" dirty="0" smtClean="0">
              <a:latin typeface="Times New Roman" panose="02020603050405020304" pitchFamily="18" charset="0"/>
              <a:cs typeface="Times New Roman" panose="02020603050405020304" pitchFamily="18" charset="0"/>
            </a:endParaRPr>
          </a:p>
          <a:p>
            <a:pPr marL="360000" lvl="4"/>
            <a:endParaRPr lang="en-US" sz="1500" b="1" dirty="0" smtClean="0">
              <a:latin typeface="Times New Roman" panose="02020603050405020304" pitchFamily="18" charset="0"/>
              <a:cs typeface="Times New Roman" panose="02020603050405020304" pitchFamily="18" charset="0"/>
            </a:endParaRPr>
          </a:p>
          <a:p>
            <a:pPr marL="1177200" lvl="6"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represent a binary tree of depth ‘d' using array representation, we need one dimensional array with a maximum size of 2d+1 - 1.</a:t>
            </a:r>
          </a:p>
          <a:p>
            <a:pPr marL="1177200" lvl="6"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pic>
        <p:nvPicPr>
          <p:cNvPr id="5" name="Picture 2" descr="Binary%20Tree">
            <a:extLst>
              <a:ext uri="{FF2B5EF4-FFF2-40B4-BE49-F238E27FC236}">
                <a16:creationId xmlns:a16="http://schemas.microsoft.com/office/drawing/2014/main" id="{D79875E3-A586-452D-A70F-EC5BFB8A8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167" y="2574351"/>
            <a:ext cx="6667500"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BT%20Array%20Representation">
            <a:extLst>
              <a:ext uri="{FF2B5EF4-FFF2-40B4-BE49-F238E27FC236}">
                <a16:creationId xmlns:a16="http://schemas.microsoft.com/office/drawing/2014/main" id="{6D9EEB4B-2071-453A-AE43-D6B4709F7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1093"/>
          <a:stretch>
            <a:fillRect/>
          </a:stretch>
        </p:blipFill>
        <p:spPr bwMode="auto">
          <a:xfrm>
            <a:off x="2337217" y="5200858"/>
            <a:ext cx="6387058"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6952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47</a:t>
            </a:fld>
            <a:endParaRPr lang="en-IN" dirty="0"/>
          </a:p>
        </p:txBody>
      </p:sp>
      <p:sp>
        <p:nvSpPr>
          <p:cNvPr id="6" name="Rectangle 5"/>
          <p:cNvSpPr/>
          <p:nvPr/>
        </p:nvSpPr>
        <p:spPr>
          <a:xfrm>
            <a:off x="207033" y="1121184"/>
            <a:ext cx="11816467" cy="392415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Sequential </a:t>
            </a:r>
            <a:r>
              <a:rPr lang="en-US" sz="2400" b="1" dirty="0" smtClean="0">
                <a:latin typeface="Times New Roman" panose="02020603050405020304" pitchFamily="18" charset="0"/>
                <a:cs typeface="Times New Roman" panose="02020603050405020304" pitchFamily="18" charset="0"/>
              </a:rPr>
              <a:t>representation</a:t>
            </a:r>
          </a:p>
          <a:p>
            <a:pPr marL="360000" lvl="4"/>
            <a:endParaRPr lang="en-US" sz="15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b="1" dirty="0">
                <a:latin typeface="Times New Roman" panose="02020603050405020304" pitchFamily="18" charset="0"/>
                <a:cs typeface="Times New Roman" panose="02020603050405020304" pitchFamily="18" charset="0"/>
              </a:rPr>
              <a:t>Advantages: </a:t>
            </a:r>
            <a:endParaRPr lang="en-US" sz="2000" b="1" dirty="0" smtClean="0">
              <a:latin typeface="Times New Roman" panose="02020603050405020304" pitchFamily="18" charset="0"/>
              <a:cs typeface="Times New Roman" panose="02020603050405020304" pitchFamily="18" charset="0"/>
            </a:endParaRPr>
          </a:p>
          <a:p>
            <a:pPr marL="720000" lvl="6">
              <a:lnSpc>
                <a:spcPct val="150000"/>
              </a:lnSpc>
            </a:pPr>
            <a:endParaRPr lang="en-US" sz="600" b="1"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Direct access to all nodes (Random access</a:t>
            </a:r>
            <a:r>
              <a:rPr lang="en-US" sz="2000" dirty="0" smtClean="0">
                <a:latin typeface="Times New Roman" panose="02020603050405020304" pitchFamily="18" charset="0"/>
                <a:cs typeface="Times New Roman" panose="02020603050405020304" pitchFamily="18" charset="0"/>
              </a:rPr>
              <a:t>)</a:t>
            </a:r>
          </a:p>
          <a:p>
            <a:pPr marL="1520100" lvl="7" indent="-342900">
              <a:lnSpc>
                <a:spcPct val="150000"/>
              </a:lnSpc>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720000" lvl="6">
              <a:lnSpc>
                <a:spcPct val="150000"/>
              </a:lnSpc>
            </a:pPr>
            <a:r>
              <a:rPr lang="en-US" sz="2000" b="1" dirty="0">
                <a:latin typeface="Times New Roman" panose="02020603050405020304" pitchFamily="18" charset="0"/>
                <a:cs typeface="Times New Roman" panose="02020603050405020304" pitchFamily="18" charset="0"/>
              </a:rPr>
              <a:t>Disadvantages: </a:t>
            </a:r>
            <a:endParaRPr lang="en-US" sz="2000" b="1" dirty="0" smtClean="0">
              <a:latin typeface="Times New Roman" panose="02020603050405020304" pitchFamily="18" charset="0"/>
              <a:cs typeface="Times New Roman" panose="02020603050405020304" pitchFamily="18" charset="0"/>
            </a:endParaRPr>
          </a:p>
          <a:p>
            <a:pPr marL="720000" lvl="6">
              <a:lnSpc>
                <a:spcPct val="150000"/>
              </a:lnSpc>
            </a:pPr>
            <a:endParaRPr lang="en-US" sz="600" b="1"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Height of tree should be known</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Memory may be wasted</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Insertion and deletion of a node is difficult </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7757856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48</a:t>
            </a:fld>
            <a:endParaRPr lang="en-IN" dirty="0"/>
          </a:p>
        </p:txBody>
      </p:sp>
      <p:sp>
        <p:nvSpPr>
          <p:cNvPr id="6" name="Rectangle 5"/>
          <p:cNvSpPr/>
          <p:nvPr/>
        </p:nvSpPr>
        <p:spPr>
          <a:xfrm>
            <a:off x="207033" y="1121184"/>
            <a:ext cx="11816467" cy="346248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List </a:t>
            </a:r>
            <a:r>
              <a:rPr lang="en-US" sz="2400" b="1" dirty="0" smtClean="0">
                <a:latin typeface="Times New Roman" panose="02020603050405020304" pitchFamily="18" charset="0"/>
                <a:cs typeface="Times New Roman" panose="02020603050405020304" pitchFamily="18" charset="0"/>
              </a:rPr>
              <a:t>representation</a:t>
            </a:r>
          </a:p>
          <a:p>
            <a:pPr marL="360000" lvl="4"/>
            <a:endParaRPr lang="en-US" sz="15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node</a:t>
            </a:r>
          </a:p>
          <a:p>
            <a:pPr marL="720000" lvl="6">
              <a:lnSpc>
                <a:spcPct val="150000"/>
              </a:lnSpc>
            </a:pP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data;</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node *left;</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node *right;</a:t>
            </a:r>
          </a:p>
          <a:p>
            <a:pPr marL="720000" lvl="6">
              <a:lnSpc>
                <a:spcPct val="150000"/>
              </a:lnSpc>
            </a:pPr>
            <a:r>
              <a:rPr lang="en-US" sz="2000" dirty="0">
                <a:latin typeface="Times New Roman" panose="02020603050405020304" pitchFamily="18" charset="0"/>
                <a:cs typeface="Times New Roman" panose="02020603050405020304" pitchFamily="18" charset="0"/>
              </a:rPr>
              <a:t>}</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pic>
        <p:nvPicPr>
          <p:cNvPr id="5" name="Picture 2" descr="BT%20LR%20Node">
            <a:extLst>
              <a:ext uri="{FF2B5EF4-FFF2-40B4-BE49-F238E27FC236}">
                <a16:creationId xmlns:a16="http://schemas.microsoft.com/office/drawing/2014/main" id="{08F2E739-B124-4F02-A972-D615EFF51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381" y="1706189"/>
            <a:ext cx="5710238"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BT%20Linked%20List%20Representation">
            <a:extLst>
              <a:ext uri="{FF2B5EF4-FFF2-40B4-BE49-F238E27FC236}">
                <a16:creationId xmlns:a16="http://schemas.microsoft.com/office/drawing/2014/main" id="{FA5D8B8C-03A9-4928-8743-35502B8A7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43" t="8630" r="2896" b="6796"/>
          <a:stretch>
            <a:fillRect/>
          </a:stretch>
        </p:blipFill>
        <p:spPr bwMode="auto">
          <a:xfrm>
            <a:off x="4603524" y="2252406"/>
            <a:ext cx="69342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3734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49</a:t>
            </a:fld>
            <a:endParaRPr lang="en-IN" dirty="0"/>
          </a:p>
        </p:txBody>
      </p:sp>
      <p:sp>
        <p:nvSpPr>
          <p:cNvPr id="6" name="Rectangle 5"/>
          <p:cNvSpPr/>
          <p:nvPr/>
        </p:nvSpPr>
        <p:spPr>
          <a:xfrm>
            <a:off x="207033" y="1121184"/>
            <a:ext cx="11816467" cy="438581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List </a:t>
            </a:r>
            <a:r>
              <a:rPr lang="en-US" sz="2400" b="1" dirty="0" smtClean="0">
                <a:latin typeface="Times New Roman" panose="02020603050405020304" pitchFamily="18" charset="0"/>
                <a:cs typeface="Times New Roman" panose="02020603050405020304" pitchFamily="18" charset="0"/>
              </a:rPr>
              <a:t>representation</a:t>
            </a:r>
          </a:p>
          <a:p>
            <a:pPr marL="360000" lvl="4"/>
            <a:endParaRPr lang="en-US" sz="15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b="1" dirty="0" smtClean="0">
                <a:latin typeface="Times New Roman" panose="02020603050405020304" pitchFamily="18" charset="0"/>
                <a:cs typeface="Times New Roman" panose="02020603050405020304" pitchFamily="18" charset="0"/>
              </a:rPr>
              <a:t>Advantages</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marL="720000" lvl="6">
              <a:lnSpc>
                <a:spcPct val="150000"/>
              </a:lnSpc>
            </a:pPr>
            <a:endParaRPr lang="en-US" sz="600" b="1"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Height of tree need not be known</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memory wastage</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Insertion and deletion of a node is done without affecting other nodes</a:t>
            </a:r>
          </a:p>
          <a:p>
            <a:pPr marL="1520100" lvl="7" indent="-342900">
              <a:lnSpc>
                <a:spcPct val="150000"/>
              </a:lnSpc>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720000" lvl="6">
              <a:lnSpc>
                <a:spcPct val="150000"/>
              </a:lnSpc>
            </a:pPr>
            <a:r>
              <a:rPr lang="en-US" sz="2000" b="1" dirty="0">
                <a:latin typeface="Times New Roman" panose="02020603050405020304" pitchFamily="18" charset="0"/>
                <a:cs typeface="Times New Roman" panose="02020603050405020304" pitchFamily="18" charset="0"/>
              </a:rPr>
              <a:t>Disadvantages: </a:t>
            </a:r>
            <a:endParaRPr lang="en-US" sz="2000" b="1" dirty="0" smtClean="0">
              <a:latin typeface="Times New Roman" panose="02020603050405020304" pitchFamily="18" charset="0"/>
              <a:cs typeface="Times New Roman" panose="02020603050405020304" pitchFamily="18" charset="0"/>
            </a:endParaRPr>
          </a:p>
          <a:p>
            <a:pPr marL="720000" lvl="6">
              <a:lnSpc>
                <a:spcPct val="150000"/>
              </a:lnSpc>
            </a:pPr>
            <a:endParaRPr lang="en-US" sz="600" b="1"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Direct access to node is difficult</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 memory required for storing address of left and right node </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339183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
        <p:nvSpPr>
          <p:cNvPr id="6" name="Rectangle 5"/>
          <p:cNvSpPr/>
          <p:nvPr/>
        </p:nvSpPr>
        <p:spPr>
          <a:xfrm>
            <a:off x="207034" y="1121184"/>
            <a:ext cx="11383951" cy="3908762"/>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Contents</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General Trees</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Binary Tree And Its Operations</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Tree Representation</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Conversion From General Trees To Binary Trees</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Application Of Trees</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AVL Trees And Rotations</a:t>
            </a:r>
          </a:p>
          <a:p>
            <a:pPr marL="720000" lvl="6"/>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1610870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50</a:t>
            </a:fld>
            <a:endParaRPr lang="en-IN" dirty="0"/>
          </a:p>
        </p:txBody>
      </p:sp>
      <p:sp>
        <p:nvSpPr>
          <p:cNvPr id="6" name="Rectangle 5"/>
          <p:cNvSpPr/>
          <p:nvPr/>
        </p:nvSpPr>
        <p:spPr>
          <a:xfrm>
            <a:off x="207033" y="1121184"/>
            <a:ext cx="11816467" cy="523220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Threaded </a:t>
            </a:r>
            <a:r>
              <a:rPr lang="en-US" sz="2400" b="1" dirty="0" smtClean="0">
                <a:latin typeface="Times New Roman" panose="02020603050405020304" pitchFamily="18" charset="0"/>
                <a:cs typeface="Times New Roman" panose="02020603050405020304" pitchFamily="18" charset="0"/>
              </a:rPr>
              <a:t>representation</a:t>
            </a:r>
          </a:p>
          <a:p>
            <a:pPr marL="360000" lvl="4"/>
            <a:endParaRPr lang="en-US" sz="1500" b="1" dirty="0" smtClean="0">
              <a:latin typeface="Times New Roman" panose="02020603050405020304" pitchFamily="18" charset="0"/>
              <a:cs typeface="Times New Roman" panose="02020603050405020304" pitchFamily="18" charset="0"/>
            </a:endParaRPr>
          </a:p>
          <a:p>
            <a:pPr marL="360000" lvl="4"/>
            <a:endParaRPr lang="en-US" sz="8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Binary trees have a lot of wasted space: the leaf nodes each have 2 null pointers</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use these pointers to help us in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traversals</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the pointers reference the next node in an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traversal; called threads</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need to know if a pointer is an actual link or a thread, so we keep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for each pointer</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left NULL pointer can be used to store the address of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predecessor of the node</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right NULL pointer can be used to store the address of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successor of the node</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pointers are called threads and a binary tree which implements these pointers is called a Threaded Binary Tree.</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38749630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51</a:t>
            </a:fld>
            <a:endParaRPr lang="en-IN" dirty="0"/>
          </a:p>
        </p:txBody>
      </p:sp>
      <p:sp>
        <p:nvSpPr>
          <p:cNvPr id="6" name="Rectangle 5"/>
          <p:cNvSpPr/>
          <p:nvPr/>
        </p:nvSpPr>
        <p:spPr>
          <a:xfrm>
            <a:off x="207033" y="1121184"/>
            <a:ext cx="11816467" cy="1985159"/>
          </a:xfrm>
          <a:prstGeom prst="rect">
            <a:avLst/>
          </a:prstGeom>
        </p:spPr>
        <p:txBody>
          <a:bodyPr wrap="square">
            <a:spAutoFit/>
          </a:bodyPr>
          <a:lstStyle/>
          <a:p>
            <a:pPr marL="360000" lvl="4"/>
            <a:endParaRPr lang="en-US" sz="1500" b="1" dirty="0" smtClean="0">
              <a:latin typeface="Times New Roman" panose="02020603050405020304" pitchFamily="18" charset="0"/>
              <a:cs typeface="Times New Roman" panose="02020603050405020304" pitchFamily="18" charset="0"/>
            </a:endParaRPr>
          </a:p>
          <a:p>
            <a:pPr marL="360000" lvl="4"/>
            <a:endParaRPr lang="en-US" sz="800" b="1" dirty="0" smtClean="0">
              <a:latin typeface="Times New Roman" panose="02020603050405020304" pitchFamily="18" charset="0"/>
              <a:cs typeface="Times New Roman" panose="02020603050405020304" pitchFamily="18" charset="0"/>
            </a:endParaRPr>
          </a:p>
          <a:p>
            <a:pPr marL="720000" lvl="6"/>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Node </a:t>
            </a:r>
          </a:p>
          <a:p>
            <a:pPr marL="720000" lvl="6"/>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    Node left, right;</a:t>
            </a: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leftThread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rightThread</a:t>
            </a:r>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pSp>
        <p:nvGrpSpPr>
          <p:cNvPr id="5" name="Group 4">
            <a:extLst>
              <a:ext uri="{FF2B5EF4-FFF2-40B4-BE49-F238E27FC236}">
                <a16:creationId xmlns:a16="http://schemas.microsoft.com/office/drawing/2014/main" id="{F2BDCA35-9C80-4EFB-9300-6216845A6466}"/>
              </a:ext>
            </a:extLst>
          </p:cNvPr>
          <p:cNvGrpSpPr/>
          <p:nvPr/>
        </p:nvGrpSpPr>
        <p:grpSpPr>
          <a:xfrm>
            <a:off x="5331124" y="1962528"/>
            <a:ext cx="4744720" cy="3778706"/>
            <a:chOff x="2662990" y="2746375"/>
            <a:chExt cx="4572000" cy="3276600"/>
          </a:xfrm>
        </p:grpSpPr>
        <p:sp>
          <p:nvSpPr>
            <p:cNvPr id="7" name="Oval 6">
              <a:extLst>
                <a:ext uri="{FF2B5EF4-FFF2-40B4-BE49-F238E27FC236}">
                  <a16:creationId xmlns:a16="http://schemas.microsoft.com/office/drawing/2014/main" id="{2CBF60A1-D080-4F1B-B277-9E23E9307D2A}"/>
                </a:ext>
              </a:extLst>
            </p:cNvPr>
            <p:cNvSpPr>
              <a:spLocks noChangeArrowheads="1"/>
            </p:cNvSpPr>
            <p:nvPr/>
          </p:nvSpPr>
          <p:spPr bwMode="auto">
            <a:xfrm>
              <a:off x="5406190" y="3584575"/>
              <a:ext cx="609600" cy="53340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altLang="en-US" sz="2000">
                  <a:solidFill>
                    <a:schemeClr val="bg1"/>
                  </a:solidFill>
                  <a:latin typeface="Times New Roman" panose="02020603050405020304" pitchFamily="18" charset="0"/>
                </a:rPr>
                <a:t>8</a:t>
              </a:r>
            </a:p>
          </p:txBody>
        </p:sp>
        <p:sp>
          <p:nvSpPr>
            <p:cNvPr id="8" name="Oval 7">
              <a:extLst>
                <a:ext uri="{FF2B5EF4-FFF2-40B4-BE49-F238E27FC236}">
                  <a16:creationId xmlns:a16="http://schemas.microsoft.com/office/drawing/2014/main" id="{8F0A7535-E97B-4B48-9ECF-F86CF60089EA}"/>
                </a:ext>
              </a:extLst>
            </p:cNvPr>
            <p:cNvSpPr>
              <a:spLocks noChangeArrowheads="1"/>
            </p:cNvSpPr>
            <p:nvPr/>
          </p:nvSpPr>
          <p:spPr bwMode="auto">
            <a:xfrm>
              <a:off x="4872790" y="4575175"/>
              <a:ext cx="609600" cy="53340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altLang="en-US" sz="2000">
                  <a:solidFill>
                    <a:schemeClr val="bg1"/>
                  </a:solidFill>
                  <a:latin typeface="Times New Roman" panose="02020603050405020304" pitchFamily="18" charset="0"/>
                </a:rPr>
                <a:t>7</a:t>
              </a:r>
            </a:p>
          </p:txBody>
        </p:sp>
        <p:cxnSp>
          <p:nvCxnSpPr>
            <p:cNvPr id="10" name="AutoShape 8">
              <a:extLst>
                <a:ext uri="{FF2B5EF4-FFF2-40B4-BE49-F238E27FC236}">
                  <a16:creationId xmlns:a16="http://schemas.microsoft.com/office/drawing/2014/main" id="{CB38DB5B-288E-4EEF-930F-B2BE8E9A85A1}"/>
                </a:ext>
              </a:extLst>
            </p:cNvPr>
            <p:cNvCxnSpPr>
              <a:cxnSpLocks noChangeShapeType="1"/>
              <a:stCxn id="7" idx="3"/>
              <a:endCxn id="8" idx="0"/>
            </p:cNvCxnSpPr>
            <p:nvPr/>
          </p:nvCxnSpPr>
          <p:spPr bwMode="auto">
            <a:xfrm flipH="1">
              <a:off x="5177590" y="4040188"/>
              <a:ext cx="317500" cy="53498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Oval 10">
              <a:extLst>
                <a:ext uri="{FF2B5EF4-FFF2-40B4-BE49-F238E27FC236}">
                  <a16:creationId xmlns:a16="http://schemas.microsoft.com/office/drawing/2014/main" id="{A7E3B4AF-00A7-4C9F-95A9-EA57D2C1C652}"/>
                </a:ext>
              </a:extLst>
            </p:cNvPr>
            <p:cNvSpPr>
              <a:spLocks noChangeArrowheads="1"/>
            </p:cNvSpPr>
            <p:nvPr/>
          </p:nvSpPr>
          <p:spPr bwMode="auto">
            <a:xfrm>
              <a:off x="3882190" y="4575175"/>
              <a:ext cx="609600" cy="53340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altLang="en-US" sz="2000">
                  <a:solidFill>
                    <a:schemeClr val="bg1"/>
                  </a:solidFill>
                  <a:latin typeface="Times New Roman" panose="02020603050405020304" pitchFamily="18" charset="0"/>
                </a:rPr>
                <a:t>5</a:t>
              </a:r>
            </a:p>
          </p:txBody>
        </p:sp>
        <p:cxnSp>
          <p:nvCxnSpPr>
            <p:cNvPr id="12" name="AutoShape 10">
              <a:extLst>
                <a:ext uri="{FF2B5EF4-FFF2-40B4-BE49-F238E27FC236}">
                  <a16:creationId xmlns:a16="http://schemas.microsoft.com/office/drawing/2014/main" id="{36D2C7C7-54EE-4CEF-822B-D7676E97D38D}"/>
                </a:ext>
              </a:extLst>
            </p:cNvPr>
            <p:cNvCxnSpPr>
              <a:cxnSpLocks noChangeShapeType="1"/>
              <a:stCxn id="13" idx="5"/>
              <a:endCxn id="11" idx="0"/>
            </p:cNvCxnSpPr>
            <p:nvPr/>
          </p:nvCxnSpPr>
          <p:spPr bwMode="auto">
            <a:xfrm>
              <a:off x="3793290" y="4192588"/>
              <a:ext cx="393700" cy="38258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Oval 12">
              <a:extLst>
                <a:ext uri="{FF2B5EF4-FFF2-40B4-BE49-F238E27FC236}">
                  <a16:creationId xmlns:a16="http://schemas.microsoft.com/office/drawing/2014/main" id="{41008DA2-C4D6-4EA7-8FC4-BEA60AB6910A}"/>
                </a:ext>
              </a:extLst>
            </p:cNvPr>
            <p:cNvSpPr>
              <a:spLocks noChangeArrowheads="1"/>
            </p:cNvSpPr>
            <p:nvPr/>
          </p:nvSpPr>
          <p:spPr bwMode="auto">
            <a:xfrm>
              <a:off x="3272590" y="3736975"/>
              <a:ext cx="609600" cy="53340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altLang="en-US" sz="2000">
                  <a:solidFill>
                    <a:schemeClr val="bg1"/>
                  </a:solidFill>
                  <a:latin typeface="Times New Roman" panose="02020603050405020304" pitchFamily="18" charset="0"/>
                </a:rPr>
                <a:t>3</a:t>
              </a:r>
            </a:p>
          </p:txBody>
        </p:sp>
        <p:cxnSp>
          <p:nvCxnSpPr>
            <p:cNvPr id="14" name="AutoShape 12">
              <a:extLst>
                <a:ext uri="{FF2B5EF4-FFF2-40B4-BE49-F238E27FC236}">
                  <a16:creationId xmlns:a16="http://schemas.microsoft.com/office/drawing/2014/main" id="{F84E2E09-C762-4B58-8D01-1F1723D88148}"/>
                </a:ext>
              </a:extLst>
            </p:cNvPr>
            <p:cNvCxnSpPr>
              <a:cxnSpLocks noChangeShapeType="1"/>
              <a:stCxn id="21" idx="3"/>
              <a:endCxn id="13" idx="0"/>
            </p:cNvCxnSpPr>
            <p:nvPr/>
          </p:nvCxnSpPr>
          <p:spPr bwMode="auto">
            <a:xfrm flipH="1">
              <a:off x="3577390" y="3201660"/>
              <a:ext cx="865718" cy="53531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Oval 14">
              <a:extLst>
                <a:ext uri="{FF2B5EF4-FFF2-40B4-BE49-F238E27FC236}">
                  <a16:creationId xmlns:a16="http://schemas.microsoft.com/office/drawing/2014/main" id="{83550B61-15C8-4423-88BB-3FA79478410B}"/>
                </a:ext>
              </a:extLst>
            </p:cNvPr>
            <p:cNvSpPr>
              <a:spLocks noChangeArrowheads="1"/>
            </p:cNvSpPr>
            <p:nvPr/>
          </p:nvSpPr>
          <p:spPr bwMode="auto">
            <a:xfrm>
              <a:off x="6091990" y="4575175"/>
              <a:ext cx="609600" cy="53340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altLang="en-US" sz="2000" dirty="0">
                  <a:solidFill>
                    <a:schemeClr val="bg1"/>
                  </a:solidFill>
                  <a:latin typeface="Times New Roman" panose="02020603050405020304" pitchFamily="18" charset="0"/>
                </a:rPr>
                <a:t>11</a:t>
              </a:r>
            </a:p>
          </p:txBody>
        </p:sp>
        <p:cxnSp>
          <p:nvCxnSpPr>
            <p:cNvPr id="16" name="AutoShape 14">
              <a:extLst>
                <a:ext uri="{FF2B5EF4-FFF2-40B4-BE49-F238E27FC236}">
                  <a16:creationId xmlns:a16="http://schemas.microsoft.com/office/drawing/2014/main" id="{E13682B4-D599-42C4-BBEE-D9847C4BECBF}"/>
                </a:ext>
              </a:extLst>
            </p:cNvPr>
            <p:cNvCxnSpPr>
              <a:cxnSpLocks noChangeShapeType="1"/>
              <a:stCxn id="7" idx="5"/>
              <a:endCxn id="15" idx="0"/>
            </p:cNvCxnSpPr>
            <p:nvPr/>
          </p:nvCxnSpPr>
          <p:spPr bwMode="auto">
            <a:xfrm>
              <a:off x="5926890" y="4040188"/>
              <a:ext cx="469900" cy="53498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16">
              <a:extLst>
                <a:ext uri="{FF2B5EF4-FFF2-40B4-BE49-F238E27FC236}">
                  <a16:creationId xmlns:a16="http://schemas.microsoft.com/office/drawing/2014/main" id="{1339666A-93A1-4A95-B419-5FBA2635E3B6}"/>
                </a:ext>
              </a:extLst>
            </p:cNvPr>
            <p:cNvSpPr>
              <a:spLocks noChangeArrowheads="1"/>
            </p:cNvSpPr>
            <p:nvPr/>
          </p:nvSpPr>
          <p:spPr bwMode="auto">
            <a:xfrm>
              <a:off x="6625390" y="5489575"/>
              <a:ext cx="609600" cy="53340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altLang="en-US" sz="2000" dirty="0">
                  <a:solidFill>
                    <a:schemeClr val="bg1"/>
                  </a:solidFill>
                  <a:latin typeface="Times New Roman" panose="02020603050405020304" pitchFamily="18" charset="0"/>
                </a:rPr>
                <a:t>13</a:t>
              </a:r>
            </a:p>
          </p:txBody>
        </p:sp>
        <p:cxnSp>
          <p:nvCxnSpPr>
            <p:cNvPr id="18" name="AutoShape 16">
              <a:extLst>
                <a:ext uri="{FF2B5EF4-FFF2-40B4-BE49-F238E27FC236}">
                  <a16:creationId xmlns:a16="http://schemas.microsoft.com/office/drawing/2014/main" id="{13630E7E-E5E1-4DC2-AE6B-6CDBE5CDAC23}"/>
                </a:ext>
              </a:extLst>
            </p:cNvPr>
            <p:cNvCxnSpPr>
              <a:cxnSpLocks noChangeShapeType="1"/>
              <a:stCxn id="15" idx="5"/>
              <a:endCxn id="17" idx="0"/>
            </p:cNvCxnSpPr>
            <p:nvPr/>
          </p:nvCxnSpPr>
          <p:spPr bwMode="auto">
            <a:xfrm>
              <a:off x="6612690" y="5030788"/>
              <a:ext cx="317500" cy="45878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Oval 18">
              <a:extLst>
                <a:ext uri="{FF2B5EF4-FFF2-40B4-BE49-F238E27FC236}">
                  <a16:creationId xmlns:a16="http://schemas.microsoft.com/office/drawing/2014/main" id="{34EAF6F2-7AF9-47AE-BB78-FE425BE693DC}"/>
                </a:ext>
              </a:extLst>
            </p:cNvPr>
            <p:cNvSpPr>
              <a:spLocks noChangeArrowheads="1"/>
            </p:cNvSpPr>
            <p:nvPr/>
          </p:nvSpPr>
          <p:spPr bwMode="auto">
            <a:xfrm>
              <a:off x="2662990" y="4575175"/>
              <a:ext cx="609600" cy="53340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altLang="en-US" sz="2000">
                  <a:solidFill>
                    <a:schemeClr val="bg1"/>
                  </a:solidFill>
                  <a:latin typeface="Times New Roman" panose="02020603050405020304" pitchFamily="18" charset="0"/>
                </a:rPr>
                <a:t>1</a:t>
              </a:r>
            </a:p>
          </p:txBody>
        </p:sp>
        <p:cxnSp>
          <p:nvCxnSpPr>
            <p:cNvPr id="20" name="AutoShape 18">
              <a:extLst>
                <a:ext uri="{FF2B5EF4-FFF2-40B4-BE49-F238E27FC236}">
                  <a16:creationId xmlns:a16="http://schemas.microsoft.com/office/drawing/2014/main" id="{F6D72872-6AAE-4964-90AD-2C49BAFB3A77}"/>
                </a:ext>
              </a:extLst>
            </p:cNvPr>
            <p:cNvCxnSpPr>
              <a:cxnSpLocks noChangeShapeType="1"/>
              <a:stCxn id="13" idx="3"/>
              <a:endCxn id="19" idx="0"/>
            </p:cNvCxnSpPr>
            <p:nvPr/>
          </p:nvCxnSpPr>
          <p:spPr bwMode="auto">
            <a:xfrm flipH="1">
              <a:off x="2967790" y="4192588"/>
              <a:ext cx="393700" cy="38258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20">
              <a:extLst>
                <a:ext uri="{FF2B5EF4-FFF2-40B4-BE49-F238E27FC236}">
                  <a16:creationId xmlns:a16="http://schemas.microsoft.com/office/drawing/2014/main" id="{53507147-F528-4607-9787-C5910558E3C9}"/>
                </a:ext>
              </a:extLst>
            </p:cNvPr>
            <p:cNvSpPr>
              <a:spLocks noChangeArrowheads="1"/>
            </p:cNvSpPr>
            <p:nvPr/>
          </p:nvSpPr>
          <p:spPr bwMode="auto">
            <a:xfrm>
              <a:off x="4353835" y="2746375"/>
              <a:ext cx="609600" cy="53340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altLang="en-US" sz="2000" dirty="0" smtClean="0">
                  <a:solidFill>
                    <a:schemeClr val="bg1"/>
                  </a:solidFill>
                  <a:latin typeface="Times New Roman" panose="02020603050405020304" pitchFamily="18" charset="0"/>
                </a:rPr>
                <a:t>6</a:t>
              </a:r>
              <a:endParaRPr kumimoji="1" lang="en-US" altLang="en-US" sz="2000" dirty="0">
                <a:solidFill>
                  <a:schemeClr val="bg1"/>
                </a:solidFill>
                <a:latin typeface="Times New Roman" panose="02020603050405020304" pitchFamily="18" charset="0"/>
              </a:endParaRPr>
            </a:p>
          </p:txBody>
        </p:sp>
        <p:sp>
          <p:nvSpPr>
            <p:cNvPr id="22" name="Oval 21">
              <a:extLst>
                <a:ext uri="{FF2B5EF4-FFF2-40B4-BE49-F238E27FC236}">
                  <a16:creationId xmlns:a16="http://schemas.microsoft.com/office/drawing/2014/main" id="{BB4A9A0E-3A50-4AD9-9314-A26D83790B46}"/>
                </a:ext>
              </a:extLst>
            </p:cNvPr>
            <p:cNvSpPr>
              <a:spLocks noChangeArrowheads="1"/>
            </p:cNvSpPr>
            <p:nvPr/>
          </p:nvSpPr>
          <p:spPr bwMode="auto">
            <a:xfrm>
              <a:off x="5558590" y="5489575"/>
              <a:ext cx="609600" cy="53340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altLang="en-US" sz="2000">
                  <a:solidFill>
                    <a:schemeClr val="bg1"/>
                  </a:solidFill>
                  <a:latin typeface="Times New Roman" panose="02020603050405020304" pitchFamily="18" charset="0"/>
                </a:rPr>
                <a:t>9</a:t>
              </a:r>
            </a:p>
          </p:txBody>
        </p:sp>
        <p:cxnSp>
          <p:nvCxnSpPr>
            <p:cNvPr id="23" name="AutoShape 21">
              <a:extLst>
                <a:ext uri="{FF2B5EF4-FFF2-40B4-BE49-F238E27FC236}">
                  <a16:creationId xmlns:a16="http://schemas.microsoft.com/office/drawing/2014/main" id="{0754921E-3AEF-4216-8A23-79BA5E20E1A1}"/>
                </a:ext>
              </a:extLst>
            </p:cNvPr>
            <p:cNvCxnSpPr>
              <a:cxnSpLocks noChangeShapeType="1"/>
              <a:stCxn id="15" idx="3"/>
              <a:endCxn id="22" idx="0"/>
            </p:cNvCxnSpPr>
            <p:nvPr/>
          </p:nvCxnSpPr>
          <p:spPr bwMode="auto">
            <a:xfrm flipH="1">
              <a:off x="5863390" y="5030788"/>
              <a:ext cx="317500" cy="45878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22">
              <a:extLst>
                <a:ext uri="{FF2B5EF4-FFF2-40B4-BE49-F238E27FC236}">
                  <a16:creationId xmlns:a16="http://schemas.microsoft.com/office/drawing/2014/main" id="{91C037B2-D06A-4F03-9489-A5923F30153F}"/>
                </a:ext>
              </a:extLst>
            </p:cNvPr>
            <p:cNvCxnSpPr>
              <a:cxnSpLocks noChangeShapeType="1"/>
              <a:stCxn id="21" idx="5"/>
              <a:endCxn id="7" idx="0"/>
            </p:cNvCxnSpPr>
            <p:nvPr/>
          </p:nvCxnSpPr>
          <p:spPr bwMode="auto">
            <a:xfrm>
              <a:off x="4874161" y="3201660"/>
              <a:ext cx="836829" cy="38291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AutoShape 23">
              <a:extLst>
                <a:ext uri="{FF2B5EF4-FFF2-40B4-BE49-F238E27FC236}">
                  <a16:creationId xmlns:a16="http://schemas.microsoft.com/office/drawing/2014/main" id="{46063D1C-B6F7-4659-AACB-60012B2B70E6}"/>
                </a:ext>
              </a:extLst>
            </p:cNvPr>
            <p:cNvCxnSpPr>
              <a:cxnSpLocks noChangeShapeType="1"/>
              <a:stCxn id="19" idx="4"/>
              <a:endCxn id="13" idx="4"/>
            </p:cNvCxnSpPr>
            <p:nvPr/>
          </p:nvCxnSpPr>
          <p:spPr bwMode="auto">
            <a:xfrm rot="5400000" flipH="1" flipV="1">
              <a:off x="2853490" y="4384675"/>
              <a:ext cx="838200" cy="609600"/>
            </a:xfrm>
            <a:prstGeom prst="curvedConnector3">
              <a:avLst>
                <a:gd name="adj1" fmla="val -27273"/>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4">
              <a:extLst>
                <a:ext uri="{FF2B5EF4-FFF2-40B4-BE49-F238E27FC236}">
                  <a16:creationId xmlns:a16="http://schemas.microsoft.com/office/drawing/2014/main" id="{04608A76-0400-42FA-884C-C23B76C96A0C}"/>
                </a:ext>
              </a:extLst>
            </p:cNvPr>
            <p:cNvCxnSpPr>
              <a:cxnSpLocks noChangeShapeType="1"/>
              <a:stCxn id="11" idx="4"/>
              <a:endCxn id="21" idx="4"/>
            </p:cNvCxnSpPr>
            <p:nvPr/>
          </p:nvCxnSpPr>
          <p:spPr bwMode="auto">
            <a:xfrm rot="5400000" flipH="1" flipV="1">
              <a:off x="3508412" y="3958353"/>
              <a:ext cx="1828800" cy="471644"/>
            </a:xfrm>
            <a:prstGeom prst="curvedConnector3">
              <a:avLst>
                <a:gd name="adj1" fmla="val -10839"/>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5">
              <a:extLst>
                <a:ext uri="{FF2B5EF4-FFF2-40B4-BE49-F238E27FC236}">
                  <a16:creationId xmlns:a16="http://schemas.microsoft.com/office/drawing/2014/main" id="{D7430ACE-76B5-4184-938A-CD55E1422FBA}"/>
                </a:ext>
              </a:extLst>
            </p:cNvPr>
            <p:cNvCxnSpPr>
              <a:cxnSpLocks noChangeShapeType="1"/>
              <a:stCxn id="8" idx="4"/>
              <a:endCxn id="7" idx="4"/>
            </p:cNvCxnSpPr>
            <p:nvPr/>
          </p:nvCxnSpPr>
          <p:spPr bwMode="auto">
            <a:xfrm rot="5400000" flipH="1" flipV="1">
              <a:off x="4948990" y="4346575"/>
              <a:ext cx="990600" cy="533400"/>
            </a:xfrm>
            <a:prstGeom prst="curvedConnector3">
              <a:avLst>
                <a:gd name="adj1" fmla="val -23079"/>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6">
              <a:extLst>
                <a:ext uri="{FF2B5EF4-FFF2-40B4-BE49-F238E27FC236}">
                  <a16:creationId xmlns:a16="http://schemas.microsoft.com/office/drawing/2014/main" id="{B582A77A-CC0A-43C1-9859-F7678C5D9426}"/>
                </a:ext>
              </a:extLst>
            </p:cNvPr>
            <p:cNvCxnSpPr>
              <a:cxnSpLocks noChangeShapeType="1"/>
              <a:stCxn id="22" idx="4"/>
              <a:endCxn id="15" idx="4"/>
            </p:cNvCxnSpPr>
            <p:nvPr/>
          </p:nvCxnSpPr>
          <p:spPr bwMode="auto">
            <a:xfrm rot="5400000" flipH="1" flipV="1">
              <a:off x="5672890" y="5299075"/>
              <a:ext cx="914400" cy="533400"/>
            </a:xfrm>
            <a:prstGeom prst="curvedConnector3">
              <a:avLst>
                <a:gd name="adj1" fmla="val -25000"/>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5824320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52</a:t>
            </a:fld>
            <a:endParaRPr lang="en-IN" dirty="0"/>
          </a:p>
        </p:txBody>
      </p:sp>
      <p:sp>
        <p:nvSpPr>
          <p:cNvPr id="76" name="Rectangle 75"/>
          <p:cNvSpPr/>
          <p:nvPr/>
        </p:nvSpPr>
        <p:spPr>
          <a:xfrm>
            <a:off x="59886" y="1084394"/>
            <a:ext cx="11835441" cy="483209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Question</a:t>
            </a: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4. </a:t>
            </a:r>
            <a:r>
              <a:rPr lang="en-US" sz="2000" dirty="0" smtClean="0">
                <a:latin typeface="Times New Roman" panose="02020603050405020304" pitchFamily="18" charset="0"/>
                <a:cs typeface="Times New Roman" panose="02020603050405020304" pitchFamily="18" charset="0"/>
              </a:rPr>
              <a:t>  Which binary tree </a:t>
            </a:r>
            <a:r>
              <a:rPr lang="en-US" sz="2000" dirty="0">
                <a:latin typeface="Times New Roman" panose="02020603050405020304" pitchFamily="18" charset="0"/>
                <a:cs typeface="Times New Roman" panose="02020603050405020304" pitchFamily="18" charset="0"/>
              </a:rPr>
              <a:t>points to higher nodes </a:t>
            </a:r>
            <a:r>
              <a:rPr lang="en-US" sz="2000" dirty="0" smtClean="0">
                <a:latin typeface="Times New Roman" panose="02020603050405020304" pitchFamily="18" charset="0"/>
                <a:cs typeface="Times New Roman" panose="02020603050405020304" pitchFamily="18" charset="0"/>
              </a:rPr>
              <a:t>in the </a:t>
            </a:r>
            <a:r>
              <a:rPr lang="en-US" sz="2000" dirty="0">
                <a:latin typeface="Times New Roman" panose="02020603050405020304" pitchFamily="18" charset="0"/>
                <a:cs typeface="Times New Roman" panose="02020603050405020304" pitchFamily="18" charset="0"/>
              </a:rPr>
              <a:t>tree.</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Info</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Root</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Threads</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Child</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c</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88443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53</a:t>
            </a:fld>
            <a:endParaRPr lang="en-IN" dirty="0"/>
          </a:p>
        </p:txBody>
      </p:sp>
      <p:sp>
        <p:nvSpPr>
          <p:cNvPr id="76" name="Rectangle 75"/>
          <p:cNvSpPr/>
          <p:nvPr/>
        </p:nvSpPr>
        <p:spPr>
          <a:xfrm>
            <a:off x="59886" y="1084394"/>
            <a:ext cx="11835441" cy="4770537"/>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smtClean="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What </a:t>
            </a:r>
            <a:r>
              <a:rPr lang="en-US" sz="2000" dirty="0">
                <a:latin typeface="Times New Roman" panose="02020603050405020304" pitchFamily="18" charset="0"/>
                <a:cs typeface="Times New Roman" panose="02020603050405020304" pitchFamily="18" charset="0"/>
              </a:rPr>
              <a:t>are the advantages of linked list representation of binary trees over arrays?</a:t>
            </a:r>
            <a:br>
              <a:rPr lang="en-US" sz="2000" dirty="0">
                <a:latin typeface="Times New Roman" panose="02020603050405020304" pitchFamily="18" charset="0"/>
                <a:cs typeface="Times New Roman" panose="02020603050405020304" pitchFamily="18" charset="0"/>
              </a:rPr>
            </a:b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1634400" lvl="8">
              <a:lnSpc>
                <a:spcPct val="150000"/>
              </a:lnSpc>
            </a:pP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dynamic size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a:t>
            </a:r>
            <a:r>
              <a:rPr lang="en-US" sz="2000" dirty="0" smtClean="0">
                <a:latin typeface="Times New Roman" panose="02020603050405020304" pitchFamily="18" charset="0"/>
                <a:cs typeface="Times New Roman" panose="02020603050405020304" pitchFamily="18" charset="0"/>
              </a:rPr>
              <a:t> ease </a:t>
            </a:r>
            <a:r>
              <a:rPr lang="en-US" sz="2000" dirty="0">
                <a:latin typeface="Times New Roman" panose="02020603050405020304" pitchFamily="18" charset="0"/>
                <a:cs typeface="Times New Roman" panose="02020603050405020304" pitchFamily="18" charset="0"/>
              </a:rPr>
              <a:t>of insertion/deletion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a:t>
            </a:r>
            <a:r>
              <a:rPr lang="en-US" sz="2000" dirty="0" smtClean="0">
                <a:latin typeface="Times New Roman" panose="02020603050405020304" pitchFamily="18" charset="0"/>
                <a:cs typeface="Times New Roman" panose="02020603050405020304" pitchFamily="18" charset="0"/>
              </a:rPr>
              <a:t> ease </a:t>
            </a:r>
            <a:r>
              <a:rPr lang="en-US" sz="2000" dirty="0">
                <a:latin typeface="Times New Roman" panose="02020603050405020304" pitchFamily="18" charset="0"/>
                <a:cs typeface="Times New Roman" panose="02020603050405020304" pitchFamily="18" charset="0"/>
              </a:rPr>
              <a:t>in randomly accessing a node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 </a:t>
            </a:r>
            <a:r>
              <a:rPr lang="en-US" sz="2000" dirty="0" smtClean="0">
                <a:latin typeface="Times New Roman" panose="02020603050405020304" pitchFamily="18" charset="0"/>
                <a:cs typeface="Times New Roman" panose="02020603050405020304" pitchFamily="18" charset="0"/>
              </a:rPr>
              <a:t> both </a:t>
            </a:r>
            <a:r>
              <a:rPr lang="en-US" sz="2000" dirty="0">
                <a:latin typeface="Times New Roman" panose="02020603050405020304" pitchFamily="18" charset="0"/>
                <a:cs typeface="Times New Roman" panose="02020603050405020304" pitchFamily="18" charset="0"/>
              </a:rPr>
              <a:t>dynamic size and ease in insertion/deletion</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d)</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166886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54</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7" name="Table 6"/>
          <p:cNvGraphicFramePr>
            <a:graphicFrameLocks noGrp="1"/>
          </p:cNvGraphicFramePr>
          <p:nvPr>
            <p:extLst>
              <p:ext uri="{D42A27DB-BD31-4B8C-83A1-F6EECF244321}">
                <p14:modId xmlns:p14="http://schemas.microsoft.com/office/powerpoint/2010/main" val="4127683370"/>
              </p:ext>
            </p:extLst>
          </p:nvPr>
        </p:nvGraphicFramePr>
        <p:xfrm>
          <a:off x="683810" y="1867386"/>
          <a:ext cx="10802247" cy="2914477"/>
        </p:xfrm>
        <a:graphic>
          <a:graphicData uri="http://schemas.openxmlformats.org/drawingml/2006/table">
            <a:tbl>
              <a:tblPr firstRow="1" bandRow="1">
                <a:tableStyleId>{5940675A-B579-460E-94D1-54222C63F5DA}</a:tableStyleId>
              </a:tblPr>
              <a:tblGrid>
                <a:gridCol w="2442969">
                  <a:extLst>
                    <a:ext uri="{9D8B030D-6E8A-4147-A177-3AD203B41FA5}">
                      <a16:colId xmlns:a16="http://schemas.microsoft.com/office/drawing/2014/main" val="20000"/>
                    </a:ext>
                  </a:extLst>
                </a:gridCol>
                <a:gridCol w="3612004">
                  <a:extLst>
                    <a:ext uri="{9D8B030D-6E8A-4147-A177-3AD203B41FA5}">
                      <a16:colId xmlns:a16="http://schemas.microsoft.com/office/drawing/2014/main" val="20001"/>
                    </a:ext>
                  </a:extLst>
                </a:gridCol>
                <a:gridCol w="4747274">
                  <a:extLst>
                    <a:ext uri="{9D8B030D-6E8A-4147-A177-3AD203B41FA5}">
                      <a16:colId xmlns:a16="http://schemas.microsoft.com/office/drawing/2014/main" val="20002"/>
                    </a:ext>
                  </a:extLst>
                </a:gridCol>
              </a:tblGrid>
              <a:tr h="547271">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1352744">
                <a:tc>
                  <a:txBody>
                    <a:bodyPr/>
                    <a:lstStyle/>
                    <a:p>
                      <a:pPr marL="182880" algn="l" fontAlgn="b"/>
                      <a:r>
                        <a:rPr lang="en-US" sz="1600" b="0" i="0" u="none" strike="noStrike" dirty="0">
                          <a:solidFill>
                            <a:srgbClr val="000000"/>
                          </a:solidFill>
                          <a:effectLst/>
                          <a:latin typeface="+mn-lt"/>
                        </a:rPr>
                        <a:t>Binary Tree representation (Sequential and Link)</a:t>
                      </a:r>
                      <a:endParaRPr lang="en-GB" sz="1600" b="0" i="0" u="none" strike="noStrike" dirty="0">
                        <a:solidFill>
                          <a:srgbClr val="000000"/>
                        </a:solidFill>
                        <a:effectLst/>
                        <a:latin typeface="+mn-lt"/>
                      </a:endParaRP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3"/>
                        </a:rPr>
                        <a:t>https://www.includehelp.com/data-structure-tutorial/binary-tree-representation.aspx</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This link explains about the representation of binary tree. What are the different representations of trees in the memory? What is linked list representation of binary tree? What is sequential representation of binary tree? </a:t>
                      </a:r>
                    </a:p>
                  </a:txBody>
                  <a:tcPr marL="9525" marR="9525" marT="9525" marB="0" anchor="ctr">
                    <a:solidFill>
                      <a:schemeClr val="bg1"/>
                    </a:solidFill>
                  </a:tcPr>
                </a:tc>
                <a:extLst>
                  <a:ext uri="{0D108BD9-81ED-4DB2-BD59-A6C34878D82A}">
                    <a16:rowId xmlns:a16="http://schemas.microsoft.com/office/drawing/2014/main" val="10000"/>
                  </a:ext>
                </a:extLst>
              </a:tr>
              <a:tr h="1014462">
                <a:tc>
                  <a:txBody>
                    <a:bodyPr/>
                    <a:lstStyle/>
                    <a:p>
                      <a:pPr marL="182880" marR="0" indent="0" algn="l" defTabSz="914400" rtl="0" eaLnBrk="1" fontAlgn="b" latinLnBrk="0" hangingPunct="1">
                        <a:lnSpc>
                          <a:spcPct val="100000"/>
                        </a:lnSpc>
                        <a:spcBef>
                          <a:spcPts val="0"/>
                        </a:spcBef>
                        <a:spcAft>
                          <a:spcPts val="0"/>
                        </a:spcAft>
                        <a:buClrTx/>
                        <a:buSzTx/>
                        <a:buFontTx/>
                        <a:buNone/>
                        <a:tabLst/>
                        <a:defRPr/>
                      </a:pPr>
                      <a:r>
                        <a:rPr lang="en-GB" sz="1600" b="0" i="0" u="none" strike="noStrike" dirty="0">
                          <a:solidFill>
                            <a:srgbClr val="000000"/>
                          </a:solidFill>
                          <a:effectLst/>
                          <a:latin typeface="+mn-lt"/>
                        </a:rPr>
                        <a:t>Threaded Binary Tree</a:t>
                      </a:r>
                    </a:p>
                    <a:p>
                      <a:pPr marL="182880" algn="l" fontAlgn="b"/>
                      <a:endParaRPr lang="en-GB" sz="1600" b="0" i="0" u="none" strike="noStrike" dirty="0">
                        <a:solidFill>
                          <a:srgbClr val="000000"/>
                        </a:solidFill>
                        <a:effectLst/>
                        <a:latin typeface="+mn-lt"/>
                      </a:endParaRPr>
                    </a:p>
                  </a:txBody>
                  <a:tcPr marL="9525" marR="9525" marT="9525" marB="0" anchor="ctr">
                    <a:solidFill>
                      <a:schemeClr val="accent1">
                        <a:lumMod val="20000"/>
                        <a:lumOff val="80000"/>
                      </a:schemeClr>
                    </a:solidFill>
                  </a:tcPr>
                </a:tc>
                <a:tc>
                  <a:txBody>
                    <a:bodyPr/>
                    <a:lstStyle/>
                    <a:p>
                      <a:pPr marL="182880" algn="l" fontAlgn="b"/>
                      <a:r>
                        <a:rPr lang="en-GB" sz="1600" b="0" i="0" u="sng" strike="noStrike" dirty="0">
                          <a:solidFill>
                            <a:srgbClr val="0000FF"/>
                          </a:solidFill>
                          <a:effectLst/>
                          <a:latin typeface="+mn-lt"/>
                          <a:hlinkClick r:id="rId4"/>
                        </a:rPr>
                        <a:t>https://www.geeksforgeeks.org/threaded-binary-tree/</a:t>
                      </a:r>
                      <a:endParaRPr lang="en-GB" sz="1600" b="0" i="0" u="sng" strike="noStrike" dirty="0">
                        <a:solidFill>
                          <a:srgbClr val="0000FF"/>
                        </a:solidFill>
                        <a:effectLst/>
                        <a:latin typeface="+mn-lt"/>
                      </a:endParaRPr>
                    </a:p>
                  </a:txBody>
                  <a:tcPr marL="9525" marR="9525" marT="9525" marB="0" anchor="ctr">
                    <a:solidFill>
                      <a:schemeClr val="accent1">
                        <a:lumMod val="20000"/>
                        <a:lumOff val="80000"/>
                      </a:schemeClr>
                    </a:solidFill>
                  </a:tcPr>
                </a:tc>
                <a:tc>
                  <a:txBody>
                    <a:bodyPr/>
                    <a:lstStyle/>
                    <a:p>
                      <a:pPr marL="182880" algn="l" fontAlgn="b"/>
                      <a:r>
                        <a:rPr lang="en-US" sz="1600" b="0" i="0" u="none" strike="noStrike" dirty="0">
                          <a:solidFill>
                            <a:srgbClr val="000000"/>
                          </a:solidFill>
                          <a:effectLst/>
                          <a:latin typeface="+mn-lt"/>
                        </a:rPr>
                        <a:t>In this link, you will learn about the threaded binary trees its representation and its different types .</a:t>
                      </a:r>
                    </a:p>
                  </a:txBody>
                  <a:tcPr marL="9525" marR="9525" marT="9525" marB="0" anchor="c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209528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55</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7" name="Table 6"/>
          <p:cNvGraphicFramePr>
            <a:graphicFrameLocks noGrp="1"/>
          </p:cNvGraphicFramePr>
          <p:nvPr>
            <p:extLst>
              <p:ext uri="{D42A27DB-BD31-4B8C-83A1-F6EECF244321}">
                <p14:modId xmlns:p14="http://schemas.microsoft.com/office/powerpoint/2010/main" val="149803717"/>
              </p:ext>
            </p:extLst>
          </p:nvPr>
        </p:nvGraphicFramePr>
        <p:xfrm>
          <a:off x="702222" y="1899876"/>
          <a:ext cx="10798825" cy="3209147"/>
        </p:xfrm>
        <a:graphic>
          <a:graphicData uri="http://schemas.openxmlformats.org/drawingml/2006/table">
            <a:tbl>
              <a:tblPr firstRow="1" bandRow="1">
                <a:tableStyleId>{5940675A-B579-460E-94D1-54222C63F5DA}</a:tableStyleId>
              </a:tblPr>
              <a:tblGrid>
                <a:gridCol w="2336799">
                  <a:extLst>
                    <a:ext uri="{9D8B030D-6E8A-4147-A177-3AD203B41FA5}">
                      <a16:colId xmlns:a16="http://schemas.microsoft.com/office/drawing/2014/main" val="20000"/>
                    </a:ext>
                  </a:extLst>
                </a:gridCol>
                <a:gridCol w="3514727">
                  <a:extLst>
                    <a:ext uri="{9D8B030D-6E8A-4147-A177-3AD203B41FA5}">
                      <a16:colId xmlns:a16="http://schemas.microsoft.com/office/drawing/2014/main" val="20001"/>
                    </a:ext>
                  </a:extLst>
                </a:gridCol>
                <a:gridCol w="4947299">
                  <a:extLst>
                    <a:ext uri="{9D8B030D-6E8A-4147-A177-3AD203B41FA5}">
                      <a16:colId xmlns:a16="http://schemas.microsoft.com/office/drawing/2014/main" val="20002"/>
                    </a:ext>
                  </a:extLst>
                </a:gridCol>
              </a:tblGrid>
              <a:tr h="753385">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1238406">
                <a:tc>
                  <a:txBody>
                    <a:bodyPr/>
                    <a:lstStyle/>
                    <a:p>
                      <a:pPr marL="182880" algn="l" fontAlgn="b"/>
                      <a:r>
                        <a:rPr lang="en-US" sz="1600" b="0" i="0" u="none" strike="noStrike" dirty="0">
                          <a:solidFill>
                            <a:srgbClr val="000000"/>
                          </a:solidFill>
                          <a:effectLst/>
                          <a:latin typeface="+mn-lt"/>
                        </a:rPr>
                        <a:t>Binary Tree representation (Sequential and Link)</a:t>
                      </a:r>
                      <a:endParaRPr lang="en-GB" sz="1600" b="0" i="0" u="none" strike="noStrike" dirty="0">
                        <a:solidFill>
                          <a:srgbClr val="000000"/>
                        </a:solidFill>
                        <a:effectLst/>
                        <a:latin typeface="+mn-lt"/>
                      </a:endParaRP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cs typeface="Times New Roman" panose="02020603050405020304" pitchFamily="18" charset="0"/>
                          <a:hlinkClick r:id="rId2"/>
                        </a:rPr>
                        <a:t>https://www.tutorialspoint.com/data_structure/binary_tree_representation_in_memory.asp</a:t>
                      </a:r>
                      <a:endParaRPr lang="en-GB" sz="1600" b="0" i="0" u="sng" strike="noStrike" dirty="0">
                        <a:solidFill>
                          <a:srgbClr val="0000FF"/>
                        </a:solidFill>
                        <a:effectLst/>
                        <a:latin typeface="+mn-lt"/>
                        <a:cs typeface="Times New Roman" panose="02020603050405020304" pitchFamily="18" charset="0"/>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cs typeface="Times New Roman" panose="02020603050405020304" pitchFamily="18" charset="0"/>
                        </a:rPr>
                        <a:t>This video explains </a:t>
                      </a:r>
                      <a:r>
                        <a:rPr lang="en-US" sz="1600" b="0" i="0" u="none" strike="noStrike" dirty="0">
                          <a:solidFill>
                            <a:srgbClr val="000000"/>
                          </a:solidFill>
                          <a:effectLst/>
                          <a:latin typeface="+mn-lt"/>
                        </a:rPr>
                        <a:t>about the representation of binary tree. What are the different representations of trees in the memory? What is linked list representation of binary tree? What is sequential representation of binary tree? </a:t>
                      </a:r>
                      <a:endParaRPr lang="en-US" sz="1600" b="0" i="0" u="none" strike="noStrike" dirty="0">
                        <a:solidFill>
                          <a:srgbClr val="000000"/>
                        </a:solidFill>
                        <a:effectLst/>
                        <a:latin typeface="+mn-lt"/>
                        <a:cs typeface="Times New Roman" panose="02020603050405020304" pitchFamily="18" charset="0"/>
                      </a:endParaRPr>
                    </a:p>
                  </a:txBody>
                  <a:tcPr marL="9525" marR="9525" marT="9525" marB="0" anchor="ctr">
                    <a:solidFill>
                      <a:schemeClr val="bg1"/>
                    </a:solidFill>
                  </a:tcPr>
                </a:tc>
                <a:extLst>
                  <a:ext uri="{0D108BD9-81ED-4DB2-BD59-A6C34878D82A}">
                    <a16:rowId xmlns:a16="http://schemas.microsoft.com/office/drawing/2014/main" val="10000"/>
                  </a:ext>
                </a:extLst>
              </a:tr>
              <a:tr h="1217356">
                <a:tc>
                  <a:txBody>
                    <a:bodyPr/>
                    <a:lstStyle/>
                    <a:p>
                      <a:pPr marL="182880" marR="0" indent="0" algn="l" defTabSz="914400" rtl="0" eaLnBrk="1" fontAlgn="b" latinLnBrk="0" hangingPunct="1">
                        <a:lnSpc>
                          <a:spcPct val="100000"/>
                        </a:lnSpc>
                        <a:spcBef>
                          <a:spcPts val="0"/>
                        </a:spcBef>
                        <a:spcAft>
                          <a:spcPts val="0"/>
                        </a:spcAft>
                        <a:buClrTx/>
                        <a:buSzTx/>
                        <a:buFontTx/>
                        <a:buNone/>
                        <a:tabLst/>
                        <a:defRPr/>
                      </a:pPr>
                      <a:r>
                        <a:rPr lang="en-GB" sz="1600" b="0" i="0" u="none" strike="noStrike" dirty="0">
                          <a:solidFill>
                            <a:srgbClr val="000000"/>
                          </a:solidFill>
                          <a:effectLst/>
                          <a:latin typeface="+mn-lt"/>
                        </a:rPr>
                        <a:t>Threaded Binary Tree</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cs typeface="Times New Roman" panose="02020603050405020304" pitchFamily="18" charset="0"/>
                          <a:hlinkClick r:id="rId3"/>
                        </a:rPr>
                        <a:t>https://www.youtube.com/watch?v=Gbrx1E8Cqkk</a:t>
                      </a:r>
                      <a:endParaRPr lang="en-GB" sz="1600" b="0" i="0" u="sng" strike="noStrike" dirty="0">
                        <a:solidFill>
                          <a:srgbClr val="0000FF"/>
                        </a:solidFill>
                        <a:effectLst/>
                        <a:latin typeface="+mn-lt"/>
                        <a:cs typeface="Times New Roman" panose="02020603050405020304" pitchFamily="18" charset="0"/>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cs typeface="Times New Roman" panose="02020603050405020304" pitchFamily="18" charset="0"/>
                        </a:rPr>
                        <a:t>In this Video, you will learn </a:t>
                      </a:r>
                      <a:r>
                        <a:rPr lang="en-US" sz="1600" b="0" i="0" u="none" strike="noStrike" dirty="0">
                          <a:solidFill>
                            <a:srgbClr val="000000"/>
                          </a:solidFill>
                          <a:effectLst/>
                          <a:latin typeface="+mn-lt"/>
                        </a:rPr>
                        <a:t>about the threaded binary trees its representation and its different types </a:t>
                      </a:r>
                      <a:endParaRPr lang="en-US" sz="1600" b="0" i="0" u="none" strike="noStrike" dirty="0">
                        <a:solidFill>
                          <a:srgbClr val="000000"/>
                        </a:solidFill>
                        <a:effectLst/>
                        <a:latin typeface="+mn-lt"/>
                        <a:cs typeface="Times New Roman" panose="02020603050405020304" pitchFamily="18" charset="0"/>
                      </a:endParaRPr>
                    </a:p>
                  </a:txBody>
                  <a:tcPr marL="9525" marR="9525" marT="9525" marB="0" anchor="c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827892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56</a:t>
            </a:fld>
            <a:endParaRPr lang="en-IN" dirty="0"/>
          </a:p>
        </p:txBody>
      </p:sp>
      <p:sp>
        <p:nvSpPr>
          <p:cNvPr id="5" name="Rectangle 4">
            <a:extLst>
              <a:ext uri="{FF2B5EF4-FFF2-40B4-BE49-F238E27FC236}">
                <a16:creationId xmlns:a16="http://schemas.microsoft.com/office/drawing/2014/main" id="{76A71C9A-EBD3-41EC-AFE9-461D4F434DD1}"/>
              </a:ext>
            </a:extLst>
          </p:cNvPr>
          <p:cNvSpPr/>
          <p:nvPr/>
        </p:nvSpPr>
        <p:spPr>
          <a:xfrm>
            <a:off x="947924" y="2877926"/>
            <a:ext cx="10248181" cy="1631216"/>
          </a:xfrm>
          <a:prstGeom prst="rect">
            <a:avLst/>
          </a:prstGeom>
        </p:spPr>
        <p:txBody>
          <a:bodyPr wrap="square">
            <a:spAutoFit/>
          </a:bodyPr>
          <a:lstStyle/>
          <a:p>
            <a:pPr marL="12700" algn="ctr" fontAlgn="auto">
              <a:spcBef>
                <a:spcPts val="0"/>
              </a:spcBef>
              <a:spcAft>
                <a:spcPts val="0"/>
              </a:spcAft>
              <a:defRPr/>
            </a:pPr>
            <a:r>
              <a:rPr lang="en-US" sz="5000" b="1" spc="-20" dirty="0">
                <a:latin typeface="Helvetica" panose="020B0604020202020204" pitchFamily="2" charset="0"/>
                <a:cs typeface="Arial" panose="020B0604020202020204" pitchFamily="34" charset="0"/>
              </a:rPr>
              <a:t>CONVERSION FROM GENERAL TREES TO BINARY TREES</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32112208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57</a:t>
            </a:fld>
            <a:endParaRPr lang="en-IN" dirty="0"/>
          </a:p>
        </p:txBody>
      </p:sp>
      <p:sp>
        <p:nvSpPr>
          <p:cNvPr id="6" name="Rectangle 5"/>
          <p:cNvSpPr/>
          <p:nvPr/>
        </p:nvSpPr>
        <p:spPr>
          <a:xfrm>
            <a:off x="207033" y="1121184"/>
            <a:ext cx="11816467" cy="297004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General Trees</a:t>
            </a:r>
          </a:p>
          <a:p>
            <a:pPr marL="360000" lvl="4"/>
            <a:endParaRPr lang="en-US" sz="1500" b="1" dirty="0" smtClean="0">
              <a:latin typeface="Times New Roman" panose="02020603050405020304" pitchFamily="18" charset="0"/>
              <a:cs typeface="Times New Roman" panose="02020603050405020304" pitchFamily="18" charset="0"/>
            </a:endParaRPr>
          </a:p>
          <a:p>
            <a:pPr marL="360000" lvl="4"/>
            <a:endParaRPr lang="en-US" sz="8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Trees in which the number of subtrees of any node need not be required to be 0, 1, or 2.</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number of subtrees for any node may be variable. </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nodes may have 1 or no subtrees, others may have 3, some 4, or any other combination. </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Ternary tree </a:t>
            </a:r>
            <a:r>
              <a:rPr lang="en-US" sz="2000" dirty="0">
                <a:latin typeface="Times New Roman" panose="02020603050405020304" pitchFamily="18" charset="0"/>
                <a:cs typeface="Times New Roman" panose="02020603050405020304" pitchFamily="18" charset="0"/>
              </a:rPr>
              <a:t>– 3 subtrees per node.</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10999243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58</a:t>
            </a:fld>
            <a:endParaRPr lang="en-IN" dirty="0"/>
          </a:p>
        </p:txBody>
      </p:sp>
      <p:sp>
        <p:nvSpPr>
          <p:cNvPr id="6" name="Rectangle 5"/>
          <p:cNvSpPr/>
          <p:nvPr/>
        </p:nvSpPr>
        <p:spPr>
          <a:xfrm>
            <a:off x="207033" y="1121184"/>
            <a:ext cx="11984967" cy="481670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Problems with General Trees and Solutions</a:t>
            </a:r>
          </a:p>
          <a:p>
            <a:pPr marL="360000" lvl="4"/>
            <a:endParaRPr lang="en-US" sz="1500" b="1" dirty="0" smtClean="0">
              <a:latin typeface="Times New Roman" panose="02020603050405020304" pitchFamily="18" charset="0"/>
              <a:cs typeface="Times New Roman" panose="02020603050405020304" pitchFamily="18" charset="0"/>
            </a:endParaRPr>
          </a:p>
          <a:p>
            <a:pPr marL="360000" lvl="4"/>
            <a:endParaRPr lang="en-US" sz="800" b="1"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Problems</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number of references for each node must be equal to the maximum that will be used in the tree</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of the algorithms for searching, traversing, adding and deleting nodes become much more complex in that they must now cope with situations where there are not just two possibilities for any node but multiple possibilities. </a:t>
            </a:r>
            <a:endParaRPr lang="en-US" sz="2000" dirty="0" smtClean="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Solution</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General trees can be converted to binary trees</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algorithms that are used for binary tree processing can be used with minor modifications.</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4769655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59</a:t>
            </a:fld>
            <a:endParaRPr lang="en-IN" dirty="0"/>
          </a:p>
        </p:txBody>
      </p:sp>
      <p:sp>
        <p:nvSpPr>
          <p:cNvPr id="6" name="Rectangle 5"/>
          <p:cNvSpPr/>
          <p:nvPr/>
        </p:nvSpPr>
        <p:spPr>
          <a:xfrm>
            <a:off x="207033" y="1121184"/>
            <a:ext cx="11710147" cy="481670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Creating a Binary Tree from a General Tree</a:t>
            </a:r>
          </a:p>
          <a:p>
            <a:pPr marL="360000" lvl="4"/>
            <a:endParaRPr lang="en-US" sz="1500" b="1" dirty="0" smtClean="0">
              <a:latin typeface="Times New Roman" panose="02020603050405020304" pitchFamily="18" charset="0"/>
              <a:cs typeface="Times New Roman" panose="02020603050405020304" pitchFamily="18" charset="0"/>
            </a:endParaRPr>
          </a:p>
          <a:p>
            <a:pPr marL="360000" lvl="4"/>
            <a:endParaRPr lang="en-US" sz="800" b="1" dirty="0" smtClean="0">
              <a:latin typeface="Times New Roman" panose="02020603050405020304" pitchFamily="18" charset="0"/>
              <a:cs typeface="Times New Roman" panose="02020603050405020304" pitchFamily="18" charset="0"/>
            </a:endParaRPr>
          </a:p>
          <a:p>
            <a:pPr marL="720000" lvl="6"/>
            <a:r>
              <a:rPr lang="en-US" sz="2000" b="1" dirty="0">
                <a:latin typeface="Times New Roman" panose="02020603050405020304" pitchFamily="18" charset="0"/>
                <a:cs typeface="Times New Roman" panose="02020603050405020304" pitchFamily="18" charset="0"/>
              </a:rPr>
              <a:t>Conversion process</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the root of the general tree as the root of the binary tree</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Determine the first child of the root.  This is the leftmost node in the general tree at the next level</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Insert this node. The child reference of the parent node refers to this node</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Continue finding the first child of each parent node and insert it below the parent node with the child reference of the parent to this node</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no more first children exist in the path just used, move back to the parent of the last node entered and repeat the above process. </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082186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a:t>
            </a:fld>
            <a:endParaRPr lang="en-IN" dirty="0"/>
          </a:p>
        </p:txBody>
      </p:sp>
      <p:sp>
        <p:nvSpPr>
          <p:cNvPr id="5" name="Rectangle 4">
            <a:extLst>
              <a:ext uri="{FF2B5EF4-FFF2-40B4-BE49-F238E27FC236}">
                <a16:creationId xmlns:a16="http://schemas.microsoft.com/office/drawing/2014/main" id="{76A71C9A-EBD3-41EC-AFE9-461D4F434DD1}"/>
              </a:ext>
            </a:extLst>
          </p:cNvPr>
          <p:cNvSpPr/>
          <p:nvPr/>
        </p:nvSpPr>
        <p:spPr>
          <a:xfrm>
            <a:off x="917944" y="3087787"/>
            <a:ext cx="10248181" cy="1015663"/>
          </a:xfrm>
          <a:prstGeom prst="rect">
            <a:avLst/>
          </a:prstGeom>
        </p:spPr>
        <p:txBody>
          <a:bodyPr wrap="square">
            <a:spAutoFit/>
          </a:bodyPr>
          <a:lstStyle/>
          <a:p>
            <a:pPr marL="12700" algn="ctr" fontAlgn="auto">
              <a:spcBef>
                <a:spcPts val="0"/>
              </a:spcBef>
              <a:spcAft>
                <a:spcPts val="0"/>
              </a:spcAft>
              <a:defRPr/>
            </a:pPr>
            <a:r>
              <a:rPr lang="en-IN" sz="6000" b="1" spc="-20" dirty="0">
                <a:latin typeface="Helvetica" panose="020B0604020202020204" pitchFamily="2" charset="0"/>
                <a:cs typeface="Arial" panose="020B0604020202020204" pitchFamily="34" charset="0"/>
              </a:rPr>
              <a:t>GENERAL TREES</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13789984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60</a:t>
            </a:fld>
            <a:endParaRPr lang="en-IN" dirty="0"/>
          </a:p>
        </p:txBody>
      </p:sp>
      <p:sp>
        <p:nvSpPr>
          <p:cNvPr id="6" name="Rectangle 5"/>
          <p:cNvSpPr/>
          <p:nvPr/>
        </p:nvSpPr>
        <p:spPr>
          <a:xfrm>
            <a:off x="207033" y="1121184"/>
            <a:ext cx="11710147" cy="1938992"/>
          </a:xfrm>
          <a:prstGeom prst="rect">
            <a:avLst/>
          </a:prstGeom>
        </p:spPr>
        <p:txBody>
          <a:bodyPr wrap="square">
            <a:spAutoFit/>
          </a:bodyPr>
          <a:lstStyle/>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Complete the tree for all nodes. In order to locate where the node fits, you must search for the first child at that level and then follow the sibling references to a nil where the next sibling can be inserted.  The children of any sibling node can be inserted by locating the parent and then inserting the first child. Then the above process is repeated.</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5" name="Object 4">
            <a:extLst>
              <a:ext uri="{FF2B5EF4-FFF2-40B4-BE49-F238E27FC236}">
                <a16:creationId xmlns:a16="http://schemas.microsoft.com/office/drawing/2014/main" id="{53F7E533-22A0-4E0B-9F37-D7890271A73C}"/>
              </a:ext>
            </a:extLst>
          </p:cNvPr>
          <p:cNvGraphicFramePr>
            <a:graphicFrameLocks noChangeAspect="1"/>
          </p:cNvGraphicFramePr>
          <p:nvPr>
            <p:extLst>
              <p:ext uri="{D42A27DB-BD31-4B8C-83A1-F6EECF244321}">
                <p14:modId xmlns:p14="http://schemas.microsoft.com/office/powerpoint/2010/main" val="3414579866"/>
              </p:ext>
            </p:extLst>
          </p:nvPr>
        </p:nvGraphicFramePr>
        <p:xfrm>
          <a:off x="2434934" y="2937195"/>
          <a:ext cx="2804854" cy="2486453"/>
        </p:xfrm>
        <a:graphic>
          <a:graphicData uri="http://schemas.openxmlformats.org/presentationml/2006/ole">
            <mc:AlternateContent xmlns:mc="http://schemas.openxmlformats.org/markup-compatibility/2006">
              <mc:Choice xmlns:v="urn:schemas-microsoft-com:vml" Requires="v">
                <p:oleObj spid="_x0000_s1056" name="Bitmap Image" r:id="rId3" imgW="4334480" imgH="3067478" progId="Paint.Picture">
                  <p:embed/>
                </p:oleObj>
              </mc:Choice>
              <mc:Fallback>
                <p:oleObj name="Bitmap Image" r:id="rId3" imgW="4334480" imgH="3067478" progId="Paint.Picture">
                  <p:embed/>
                  <p:pic>
                    <p:nvPicPr>
                      <p:cNvPr id="10244" name="Object 4">
                        <a:extLst>
                          <a:ext uri="{FF2B5EF4-FFF2-40B4-BE49-F238E27FC236}">
                            <a16:creationId xmlns:a16="http://schemas.microsoft.com/office/drawing/2014/main" id="{53F7E533-22A0-4E0B-9F37-D7890271A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934" y="2937195"/>
                        <a:ext cx="2804854" cy="2486453"/>
                      </a:xfrm>
                      <a:prstGeom prst="rect">
                        <a:avLst/>
                      </a:prstGeom>
                      <a:noFill/>
                      <a:ln>
                        <a:noFill/>
                      </a:ln>
                      <a:effectLst/>
                      <a:extLst/>
                    </p:spPr>
                  </p:pic>
                </p:oleObj>
              </mc:Fallback>
            </mc:AlternateContent>
          </a:graphicData>
        </a:graphic>
      </p:graphicFrame>
      <p:graphicFrame>
        <p:nvGraphicFramePr>
          <p:cNvPr id="7" name="Object 5">
            <a:extLst>
              <a:ext uri="{FF2B5EF4-FFF2-40B4-BE49-F238E27FC236}">
                <a16:creationId xmlns:a16="http://schemas.microsoft.com/office/drawing/2014/main" id="{EF2AA20B-C182-4B69-BF9F-8788FB77DD88}"/>
              </a:ext>
            </a:extLst>
          </p:cNvPr>
          <p:cNvGraphicFramePr>
            <a:graphicFrameLocks noChangeAspect="1"/>
          </p:cNvGraphicFramePr>
          <p:nvPr>
            <p:extLst>
              <p:ext uri="{D42A27DB-BD31-4B8C-83A1-F6EECF244321}">
                <p14:modId xmlns:p14="http://schemas.microsoft.com/office/powerpoint/2010/main" val="2364330571"/>
              </p:ext>
            </p:extLst>
          </p:nvPr>
        </p:nvGraphicFramePr>
        <p:xfrm>
          <a:off x="6875303" y="2827885"/>
          <a:ext cx="2523530" cy="2705071"/>
        </p:xfrm>
        <a:graphic>
          <a:graphicData uri="http://schemas.openxmlformats.org/presentationml/2006/ole">
            <mc:AlternateContent xmlns:mc="http://schemas.openxmlformats.org/markup-compatibility/2006">
              <mc:Choice xmlns:v="urn:schemas-microsoft-com:vml" Requires="v">
                <p:oleObj spid="_x0000_s1057" name="Bitmap Image" r:id="rId5" imgW="3648584" imgH="4800000" progId="Paint.Picture">
                  <p:embed/>
                </p:oleObj>
              </mc:Choice>
              <mc:Fallback>
                <p:oleObj name="Bitmap Image" r:id="rId5" imgW="3648584" imgH="4800000" progId="Paint.Picture">
                  <p:embed/>
                  <p:pic>
                    <p:nvPicPr>
                      <p:cNvPr id="10245" name="Object 5">
                        <a:extLst>
                          <a:ext uri="{FF2B5EF4-FFF2-40B4-BE49-F238E27FC236}">
                            <a16:creationId xmlns:a16="http://schemas.microsoft.com/office/drawing/2014/main" id="{EF2AA20B-C182-4B69-BF9F-8788FB77DD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5303" y="2827885"/>
                        <a:ext cx="2523530" cy="2705071"/>
                      </a:xfrm>
                      <a:prstGeom prst="rect">
                        <a:avLst/>
                      </a:prstGeom>
                      <a:noFill/>
                      <a:ln>
                        <a:noFill/>
                      </a:ln>
                      <a:effectLst/>
                      <a:extLst/>
                    </p:spPr>
                  </p:pic>
                </p:oleObj>
              </mc:Fallback>
            </mc:AlternateContent>
          </a:graphicData>
        </a:graphic>
      </p:graphicFrame>
      <p:sp>
        <p:nvSpPr>
          <p:cNvPr id="8" name="Rectangle 6">
            <a:extLst>
              <a:ext uri="{FF2B5EF4-FFF2-40B4-BE49-F238E27FC236}">
                <a16:creationId xmlns:a16="http://schemas.microsoft.com/office/drawing/2014/main" id="{A8422B7C-4B0C-4762-96B9-05D8CA38D689}"/>
              </a:ext>
            </a:extLst>
          </p:cNvPr>
          <p:cNvSpPr>
            <a:spLocks noChangeArrowheads="1"/>
          </p:cNvSpPr>
          <p:nvPr/>
        </p:nvSpPr>
        <p:spPr bwMode="auto">
          <a:xfrm>
            <a:off x="1992908" y="5963788"/>
            <a:ext cx="7705725" cy="37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dirty="0">
                <a:latin typeface="+mn-lt"/>
              </a:rPr>
              <a:t>General Tree </a:t>
            </a:r>
            <a:r>
              <a:rPr lang="en-US" altLang="en-US" sz="2000" b="1" dirty="0" smtClean="0">
                <a:latin typeface="+mn-lt"/>
              </a:rPr>
              <a:t>                                                 </a:t>
            </a:r>
            <a:r>
              <a:rPr lang="en-US" altLang="en-US" sz="2000" b="1" dirty="0">
                <a:latin typeface="+mn-lt"/>
              </a:rPr>
              <a:t>Binary Tree </a:t>
            </a:r>
          </a:p>
        </p:txBody>
      </p:sp>
      <p:cxnSp>
        <p:nvCxnSpPr>
          <p:cNvPr id="3" name="Straight Arrow Connector 2"/>
          <p:cNvCxnSpPr/>
          <p:nvPr/>
        </p:nvCxnSpPr>
        <p:spPr>
          <a:xfrm>
            <a:off x="4627922" y="6175948"/>
            <a:ext cx="2541408"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420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61</a:t>
            </a:fld>
            <a:endParaRPr lang="en-IN" dirty="0"/>
          </a:p>
        </p:txBody>
      </p:sp>
      <p:sp>
        <p:nvSpPr>
          <p:cNvPr id="76" name="Rectangle 75"/>
          <p:cNvSpPr/>
          <p:nvPr/>
        </p:nvSpPr>
        <p:spPr>
          <a:xfrm>
            <a:off x="59886" y="1084394"/>
            <a:ext cx="11835441" cy="390876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Question</a:t>
            </a: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6. </a:t>
            </a:r>
            <a:r>
              <a:rPr lang="en-US" sz="2000" dirty="0" smtClean="0">
                <a:latin typeface="Times New Roman" panose="02020603050405020304" pitchFamily="18" charset="0"/>
                <a:cs typeface="Times New Roman" panose="02020603050405020304" pitchFamily="18" charset="0"/>
              </a:rPr>
              <a:t>   Every </a:t>
            </a:r>
            <a:r>
              <a:rPr lang="en-US" sz="2000" dirty="0">
                <a:latin typeface="Times New Roman" panose="02020603050405020304" pitchFamily="18" charset="0"/>
                <a:cs typeface="Times New Roman" panose="02020603050405020304" pitchFamily="18" charset="0"/>
              </a:rPr>
              <a:t>tree can be uniquely represented as a binary tree. State whether true or false.</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True</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False</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79496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62</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8" name="Table 7"/>
          <p:cNvGraphicFramePr>
            <a:graphicFrameLocks noGrp="1"/>
          </p:cNvGraphicFramePr>
          <p:nvPr>
            <p:extLst>
              <p:ext uri="{D42A27DB-BD31-4B8C-83A1-F6EECF244321}">
                <p14:modId xmlns:p14="http://schemas.microsoft.com/office/powerpoint/2010/main" val="251478720"/>
              </p:ext>
            </p:extLst>
          </p:nvPr>
        </p:nvGraphicFramePr>
        <p:xfrm>
          <a:off x="713790" y="1912352"/>
          <a:ext cx="10802247" cy="1520396"/>
        </p:xfrm>
        <a:graphic>
          <a:graphicData uri="http://schemas.openxmlformats.org/drawingml/2006/table">
            <a:tbl>
              <a:tblPr firstRow="1" bandRow="1">
                <a:tableStyleId>{5940675A-B579-460E-94D1-54222C63F5DA}</a:tableStyleId>
              </a:tblPr>
              <a:tblGrid>
                <a:gridCol w="2442969">
                  <a:extLst>
                    <a:ext uri="{9D8B030D-6E8A-4147-A177-3AD203B41FA5}">
                      <a16:colId xmlns:a16="http://schemas.microsoft.com/office/drawing/2014/main" val="20000"/>
                    </a:ext>
                  </a:extLst>
                </a:gridCol>
                <a:gridCol w="4383529">
                  <a:extLst>
                    <a:ext uri="{9D8B030D-6E8A-4147-A177-3AD203B41FA5}">
                      <a16:colId xmlns:a16="http://schemas.microsoft.com/office/drawing/2014/main" val="20001"/>
                    </a:ext>
                  </a:extLst>
                </a:gridCol>
                <a:gridCol w="3975749">
                  <a:extLst>
                    <a:ext uri="{9D8B030D-6E8A-4147-A177-3AD203B41FA5}">
                      <a16:colId xmlns:a16="http://schemas.microsoft.com/office/drawing/2014/main" val="20002"/>
                    </a:ext>
                  </a:extLst>
                </a:gridCol>
              </a:tblGrid>
              <a:tr h="634499">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885897">
                <a:tc>
                  <a:txBody>
                    <a:bodyPr/>
                    <a:lstStyle/>
                    <a:p>
                      <a:pPr marL="182880" algn="l" fontAlgn="b"/>
                      <a:r>
                        <a:rPr lang="en-GB" sz="1600" b="0" i="0" u="none" strike="noStrike" dirty="0">
                          <a:solidFill>
                            <a:srgbClr val="000000"/>
                          </a:solidFill>
                          <a:effectLst/>
                          <a:latin typeface="+mn-lt"/>
                        </a:rPr>
                        <a:t>General tree to Binary tree</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3"/>
                        </a:rPr>
                        <a:t>https://pages.cpsc.ucalgary.ca/~marina/335/Btree2.doc</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This link explains about conversion process of general tree to binary tree</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990094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63</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8" name="Table 7"/>
          <p:cNvGraphicFramePr>
            <a:graphicFrameLocks noGrp="1"/>
          </p:cNvGraphicFramePr>
          <p:nvPr>
            <p:extLst>
              <p:ext uri="{D42A27DB-BD31-4B8C-83A1-F6EECF244321}">
                <p14:modId xmlns:p14="http://schemas.microsoft.com/office/powerpoint/2010/main" val="2015160554"/>
              </p:ext>
            </p:extLst>
          </p:nvPr>
        </p:nvGraphicFramePr>
        <p:xfrm>
          <a:off x="687232" y="1944845"/>
          <a:ext cx="10798826" cy="1472912"/>
        </p:xfrm>
        <a:graphic>
          <a:graphicData uri="http://schemas.openxmlformats.org/drawingml/2006/table">
            <a:tbl>
              <a:tblPr firstRow="1" bandRow="1">
                <a:tableStyleId>{5940675A-B579-460E-94D1-54222C63F5DA}</a:tableStyleId>
              </a:tblPr>
              <a:tblGrid>
                <a:gridCol w="1393826">
                  <a:extLst>
                    <a:ext uri="{9D8B030D-6E8A-4147-A177-3AD203B41FA5}">
                      <a16:colId xmlns:a16="http://schemas.microsoft.com/office/drawing/2014/main" val="20000"/>
                    </a:ext>
                  </a:extLst>
                </a:gridCol>
                <a:gridCol w="4243388">
                  <a:extLst>
                    <a:ext uri="{9D8B030D-6E8A-4147-A177-3AD203B41FA5}">
                      <a16:colId xmlns:a16="http://schemas.microsoft.com/office/drawing/2014/main" val="20001"/>
                    </a:ext>
                  </a:extLst>
                </a:gridCol>
                <a:gridCol w="5161612">
                  <a:extLst>
                    <a:ext uri="{9D8B030D-6E8A-4147-A177-3AD203B41FA5}">
                      <a16:colId xmlns:a16="http://schemas.microsoft.com/office/drawing/2014/main" val="20002"/>
                    </a:ext>
                  </a:extLst>
                </a:gridCol>
              </a:tblGrid>
              <a:tr h="736456">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736456">
                <a:tc>
                  <a:txBody>
                    <a:bodyPr/>
                    <a:lstStyle/>
                    <a:p>
                      <a:pPr marL="182880" algn="l" fontAlgn="b"/>
                      <a:r>
                        <a:rPr lang="en-GB" sz="1600" b="0" i="0" u="none" strike="noStrike" dirty="0">
                          <a:solidFill>
                            <a:srgbClr val="000000"/>
                          </a:solidFill>
                          <a:effectLst/>
                          <a:latin typeface="+mn-lt"/>
                          <a:cs typeface="Times New Roman" panose="02020603050405020304" pitchFamily="18" charset="0"/>
                        </a:rPr>
                        <a:t>Conversion</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cs typeface="Times New Roman" panose="02020603050405020304" pitchFamily="18" charset="0"/>
                          <a:hlinkClick r:id="rId2"/>
                        </a:rPr>
                        <a:t>https://www.youtube.com/watch?v=bnN_Kor0MEA</a:t>
                      </a:r>
                      <a:endParaRPr lang="en-GB" sz="1600" b="0" i="0" u="sng" strike="noStrike" dirty="0">
                        <a:solidFill>
                          <a:srgbClr val="0000FF"/>
                        </a:solidFill>
                        <a:effectLst/>
                        <a:latin typeface="+mn-lt"/>
                        <a:cs typeface="Times New Roman" panose="02020603050405020304" pitchFamily="18" charset="0"/>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cs typeface="Times New Roman" panose="02020603050405020304" pitchFamily="18" charset="0"/>
                        </a:rPr>
                        <a:t>This video explains about conversion process </a:t>
                      </a:r>
                      <a:r>
                        <a:rPr lang="en-US" sz="1600" b="0" i="0" u="none" strike="noStrike" dirty="0" err="1">
                          <a:solidFill>
                            <a:srgbClr val="000000"/>
                          </a:solidFill>
                          <a:effectLst/>
                          <a:latin typeface="+mn-lt"/>
                          <a:cs typeface="Times New Roman" panose="02020603050405020304" pitchFamily="18" charset="0"/>
                        </a:rPr>
                        <a:t>fo</a:t>
                      </a:r>
                      <a:r>
                        <a:rPr lang="en-US" sz="1600" b="0" i="0" u="none" strike="noStrike" dirty="0">
                          <a:solidFill>
                            <a:srgbClr val="000000"/>
                          </a:solidFill>
                          <a:effectLst/>
                          <a:latin typeface="+mn-lt"/>
                          <a:cs typeface="Times New Roman" panose="02020603050405020304" pitchFamily="18" charset="0"/>
                        </a:rPr>
                        <a:t> general tree to binary trees.</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001928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64</a:t>
            </a:fld>
            <a:endParaRPr lang="en-IN" dirty="0"/>
          </a:p>
        </p:txBody>
      </p:sp>
      <p:sp>
        <p:nvSpPr>
          <p:cNvPr id="5" name="Rectangle 4">
            <a:extLst>
              <a:ext uri="{FF2B5EF4-FFF2-40B4-BE49-F238E27FC236}">
                <a16:creationId xmlns:a16="http://schemas.microsoft.com/office/drawing/2014/main" id="{76A71C9A-EBD3-41EC-AFE9-461D4F434DD1}"/>
              </a:ext>
            </a:extLst>
          </p:cNvPr>
          <p:cNvSpPr/>
          <p:nvPr/>
        </p:nvSpPr>
        <p:spPr>
          <a:xfrm>
            <a:off x="947924" y="2877926"/>
            <a:ext cx="10248181" cy="1938992"/>
          </a:xfrm>
          <a:prstGeom prst="rect">
            <a:avLst/>
          </a:prstGeom>
        </p:spPr>
        <p:txBody>
          <a:bodyPr wrap="square">
            <a:spAutoFit/>
          </a:bodyPr>
          <a:lstStyle/>
          <a:p>
            <a:pPr marL="12700" algn="ctr" fontAlgn="auto">
              <a:spcBef>
                <a:spcPts val="0"/>
              </a:spcBef>
              <a:spcAft>
                <a:spcPts val="0"/>
              </a:spcAft>
              <a:defRPr/>
            </a:pPr>
            <a:r>
              <a:rPr lang="en-US" sz="6000" b="1" spc="-20" dirty="0" smtClean="0">
                <a:latin typeface="Helvetica" panose="020B0604020202020204" pitchFamily="2" charset="0"/>
                <a:cs typeface="Arial" panose="020B0604020202020204" pitchFamily="34" charset="0"/>
              </a:rPr>
              <a:t>APPLICATION</a:t>
            </a:r>
          </a:p>
          <a:p>
            <a:pPr marL="12700" algn="ctr" fontAlgn="auto">
              <a:spcBef>
                <a:spcPts val="0"/>
              </a:spcBef>
              <a:spcAft>
                <a:spcPts val="0"/>
              </a:spcAft>
              <a:defRPr/>
            </a:pPr>
            <a:r>
              <a:rPr lang="en-US" sz="6000" b="1" spc="-20" dirty="0" smtClean="0">
                <a:latin typeface="Helvetica" panose="020B0604020202020204" pitchFamily="2" charset="0"/>
                <a:cs typeface="Arial" panose="020B0604020202020204" pitchFamily="34" charset="0"/>
              </a:rPr>
              <a:t>OF </a:t>
            </a:r>
            <a:r>
              <a:rPr lang="en-US" sz="6000" b="1" spc="-20" dirty="0">
                <a:latin typeface="Helvetica" panose="020B0604020202020204" pitchFamily="2" charset="0"/>
                <a:cs typeface="Arial" panose="020B0604020202020204" pitchFamily="34" charset="0"/>
              </a:rPr>
              <a:t>TREES</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11818911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65</a:t>
            </a:fld>
            <a:endParaRPr lang="en-IN" dirty="0"/>
          </a:p>
        </p:txBody>
      </p:sp>
      <p:sp>
        <p:nvSpPr>
          <p:cNvPr id="6" name="Rectangle 5"/>
          <p:cNvSpPr/>
          <p:nvPr/>
        </p:nvSpPr>
        <p:spPr>
          <a:xfrm>
            <a:off x="207033" y="1121184"/>
            <a:ext cx="11710147" cy="3016210"/>
          </a:xfrm>
          <a:prstGeom prst="rect">
            <a:avLst/>
          </a:prstGeom>
        </p:spPr>
        <p:txBody>
          <a:bodyPr wrap="square">
            <a:spAutoFit/>
          </a:bodyPr>
          <a:lstStyle/>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Binary tree for an arithmetic expression</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internal </a:t>
            </a:r>
            <a:r>
              <a:rPr lang="en-US" sz="2000" dirty="0">
                <a:latin typeface="Times New Roman" panose="02020603050405020304" pitchFamily="18" charset="0"/>
                <a:cs typeface="Times New Roman" panose="02020603050405020304" pitchFamily="18" charset="0"/>
              </a:rPr>
              <a:t>nodes: operators</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leaves</a:t>
            </a:r>
            <a:r>
              <a:rPr lang="en-US" sz="2000" dirty="0">
                <a:latin typeface="Times New Roman" panose="02020603050405020304" pitchFamily="18" charset="0"/>
                <a:cs typeface="Times New Roman" panose="02020603050405020304" pitchFamily="18" charset="0"/>
              </a:rPr>
              <a:t>: operands</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arithmetic expression tree for the expression </a:t>
            </a:r>
          </a:p>
          <a:p>
            <a:pPr marL="1177200" lvl="7">
              <a:lnSpc>
                <a:spcPct val="150000"/>
              </a:lnSpc>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  (5 - 1)) + (3  2))</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pSp>
        <p:nvGrpSpPr>
          <p:cNvPr id="10" name="Group 4">
            <a:extLst>
              <a:ext uri="{FF2B5EF4-FFF2-40B4-BE49-F238E27FC236}">
                <a16:creationId xmlns:a16="http://schemas.microsoft.com/office/drawing/2014/main" id="{B1E60AA1-0D49-4346-BDC9-AF0EFCA779ED}"/>
              </a:ext>
            </a:extLst>
          </p:cNvPr>
          <p:cNvGrpSpPr>
            <a:grpSpLocks/>
          </p:cNvGrpSpPr>
          <p:nvPr/>
        </p:nvGrpSpPr>
        <p:grpSpPr bwMode="auto">
          <a:xfrm>
            <a:off x="4208488" y="3687580"/>
            <a:ext cx="4025639" cy="2683759"/>
            <a:chOff x="2928" y="2256"/>
            <a:chExt cx="2160" cy="1440"/>
          </a:xfrm>
        </p:grpSpPr>
        <p:sp>
          <p:nvSpPr>
            <p:cNvPr id="11" name="Oval 5">
              <a:extLst>
                <a:ext uri="{FF2B5EF4-FFF2-40B4-BE49-F238E27FC236}">
                  <a16:creationId xmlns:a16="http://schemas.microsoft.com/office/drawing/2014/main" id="{C2BE9F5C-A742-4487-91A1-7E14916262BE}"/>
                </a:ext>
              </a:extLst>
            </p:cNvPr>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rPr>
                <a:t>+</a:t>
              </a:r>
            </a:p>
          </p:txBody>
        </p:sp>
        <p:sp>
          <p:nvSpPr>
            <p:cNvPr id="12" name="Oval 6">
              <a:extLst>
                <a:ext uri="{FF2B5EF4-FFF2-40B4-BE49-F238E27FC236}">
                  <a16:creationId xmlns:a16="http://schemas.microsoft.com/office/drawing/2014/main" id="{A7DC95F7-02AD-47FF-A019-93DF8E7961D3}"/>
                </a:ext>
              </a:extLst>
            </p:cNvPr>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13" name="Oval 7">
              <a:extLst>
                <a:ext uri="{FF2B5EF4-FFF2-40B4-BE49-F238E27FC236}">
                  <a16:creationId xmlns:a16="http://schemas.microsoft.com/office/drawing/2014/main" id="{4824A0C0-B6BC-491B-AB66-3352F2E2DA7C}"/>
                </a:ext>
              </a:extLst>
            </p:cNvPr>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14" name="Oval 8">
              <a:extLst>
                <a:ext uri="{FF2B5EF4-FFF2-40B4-BE49-F238E27FC236}">
                  <a16:creationId xmlns:a16="http://schemas.microsoft.com/office/drawing/2014/main" id="{4392C859-CDD0-471D-B032-BDC3EC6F81DE}"/>
                </a:ext>
              </a:extLst>
            </p:cNvPr>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rPr>
                <a:t>-</a:t>
              </a:r>
            </a:p>
          </p:txBody>
        </p:sp>
        <p:sp>
          <p:nvSpPr>
            <p:cNvPr id="15" name="Rectangle 9">
              <a:extLst>
                <a:ext uri="{FF2B5EF4-FFF2-40B4-BE49-F238E27FC236}">
                  <a16:creationId xmlns:a16="http://schemas.microsoft.com/office/drawing/2014/main" id="{BC22C2DB-D390-4A8B-B2B1-9C8BB029F9BC}"/>
                </a:ext>
              </a:extLst>
            </p:cNvPr>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2</a:t>
              </a:r>
            </a:p>
          </p:txBody>
        </p:sp>
        <p:sp>
          <p:nvSpPr>
            <p:cNvPr id="16" name="Rectangle 10">
              <a:extLst>
                <a:ext uri="{FF2B5EF4-FFF2-40B4-BE49-F238E27FC236}">
                  <a16:creationId xmlns:a16="http://schemas.microsoft.com/office/drawing/2014/main" id="{3E4744AD-0487-4C37-BE74-488792289867}"/>
                </a:ext>
              </a:extLst>
            </p:cNvPr>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5</a:t>
              </a:r>
            </a:p>
          </p:txBody>
        </p:sp>
        <p:sp>
          <p:nvSpPr>
            <p:cNvPr id="17" name="Rectangle 11">
              <a:extLst>
                <a:ext uri="{FF2B5EF4-FFF2-40B4-BE49-F238E27FC236}">
                  <a16:creationId xmlns:a16="http://schemas.microsoft.com/office/drawing/2014/main" id="{829C3FC8-9D4E-4F54-A777-354ECD712D28}"/>
                </a:ext>
              </a:extLst>
            </p:cNvPr>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1</a:t>
              </a:r>
            </a:p>
          </p:txBody>
        </p:sp>
        <p:sp>
          <p:nvSpPr>
            <p:cNvPr id="18" name="Rectangle 12">
              <a:extLst>
                <a:ext uri="{FF2B5EF4-FFF2-40B4-BE49-F238E27FC236}">
                  <a16:creationId xmlns:a16="http://schemas.microsoft.com/office/drawing/2014/main" id="{15D48946-1C77-45B5-A16F-6430FE830FF2}"/>
                </a:ext>
              </a:extLst>
            </p:cNvPr>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3</a:t>
              </a:r>
            </a:p>
          </p:txBody>
        </p:sp>
        <p:sp>
          <p:nvSpPr>
            <p:cNvPr id="19" name="Rectangle 13">
              <a:extLst>
                <a:ext uri="{FF2B5EF4-FFF2-40B4-BE49-F238E27FC236}">
                  <a16:creationId xmlns:a16="http://schemas.microsoft.com/office/drawing/2014/main" id="{4FAFD7FF-CB88-460B-9A0C-E01DF18A35C2}"/>
                </a:ext>
              </a:extLst>
            </p:cNvPr>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2</a:t>
              </a:r>
            </a:p>
          </p:txBody>
        </p:sp>
        <p:cxnSp>
          <p:nvCxnSpPr>
            <p:cNvPr id="20" name="AutoShape 14">
              <a:extLst>
                <a:ext uri="{FF2B5EF4-FFF2-40B4-BE49-F238E27FC236}">
                  <a16:creationId xmlns:a16="http://schemas.microsoft.com/office/drawing/2014/main" id="{59486319-D5AB-4259-BB4C-0C962404C424}"/>
                </a:ext>
              </a:extLst>
            </p:cNvPr>
            <p:cNvCxnSpPr>
              <a:cxnSpLocks noChangeShapeType="1"/>
              <a:stCxn id="11" idx="3"/>
              <a:endCxn id="13"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 name="AutoShape 15">
              <a:extLst>
                <a:ext uri="{FF2B5EF4-FFF2-40B4-BE49-F238E27FC236}">
                  <a16:creationId xmlns:a16="http://schemas.microsoft.com/office/drawing/2014/main" id="{5D4AFA0F-FFB9-4973-9EDE-BBE307CBF902}"/>
                </a:ext>
              </a:extLst>
            </p:cNvPr>
            <p:cNvCxnSpPr>
              <a:cxnSpLocks noChangeShapeType="1"/>
              <a:stCxn id="12" idx="1"/>
              <a:endCxn id="11"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2" name="AutoShape 16">
              <a:extLst>
                <a:ext uri="{FF2B5EF4-FFF2-40B4-BE49-F238E27FC236}">
                  <a16:creationId xmlns:a16="http://schemas.microsoft.com/office/drawing/2014/main" id="{8A1B4428-0499-49D5-93C5-A975991207F7}"/>
                </a:ext>
              </a:extLst>
            </p:cNvPr>
            <p:cNvCxnSpPr>
              <a:cxnSpLocks noChangeShapeType="1"/>
              <a:stCxn id="19" idx="0"/>
              <a:endCxn id="12"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3" name="AutoShape 17">
              <a:extLst>
                <a:ext uri="{FF2B5EF4-FFF2-40B4-BE49-F238E27FC236}">
                  <a16:creationId xmlns:a16="http://schemas.microsoft.com/office/drawing/2014/main" id="{380B76D2-F3D4-423D-899E-0F11119048FB}"/>
                </a:ext>
              </a:extLst>
            </p:cNvPr>
            <p:cNvCxnSpPr>
              <a:cxnSpLocks noChangeShapeType="1"/>
              <a:stCxn id="18" idx="0"/>
              <a:endCxn id="12"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4" name="AutoShape 18">
              <a:extLst>
                <a:ext uri="{FF2B5EF4-FFF2-40B4-BE49-F238E27FC236}">
                  <a16:creationId xmlns:a16="http://schemas.microsoft.com/office/drawing/2014/main" id="{F4F02970-F011-4CBB-8C4F-87738B831A73}"/>
                </a:ext>
              </a:extLst>
            </p:cNvPr>
            <p:cNvCxnSpPr>
              <a:cxnSpLocks noChangeShapeType="1"/>
              <a:stCxn id="17" idx="0"/>
              <a:endCxn id="14"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5" name="AutoShape 19">
              <a:extLst>
                <a:ext uri="{FF2B5EF4-FFF2-40B4-BE49-F238E27FC236}">
                  <a16:creationId xmlns:a16="http://schemas.microsoft.com/office/drawing/2014/main" id="{BDC9E563-C4DE-4BE5-A578-384211C15923}"/>
                </a:ext>
              </a:extLst>
            </p:cNvPr>
            <p:cNvCxnSpPr>
              <a:cxnSpLocks noChangeShapeType="1"/>
              <a:stCxn id="16" idx="0"/>
              <a:endCxn id="14"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 name="AutoShape 20">
              <a:extLst>
                <a:ext uri="{FF2B5EF4-FFF2-40B4-BE49-F238E27FC236}">
                  <a16:creationId xmlns:a16="http://schemas.microsoft.com/office/drawing/2014/main" id="{B03B0761-2B9C-4AB9-8FFA-3083DA405BB0}"/>
                </a:ext>
              </a:extLst>
            </p:cNvPr>
            <p:cNvCxnSpPr>
              <a:cxnSpLocks noChangeShapeType="1"/>
              <a:stCxn id="15" idx="0"/>
              <a:endCxn id="13"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7" name="AutoShape 21">
              <a:extLst>
                <a:ext uri="{FF2B5EF4-FFF2-40B4-BE49-F238E27FC236}">
                  <a16:creationId xmlns:a16="http://schemas.microsoft.com/office/drawing/2014/main" id="{CD7B296A-BE8D-4C45-BE88-6EB5E13524F6}"/>
                </a:ext>
              </a:extLst>
            </p:cNvPr>
            <p:cNvCxnSpPr>
              <a:cxnSpLocks noChangeShapeType="1"/>
              <a:stCxn id="14" idx="1"/>
              <a:endCxn id="13"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541549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66</a:t>
            </a:fld>
            <a:endParaRPr lang="en-IN" dirty="0"/>
          </a:p>
        </p:txBody>
      </p:sp>
      <p:sp>
        <p:nvSpPr>
          <p:cNvPr id="6" name="Rectangle 5"/>
          <p:cNvSpPr/>
          <p:nvPr/>
        </p:nvSpPr>
        <p:spPr>
          <a:xfrm>
            <a:off x="1" y="1076214"/>
            <a:ext cx="11917180" cy="2431435"/>
          </a:xfrm>
          <a:prstGeom prst="rect">
            <a:avLst/>
          </a:prstGeom>
        </p:spPr>
        <p:txBody>
          <a:bodyPr wrap="square">
            <a:spAutoFit/>
          </a:bodyPr>
          <a:lstStyle/>
          <a:p>
            <a:pPr marL="1520100" lvl="7"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062900" lvl="6" indent="-342900">
              <a:lnSpc>
                <a:spcPct val="150000"/>
              </a:lnSpc>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traversal:</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print “(“ before traversing left subtree</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print operand or operator when visiting node</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print “)“ after traversing right subtree</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
        <p:nvSpPr>
          <p:cNvPr id="28" name="Text Box 4">
            <a:extLst>
              <a:ext uri="{FF2B5EF4-FFF2-40B4-BE49-F238E27FC236}">
                <a16:creationId xmlns:a16="http://schemas.microsoft.com/office/drawing/2014/main" id="{4131DB60-78B6-43F3-8B38-71493DAB9D51}"/>
              </a:ext>
            </a:extLst>
          </p:cNvPr>
          <p:cNvSpPr txBox="1">
            <a:spLocks noChangeArrowheads="1"/>
          </p:cNvSpPr>
          <p:nvPr/>
        </p:nvSpPr>
        <p:spPr bwMode="auto">
          <a:xfrm>
            <a:off x="1465288" y="3302207"/>
            <a:ext cx="2981440" cy="27307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457200"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void </a:t>
            </a:r>
            <a:r>
              <a:rPr lang="en-US" altLang="en-US" sz="1800" b="1" dirty="0" err="1">
                <a:cs typeface="Times New Roman" panose="02020603050405020304" pitchFamily="18" charset="0"/>
              </a:rPr>
              <a:t>printTree</a:t>
            </a:r>
            <a:r>
              <a:rPr lang="en-US" altLang="en-US" sz="1800" b="1" dirty="0">
                <a:cs typeface="Times New Roman" panose="02020603050405020304" pitchFamily="18" charset="0"/>
              </a:rPr>
              <a:t>(t) </a:t>
            </a:r>
          </a:p>
          <a:p>
            <a:pPr marL="457200"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//binary operands only</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if (</a:t>
            </a:r>
            <a:r>
              <a:rPr lang="en-US" altLang="en-US" sz="1800" b="1" dirty="0" err="1">
                <a:cs typeface="Times New Roman" panose="02020603050405020304" pitchFamily="18" charset="0"/>
              </a:rPr>
              <a:t>t.left</a:t>
            </a:r>
            <a:r>
              <a:rPr lang="en-US" altLang="en-US" sz="1800" b="1" dirty="0">
                <a:cs typeface="Times New Roman" panose="02020603050405020304" pitchFamily="18" charset="0"/>
              </a:rPr>
              <a:t> != null)</a:t>
            </a:r>
            <a:br>
              <a:rPr lang="en-US" altLang="en-US" sz="1800" b="1" dirty="0">
                <a:cs typeface="Times New Roman" panose="02020603050405020304" pitchFamily="18" charset="0"/>
              </a:rPr>
            </a:br>
            <a:r>
              <a:rPr lang="en-US" altLang="en-US" sz="1800" b="1" dirty="0">
                <a:cs typeface="Times New Roman" panose="02020603050405020304" pitchFamily="18" charset="0"/>
              </a:rPr>
              <a:t>	print("(");</a:t>
            </a:r>
          </a:p>
          <a:p>
            <a:pPr marL="457200" lvl="2" eaLnBrk="1" hangingPunct="1">
              <a:lnSpc>
                <a:spcPct val="90000"/>
              </a:lnSpc>
              <a:spcBef>
                <a:spcPct val="20000"/>
              </a:spcBef>
              <a:buClr>
                <a:schemeClr val="tx1"/>
              </a:buClr>
              <a:buSzPct val="60000"/>
              <a:buFont typeface="Wingdings" panose="05000000000000000000" pitchFamily="2" charset="2"/>
              <a:buNone/>
            </a:pPr>
            <a:r>
              <a:rPr lang="en-US" altLang="en-US" sz="1800" b="1" dirty="0" err="1">
                <a:cs typeface="Times New Roman" panose="02020603050405020304" pitchFamily="18" charset="0"/>
              </a:rPr>
              <a:t>printTree</a:t>
            </a:r>
            <a:r>
              <a:rPr lang="en-US" altLang="en-US" sz="1800" b="1" dirty="0">
                <a:cs typeface="Times New Roman" panose="02020603050405020304" pitchFamily="18" charset="0"/>
              </a:rPr>
              <a:t> (</a:t>
            </a:r>
            <a:r>
              <a:rPr lang="en-US" altLang="en-US" sz="1800" b="1" dirty="0" err="1">
                <a:cs typeface="Times New Roman" panose="02020603050405020304" pitchFamily="18" charset="0"/>
              </a:rPr>
              <a:t>t.left</a:t>
            </a:r>
            <a:r>
              <a:rPr lang="en-US" altLang="en-US" sz="1800" b="1" dirty="0">
                <a:cs typeface="Times New Roman" panose="02020603050405020304" pitchFamily="18" charset="0"/>
              </a:rPr>
              <a:t>);</a:t>
            </a:r>
          </a:p>
          <a:p>
            <a:pPr lvl="1" eaLnBrk="1" hangingPunct="1">
              <a:lnSpc>
                <a:spcPct val="90000"/>
              </a:lnSpc>
              <a:spcBef>
                <a:spcPct val="20000"/>
              </a:spcBef>
              <a:buClr>
                <a:schemeClr val="tx1"/>
              </a:buClr>
              <a:buSzPct val="60000"/>
              <a:buFont typeface="Wingdings" panose="05000000000000000000" pitchFamily="2" charset="2"/>
              <a:buNone/>
            </a:pPr>
            <a:r>
              <a:rPr lang="en-US" altLang="en-US" sz="1800" b="1" dirty="0">
                <a:cs typeface="Times New Roman" panose="02020603050405020304" pitchFamily="18" charset="0"/>
              </a:rPr>
              <a:t>print(</a:t>
            </a:r>
            <a:r>
              <a:rPr lang="en-US" altLang="en-US" sz="1800" b="1" dirty="0" err="1">
                <a:cs typeface="Times New Roman" panose="02020603050405020304" pitchFamily="18" charset="0"/>
              </a:rPr>
              <a:t>t.element</a:t>
            </a:r>
            <a:r>
              <a:rPr lang="en-US" altLang="en-US" sz="1800" b="1" dirty="0">
                <a:cs typeface="Times New Roman" panose="02020603050405020304" pitchFamily="18" charset="0"/>
              </a:rPr>
              <a:t> );</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if (</a:t>
            </a:r>
            <a:r>
              <a:rPr lang="en-US" altLang="en-US" sz="1800" b="1" dirty="0" err="1">
                <a:cs typeface="Times New Roman" panose="02020603050405020304" pitchFamily="18" charset="0"/>
              </a:rPr>
              <a:t>t.right</a:t>
            </a:r>
            <a:r>
              <a:rPr lang="en-US" altLang="en-US" sz="1800" b="1" dirty="0">
                <a:cs typeface="Times New Roman" panose="02020603050405020304" pitchFamily="18" charset="0"/>
              </a:rPr>
              <a:t> != null)</a:t>
            </a:r>
          </a:p>
          <a:p>
            <a:pPr marL="457200" lvl="2" eaLnBrk="1" hangingPunct="1">
              <a:lnSpc>
                <a:spcPct val="90000"/>
              </a:lnSpc>
              <a:spcBef>
                <a:spcPct val="20000"/>
              </a:spcBef>
              <a:buClr>
                <a:schemeClr val="tx1"/>
              </a:buClr>
              <a:buSzPct val="60000"/>
              <a:buFont typeface="Wingdings" panose="05000000000000000000" pitchFamily="2" charset="2"/>
              <a:buNone/>
            </a:pPr>
            <a:r>
              <a:rPr lang="en-US" altLang="en-US" sz="1800" b="1" dirty="0" err="1">
                <a:cs typeface="Times New Roman" panose="02020603050405020304" pitchFamily="18" charset="0"/>
              </a:rPr>
              <a:t>printTree</a:t>
            </a:r>
            <a:r>
              <a:rPr lang="en-US" altLang="en-US" sz="1800" b="1" dirty="0">
                <a:cs typeface="Times New Roman" panose="02020603050405020304" pitchFamily="18" charset="0"/>
              </a:rPr>
              <a:t> (</a:t>
            </a:r>
            <a:r>
              <a:rPr lang="en-US" altLang="en-US" sz="1800" b="1" dirty="0" err="1">
                <a:cs typeface="Times New Roman" panose="02020603050405020304" pitchFamily="18" charset="0"/>
              </a:rPr>
              <a:t>t.right</a:t>
            </a:r>
            <a:r>
              <a:rPr lang="en-US" altLang="en-US" sz="1800" b="1" dirty="0">
                <a:cs typeface="Times New Roman" panose="02020603050405020304" pitchFamily="18"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	print (")");</a:t>
            </a:r>
          </a:p>
        </p:txBody>
      </p:sp>
      <p:sp>
        <p:nvSpPr>
          <p:cNvPr id="29" name="Text Box 23">
            <a:extLst>
              <a:ext uri="{FF2B5EF4-FFF2-40B4-BE49-F238E27FC236}">
                <a16:creationId xmlns:a16="http://schemas.microsoft.com/office/drawing/2014/main" id="{0600B223-3BD2-462D-98FB-D2C8CAB1C702}"/>
              </a:ext>
            </a:extLst>
          </p:cNvPr>
          <p:cNvSpPr txBox="1">
            <a:spLocks noChangeArrowheads="1"/>
          </p:cNvSpPr>
          <p:nvPr/>
        </p:nvSpPr>
        <p:spPr bwMode="auto">
          <a:xfrm>
            <a:off x="1945777" y="6171683"/>
            <a:ext cx="23006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sz="1800" b="1" dirty="0">
                <a:cs typeface="Times New Roman" panose="02020603050405020304" pitchFamily="18" charset="0"/>
              </a:rPr>
              <a:t>((2 </a:t>
            </a:r>
            <a:r>
              <a:rPr lang="en-US" altLang="en-US" sz="1800" b="1" dirty="0">
                <a:cs typeface="Times New Roman" panose="02020603050405020304" pitchFamily="18" charset="0"/>
                <a:sym typeface="Symbol" panose="05050102010706020507" pitchFamily="18" charset="2"/>
              </a:rPr>
              <a:t> (5</a:t>
            </a:r>
            <a:r>
              <a:rPr lang="en-US" altLang="en-US" sz="1800" b="1" dirty="0">
                <a:cs typeface="Times New Roman" panose="02020603050405020304" pitchFamily="18" charset="0"/>
              </a:rPr>
              <a:t> - 1)) + (3 </a:t>
            </a:r>
            <a:r>
              <a:rPr lang="en-US" altLang="en-US" sz="1800" b="1" dirty="0">
                <a:cs typeface="Times New Roman" panose="02020603050405020304" pitchFamily="18" charset="0"/>
                <a:sym typeface="Symbol" panose="05050102010706020507" pitchFamily="18" charset="2"/>
              </a:rPr>
              <a:t> 2</a:t>
            </a:r>
            <a:r>
              <a:rPr lang="en-US" altLang="en-US" sz="1800" b="1" dirty="0">
                <a:cs typeface="Times New Roman" panose="02020603050405020304" pitchFamily="18" charset="0"/>
              </a:rPr>
              <a:t>))</a:t>
            </a:r>
          </a:p>
        </p:txBody>
      </p:sp>
      <p:grpSp>
        <p:nvGrpSpPr>
          <p:cNvPr id="30" name="Group 5">
            <a:extLst>
              <a:ext uri="{FF2B5EF4-FFF2-40B4-BE49-F238E27FC236}">
                <a16:creationId xmlns:a16="http://schemas.microsoft.com/office/drawing/2014/main" id="{270A5152-1D21-4048-A8FC-3A78437590D8}"/>
              </a:ext>
            </a:extLst>
          </p:cNvPr>
          <p:cNvGrpSpPr>
            <a:grpSpLocks/>
          </p:cNvGrpSpPr>
          <p:nvPr/>
        </p:nvGrpSpPr>
        <p:grpSpPr bwMode="auto">
          <a:xfrm>
            <a:off x="5402348" y="2518348"/>
            <a:ext cx="4910183" cy="3273455"/>
            <a:chOff x="2928" y="2256"/>
            <a:chExt cx="2160" cy="1440"/>
          </a:xfrm>
        </p:grpSpPr>
        <p:sp>
          <p:nvSpPr>
            <p:cNvPr id="31" name="Oval 6">
              <a:extLst>
                <a:ext uri="{FF2B5EF4-FFF2-40B4-BE49-F238E27FC236}">
                  <a16:creationId xmlns:a16="http://schemas.microsoft.com/office/drawing/2014/main" id="{CD1215D9-18B0-4043-8B9D-1EF376392E13}"/>
                </a:ext>
              </a:extLst>
            </p:cNvPr>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rPr>
                <a:t>+</a:t>
              </a:r>
            </a:p>
          </p:txBody>
        </p:sp>
        <p:sp>
          <p:nvSpPr>
            <p:cNvPr id="32" name="Oval 7">
              <a:extLst>
                <a:ext uri="{FF2B5EF4-FFF2-40B4-BE49-F238E27FC236}">
                  <a16:creationId xmlns:a16="http://schemas.microsoft.com/office/drawing/2014/main" id="{DF22FC2F-FECF-4AD0-85C1-48B483DD036E}"/>
                </a:ext>
              </a:extLst>
            </p:cNvPr>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33" name="Oval 8">
              <a:extLst>
                <a:ext uri="{FF2B5EF4-FFF2-40B4-BE49-F238E27FC236}">
                  <a16:creationId xmlns:a16="http://schemas.microsoft.com/office/drawing/2014/main" id="{65084FE1-6632-49FB-B9A5-031734B60A1A}"/>
                </a:ext>
              </a:extLst>
            </p:cNvPr>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34" name="Oval 9">
              <a:extLst>
                <a:ext uri="{FF2B5EF4-FFF2-40B4-BE49-F238E27FC236}">
                  <a16:creationId xmlns:a16="http://schemas.microsoft.com/office/drawing/2014/main" id="{FEAD0117-1B58-4327-88A6-912ECF6EA01C}"/>
                </a:ext>
              </a:extLst>
            </p:cNvPr>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rPr>
                <a:t>-</a:t>
              </a:r>
            </a:p>
          </p:txBody>
        </p:sp>
        <p:sp>
          <p:nvSpPr>
            <p:cNvPr id="35" name="Rectangle 10">
              <a:extLst>
                <a:ext uri="{FF2B5EF4-FFF2-40B4-BE49-F238E27FC236}">
                  <a16:creationId xmlns:a16="http://schemas.microsoft.com/office/drawing/2014/main" id="{66E86EBE-C558-4871-AC5A-44AFACF7E77D}"/>
                </a:ext>
              </a:extLst>
            </p:cNvPr>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2</a:t>
              </a:r>
            </a:p>
          </p:txBody>
        </p:sp>
        <p:sp>
          <p:nvSpPr>
            <p:cNvPr id="36" name="Rectangle 11">
              <a:extLst>
                <a:ext uri="{FF2B5EF4-FFF2-40B4-BE49-F238E27FC236}">
                  <a16:creationId xmlns:a16="http://schemas.microsoft.com/office/drawing/2014/main" id="{527F6DBC-F3E3-4B25-AD30-814D0927B27B}"/>
                </a:ext>
              </a:extLst>
            </p:cNvPr>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5</a:t>
              </a:r>
            </a:p>
          </p:txBody>
        </p:sp>
        <p:sp>
          <p:nvSpPr>
            <p:cNvPr id="37" name="Rectangle 12">
              <a:extLst>
                <a:ext uri="{FF2B5EF4-FFF2-40B4-BE49-F238E27FC236}">
                  <a16:creationId xmlns:a16="http://schemas.microsoft.com/office/drawing/2014/main" id="{FB3D28E2-1CFA-48AC-81E4-65B2443ACB6E}"/>
                </a:ext>
              </a:extLst>
            </p:cNvPr>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1</a:t>
              </a:r>
            </a:p>
          </p:txBody>
        </p:sp>
        <p:sp>
          <p:nvSpPr>
            <p:cNvPr id="38" name="Rectangle 13">
              <a:extLst>
                <a:ext uri="{FF2B5EF4-FFF2-40B4-BE49-F238E27FC236}">
                  <a16:creationId xmlns:a16="http://schemas.microsoft.com/office/drawing/2014/main" id="{93578FB5-EB0C-442D-8BF5-229647649989}"/>
                </a:ext>
              </a:extLst>
            </p:cNvPr>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3</a:t>
              </a:r>
            </a:p>
          </p:txBody>
        </p:sp>
        <p:sp>
          <p:nvSpPr>
            <p:cNvPr id="39" name="Rectangle 14">
              <a:extLst>
                <a:ext uri="{FF2B5EF4-FFF2-40B4-BE49-F238E27FC236}">
                  <a16:creationId xmlns:a16="http://schemas.microsoft.com/office/drawing/2014/main" id="{C45174A1-5A40-4FDF-9658-94025C576F99}"/>
                </a:ext>
              </a:extLst>
            </p:cNvPr>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2</a:t>
              </a:r>
            </a:p>
          </p:txBody>
        </p:sp>
        <p:cxnSp>
          <p:nvCxnSpPr>
            <p:cNvPr id="40" name="AutoShape 15">
              <a:extLst>
                <a:ext uri="{FF2B5EF4-FFF2-40B4-BE49-F238E27FC236}">
                  <a16:creationId xmlns:a16="http://schemas.microsoft.com/office/drawing/2014/main" id="{93B177F6-545F-4095-8C32-8963B7793F36}"/>
                </a:ext>
              </a:extLst>
            </p:cNvPr>
            <p:cNvCxnSpPr>
              <a:cxnSpLocks noChangeShapeType="1"/>
              <a:stCxn id="31" idx="3"/>
              <a:endCxn id="33"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 name="AutoShape 16">
              <a:extLst>
                <a:ext uri="{FF2B5EF4-FFF2-40B4-BE49-F238E27FC236}">
                  <a16:creationId xmlns:a16="http://schemas.microsoft.com/office/drawing/2014/main" id="{134D89FC-30D8-486F-B62D-2D20AA4DBC1A}"/>
                </a:ext>
              </a:extLst>
            </p:cNvPr>
            <p:cNvCxnSpPr>
              <a:cxnSpLocks noChangeShapeType="1"/>
              <a:stCxn id="32" idx="1"/>
              <a:endCxn id="31"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2" name="AutoShape 17">
              <a:extLst>
                <a:ext uri="{FF2B5EF4-FFF2-40B4-BE49-F238E27FC236}">
                  <a16:creationId xmlns:a16="http://schemas.microsoft.com/office/drawing/2014/main" id="{41CBDE22-F82F-4468-9C7B-AD92599C671F}"/>
                </a:ext>
              </a:extLst>
            </p:cNvPr>
            <p:cNvCxnSpPr>
              <a:cxnSpLocks noChangeShapeType="1"/>
              <a:stCxn id="39" idx="0"/>
              <a:endCxn id="32"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 name="AutoShape 18">
              <a:extLst>
                <a:ext uri="{FF2B5EF4-FFF2-40B4-BE49-F238E27FC236}">
                  <a16:creationId xmlns:a16="http://schemas.microsoft.com/office/drawing/2014/main" id="{04BB9BD8-AD1D-4CEC-8968-68B486776F81}"/>
                </a:ext>
              </a:extLst>
            </p:cNvPr>
            <p:cNvCxnSpPr>
              <a:cxnSpLocks noChangeShapeType="1"/>
              <a:stCxn id="38" idx="0"/>
              <a:endCxn id="32"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 name="AutoShape 19">
              <a:extLst>
                <a:ext uri="{FF2B5EF4-FFF2-40B4-BE49-F238E27FC236}">
                  <a16:creationId xmlns:a16="http://schemas.microsoft.com/office/drawing/2014/main" id="{138F19E9-6929-4AAD-A689-5A5A50F9B02F}"/>
                </a:ext>
              </a:extLst>
            </p:cNvPr>
            <p:cNvCxnSpPr>
              <a:cxnSpLocks noChangeShapeType="1"/>
              <a:stCxn id="37" idx="0"/>
              <a:endCxn id="34"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5" name="AutoShape 20">
              <a:extLst>
                <a:ext uri="{FF2B5EF4-FFF2-40B4-BE49-F238E27FC236}">
                  <a16:creationId xmlns:a16="http://schemas.microsoft.com/office/drawing/2014/main" id="{55EF1622-7D3B-4192-8910-0E5E3FDA9010}"/>
                </a:ext>
              </a:extLst>
            </p:cNvPr>
            <p:cNvCxnSpPr>
              <a:cxnSpLocks noChangeShapeType="1"/>
              <a:stCxn id="36" idx="0"/>
              <a:endCxn id="34"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6" name="AutoShape 21">
              <a:extLst>
                <a:ext uri="{FF2B5EF4-FFF2-40B4-BE49-F238E27FC236}">
                  <a16:creationId xmlns:a16="http://schemas.microsoft.com/office/drawing/2014/main" id="{CE029E1D-ED91-4A7C-ABC4-00E5B214D5B8}"/>
                </a:ext>
              </a:extLst>
            </p:cNvPr>
            <p:cNvCxnSpPr>
              <a:cxnSpLocks noChangeShapeType="1"/>
              <a:stCxn id="35" idx="0"/>
              <a:endCxn id="33"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7" name="AutoShape 22">
              <a:extLst>
                <a:ext uri="{FF2B5EF4-FFF2-40B4-BE49-F238E27FC236}">
                  <a16:creationId xmlns:a16="http://schemas.microsoft.com/office/drawing/2014/main" id="{A8C7727C-2029-4B0D-BAD1-D95C321CF244}"/>
                </a:ext>
              </a:extLst>
            </p:cNvPr>
            <p:cNvCxnSpPr>
              <a:cxnSpLocks noChangeShapeType="1"/>
              <a:stCxn id="34" idx="1"/>
              <a:endCxn id="33"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9374787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67</a:t>
            </a:fld>
            <a:endParaRPr lang="en-IN" dirty="0"/>
          </a:p>
        </p:txBody>
      </p:sp>
      <p:sp>
        <p:nvSpPr>
          <p:cNvPr id="6" name="Rectangle 5"/>
          <p:cNvSpPr/>
          <p:nvPr/>
        </p:nvSpPr>
        <p:spPr>
          <a:xfrm>
            <a:off x="1" y="1076214"/>
            <a:ext cx="11917180" cy="2154436"/>
          </a:xfrm>
          <a:prstGeom prst="rect">
            <a:avLst/>
          </a:prstGeom>
        </p:spPr>
        <p:txBody>
          <a:bodyPr wrap="square">
            <a:spAutoFit/>
          </a:bodyPr>
          <a:lstStyle/>
          <a:p>
            <a:pPr marL="1520100" lvl="7"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062900" lvl="6" indent="-342900">
              <a:lnSpc>
                <a:spcPct val="150000"/>
              </a:lnSpc>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Postorder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traversal</a:t>
            </a:r>
          </a:p>
          <a:p>
            <a:pPr marL="1062900" lvl="6" indent="-342900">
              <a:lnSpc>
                <a:spcPct val="150000"/>
              </a:lnSpc>
              <a:buFont typeface="Wingdings" panose="05000000000000000000" pitchFamily="2" charset="2"/>
              <a:buChar char="§"/>
            </a:pPr>
            <a:endParaRPr lang="en-US" sz="600" dirty="0" smtClean="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Recursively </a:t>
            </a:r>
            <a:r>
              <a:rPr lang="en-US" sz="2000" dirty="0">
                <a:latin typeface="Times New Roman" panose="02020603050405020304" pitchFamily="18" charset="0"/>
                <a:cs typeface="Times New Roman" panose="02020603050405020304" pitchFamily="18" charset="0"/>
              </a:rPr>
              <a:t>evaluate subtrees</a:t>
            </a:r>
          </a:p>
          <a:p>
            <a:pPr marL="1520100" lvl="7"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Apply </a:t>
            </a:r>
            <a:r>
              <a:rPr lang="en-US" sz="2000" dirty="0">
                <a:latin typeface="Times New Roman" panose="02020603050405020304" pitchFamily="18" charset="0"/>
                <a:cs typeface="Times New Roman" panose="02020603050405020304" pitchFamily="18" charset="0"/>
              </a:rPr>
              <a:t>the operator after subtrees are evaluated</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
        <p:nvSpPr>
          <p:cNvPr id="28" name="Text Box 4">
            <a:extLst>
              <a:ext uri="{FF2B5EF4-FFF2-40B4-BE49-F238E27FC236}">
                <a16:creationId xmlns:a16="http://schemas.microsoft.com/office/drawing/2014/main" id="{4131DB60-78B6-43F3-8B38-71493DAB9D51}"/>
              </a:ext>
            </a:extLst>
          </p:cNvPr>
          <p:cNvSpPr txBox="1">
            <a:spLocks noChangeArrowheads="1"/>
          </p:cNvSpPr>
          <p:nvPr/>
        </p:nvSpPr>
        <p:spPr bwMode="auto">
          <a:xfrm>
            <a:off x="1570218" y="2993962"/>
            <a:ext cx="3226634" cy="35271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457200" eaLnBrk="1" hangingPunct="1">
              <a:lnSpc>
                <a:spcPct val="90000"/>
              </a:lnSpc>
              <a:spcBef>
                <a:spcPct val="20000"/>
              </a:spcBef>
              <a:buClr>
                <a:schemeClr val="hlink"/>
              </a:buClr>
              <a:buSzPct val="110000"/>
              <a:buFont typeface="Wingdings" panose="05000000000000000000" pitchFamily="2" charset="2"/>
              <a:buNone/>
            </a:pPr>
            <a:r>
              <a:rPr lang="en-US" altLang="en-US" sz="1800" b="1" dirty="0" err="1">
                <a:cs typeface="Times New Roman" panose="02020603050405020304" pitchFamily="18" charset="0"/>
              </a:rPr>
              <a:t>int</a:t>
            </a:r>
            <a:r>
              <a:rPr lang="en-US" altLang="en-US" sz="1800" b="1" dirty="0">
                <a:cs typeface="Times New Roman" panose="02020603050405020304" pitchFamily="18" charset="0"/>
              </a:rPr>
              <a:t> evaluate (t)</a:t>
            </a:r>
          </a:p>
          <a:p>
            <a:pPr marL="457200"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//binary operators only</a:t>
            </a:r>
          </a:p>
          <a:p>
            <a:pPr marL="457200"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if (</a:t>
            </a:r>
            <a:r>
              <a:rPr lang="en-US" altLang="en-US" sz="1800" b="1" dirty="0" err="1">
                <a:cs typeface="Times New Roman" panose="02020603050405020304" pitchFamily="18" charset="0"/>
              </a:rPr>
              <a:t>t.left</a:t>
            </a:r>
            <a:r>
              <a:rPr lang="en-US" altLang="en-US" sz="1800" b="1" dirty="0">
                <a:cs typeface="Times New Roman" panose="02020603050405020304" pitchFamily="18" charset="0"/>
              </a:rPr>
              <a:t> == null)   </a:t>
            </a:r>
            <a:br>
              <a:rPr lang="en-US" altLang="en-US" sz="1800" b="1" dirty="0">
                <a:cs typeface="Times New Roman" panose="02020603050405020304" pitchFamily="18" charset="0"/>
              </a:rPr>
            </a:br>
            <a:r>
              <a:rPr lang="en-US" altLang="en-US" sz="1800" b="1" dirty="0">
                <a:cs typeface="Times New Roman" panose="02020603050405020304" pitchFamily="18" charset="0"/>
              </a:rPr>
              <a:t>  //external node</a:t>
            </a:r>
            <a:br>
              <a:rPr lang="en-US" altLang="en-US" sz="1800" b="1" dirty="0">
                <a:cs typeface="Times New Roman" panose="02020603050405020304" pitchFamily="18" charset="0"/>
              </a:rPr>
            </a:br>
            <a:r>
              <a:rPr lang="en-US" altLang="en-US" sz="1800" b="1" dirty="0">
                <a:cs typeface="Times New Roman" panose="02020603050405020304" pitchFamily="18" charset="0"/>
              </a:rPr>
              <a:t>  return </a:t>
            </a:r>
            <a:r>
              <a:rPr lang="en-US" altLang="en-US" sz="1800" b="1" dirty="0" err="1">
                <a:cs typeface="Times New Roman" panose="02020603050405020304" pitchFamily="18" charset="0"/>
              </a:rPr>
              <a:t>t.element</a:t>
            </a:r>
            <a:r>
              <a:rPr lang="en-US" altLang="en-US" sz="1800" b="1" dirty="0">
                <a:cs typeface="Times New Roman" panose="02020603050405020304" pitchFamily="18" charset="0"/>
              </a:rPr>
              <a:t>;</a:t>
            </a:r>
          </a:p>
          <a:p>
            <a:pPr marL="457200"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else  //internal node</a:t>
            </a:r>
          </a:p>
          <a:p>
            <a:pPr marL="457200"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  x = evaluate (</a:t>
            </a:r>
            <a:r>
              <a:rPr lang="en-US" altLang="en-US" sz="1800" b="1" dirty="0" err="1">
                <a:cs typeface="Times New Roman" panose="02020603050405020304" pitchFamily="18" charset="0"/>
              </a:rPr>
              <a:t>t.left</a:t>
            </a:r>
            <a:r>
              <a:rPr lang="en-US" altLang="en-US" sz="1800" b="1" dirty="0">
                <a:cs typeface="Times New Roman" panose="02020603050405020304" pitchFamily="18" charset="0"/>
              </a:rPr>
              <a:t>);</a:t>
            </a:r>
          </a:p>
          <a:p>
            <a:pPr marL="457200"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  y = evaluate (</a:t>
            </a:r>
            <a:r>
              <a:rPr lang="en-US" altLang="en-US" sz="1800" b="1" dirty="0" err="1">
                <a:cs typeface="Times New Roman" panose="02020603050405020304" pitchFamily="18" charset="0"/>
              </a:rPr>
              <a:t>t.right</a:t>
            </a:r>
            <a:r>
              <a:rPr lang="en-US" altLang="en-US" sz="1800" b="1" dirty="0">
                <a:cs typeface="Times New Roman" panose="02020603050405020304" pitchFamily="18" charset="0"/>
              </a:rPr>
              <a:t>);</a:t>
            </a:r>
          </a:p>
          <a:p>
            <a:pPr marL="457200"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  let o be the operator</a:t>
            </a:r>
            <a:br>
              <a:rPr lang="en-US" altLang="en-US" sz="1800" b="1" dirty="0">
                <a:cs typeface="Times New Roman" panose="02020603050405020304" pitchFamily="18" charset="0"/>
              </a:rPr>
            </a:br>
            <a:r>
              <a:rPr lang="en-US" altLang="en-US" sz="1800" b="1" dirty="0">
                <a:cs typeface="Times New Roman" panose="02020603050405020304" pitchFamily="18" charset="0"/>
              </a:rPr>
              <a:t>    </a:t>
            </a:r>
            <a:r>
              <a:rPr lang="en-US" altLang="en-US" sz="1800" b="1" dirty="0" err="1">
                <a:cs typeface="Times New Roman" panose="02020603050405020304" pitchFamily="18" charset="0"/>
              </a:rPr>
              <a:t>t.element</a:t>
            </a:r>
            <a:endParaRPr lang="en-US" altLang="en-US" sz="1800" b="1" dirty="0">
              <a:cs typeface="Times New Roman" panose="02020603050405020304" pitchFamily="18" charset="0"/>
            </a:endParaRPr>
          </a:p>
          <a:p>
            <a:pPr marL="457200"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  z = apply o to x and y</a:t>
            </a:r>
          </a:p>
          <a:p>
            <a:pPr marL="457200" eaLnBrk="1" hangingPunct="1">
              <a:lnSpc>
                <a:spcPct val="90000"/>
              </a:lnSpc>
              <a:spcBef>
                <a:spcPct val="20000"/>
              </a:spcBef>
              <a:buClr>
                <a:schemeClr val="hlink"/>
              </a:buClr>
              <a:buSzPct val="110000"/>
              <a:buFont typeface="Wingdings" panose="05000000000000000000" pitchFamily="2" charset="2"/>
              <a:buNone/>
            </a:pPr>
            <a:r>
              <a:rPr lang="en-US" altLang="en-US" sz="1800" b="1" dirty="0">
                <a:cs typeface="Times New Roman" panose="02020603050405020304" pitchFamily="18" charset="0"/>
              </a:rPr>
              <a:t>  return z;</a:t>
            </a:r>
          </a:p>
        </p:txBody>
      </p:sp>
      <p:grpSp>
        <p:nvGrpSpPr>
          <p:cNvPr id="25" name="Group 5">
            <a:extLst>
              <a:ext uri="{FF2B5EF4-FFF2-40B4-BE49-F238E27FC236}">
                <a16:creationId xmlns:a16="http://schemas.microsoft.com/office/drawing/2014/main" id="{5DF42ED0-8BCF-445A-9B81-56441B0EFA50}"/>
              </a:ext>
            </a:extLst>
          </p:cNvPr>
          <p:cNvGrpSpPr>
            <a:grpSpLocks/>
          </p:cNvGrpSpPr>
          <p:nvPr/>
        </p:nvGrpSpPr>
        <p:grpSpPr bwMode="auto">
          <a:xfrm>
            <a:off x="5517345" y="2409332"/>
            <a:ext cx="5065712" cy="3377141"/>
            <a:chOff x="2928" y="2256"/>
            <a:chExt cx="2160" cy="1440"/>
          </a:xfrm>
        </p:grpSpPr>
        <p:sp>
          <p:nvSpPr>
            <p:cNvPr id="26" name="Oval 6">
              <a:extLst>
                <a:ext uri="{FF2B5EF4-FFF2-40B4-BE49-F238E27FC236}">
                  <a16:creationId xmlns:a16="http://schemas.microsoft.com/office/drawing/2014/main" id="{DDBC2482-63C9-47BC-8D1E-3067329BBE4E}"/>
                </a:ext>
              </a:extLst>
            </p:cNvPr>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rPr>
                <a:t>+</a:t>
              </a:r>
            </a:p>
          </p:txBody>
        </p:sp>
        <p:sp>
          <p:nvSpPr>
            <p:cNvPr id="27" name="Oval 7">
              <a:extLst>
                <a:ext uri="{FF2B5EF4-FFF2-40B4-BE49-F238E27FC236}">
                  <a16:creationId xmlns:a16="http://schemas.microsoft.com/office/drawing/2014/main" id="{2FC80E5A-CF5D-4F90-AEF7-0C3B579FAEBF}"/>
                </a:ext>
              </a:extLst>
            </p:cNvPr>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48" name="Oval 8">
              <a:extLst>
                <a:ext uri="{FF2B5EF4-FFF2-40B4-BE49-F238E27FC236}">
                  <a16:creationId xmlns:a16="http://schemas.microsoft.com/office/drawing/2014/main" id="{431F101B-D634-4CEB-B31A-2612B63A7156}"/>
                </a:ext>
              </a:extLst>
            </p:cNvPr>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49" name="Oval 9">
              <a:extLst>
                <a:ext uri="{FF2B5EF4-FFF2-40B4-BE49-F238E27FC236}">
                  <a16:creationId xmlns:a16="http://schemas.microsoft.com/office/drawing/2014/main" id="{D9E16337-1803-4DE0-9E5D-4ECBB52A97BF}"/>
                </a:ext>
              </a:extLst>
            </p:cNvPr>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Symbol" panose="05050102010706020507" pitchFamily="18" charset="2"/>
                </a:rPr>
                <a:t>-</a:t>
              </a:r>
            </a:p>
          </p:txBody>
        </p:sp>
        <p:sp>
          <p:nvSpPr>
            <p:cNvPr id="50" name="Rectangle 10">
              <a:extLst>
                <a:ext uri="{FF2B5EF4-FFF2-40B4-BE49-F238E27FC236}">
                  <a16:creationId xmlns:a16="http://schemas.microsoft.com/office/drawing/2014/main" id="{F9CE1EEF-B375-4AAD-A624-FB074D3FDF02}"/>
                </a:ext>
              </a:extLst>
            </p:cNvPr>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dirty="0">
                  <a:latin typeface="Tahoma" panose="020B0604030504040204" pitchFamily="34" charset="0"/>
                </a:rPr>
                <a:t>2</a:t>
              </a:r>
            </a:p>
          </p:txBody>
        </p:sp>
        <p:sp>
          <p:nvSpPr>
            <p:cNvPr id="51" name="Rectangle 11">
              <a:extLst>
                <a:ext uri="{FF2B5EF4-FFF2-40B4-BE49-F238E27FC236}">
                  <a16:creationId xmlns:a16="http://schemas.microsoft.com/office/drawing/2014/main" id="{3123E3B0-3F10-4574-9014-8D986EC3FDF5}"/>
                </a:ext>
              </a:extLst>
            </p:cNvPr>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5</a:t>
              </a:r>
            </a:p>
          </p:txBody>
        </p:sp>
        <p:sp>
          <p:nvSpPr>
            <p:cNvPr id="52" name="Rectangle 12">
              <a:extLst>
                <a:ext uri="{FF2B5EF4-FFF2-40B4-BE49-F238E27FC236}">
                  <a16:creationId xmlns:a16="http://schemas.microsoft.com/office/drawing/2014/main" id="{86DDAFF2-B4EA-49B0-A39F-67B5093118BB}"/>
                </a:ext>
              </a:extLst>
            </p:cNvPr>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1</a:t>
              </a:r>
            </a:p>
          </p:txBody>
        </p:sp>
        <p:sp>
          <p:nvSpPr>
            <p:cNvPr id="53" name="Rectangle 13">
              <a:extLst>
                <a:ext uri="{FF2B5EF4-FFF2-40B4-BE49-F238E27FC236}">
                  <a16:creationId xmlns:a16="http://schemas.microsoft.com/office/drawing/2014/main" id="{3D06C1B4-DA21-4A6A-A1C3-DDEEF8A77BF3}"/>
                </a:ext>
              </a:extLst>
            </p:cNvPr>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3</a:t>
              </a:r>
            </a:p>
          </p:txBody>
        </p:sp>
        <p:sp>
          <p:nvSpPr>
            <p:cNvPr id="54" name="Rectangle 14">
              <a:extLst>
                <a:ext uri="{FF2B5EF4-FFF2-40B4-BE49-F238E27FC236}">
                  <a16:creationId xmlns:a16="http://schemas.microsoft.com/office/drawing/2014/main" id="{54A287B9-135A-4818-8D6B-EF0693CC677C}"/>
                </a:ext>
              </a:extLst>
            </p:cNvPr>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37931725" indent="-37474525" eaLnBrk="0" hangingPunct="0">
                <a:defRPr sz="2400">
                  <a:solidFill>
                    <a:schemeClr val="tx1"/>
                  </a:solidFill>
                  <a:latin typeface="Times New Roman" panose="02020603050405020304" pitchFamily="18" charset="0"/>
                  <a:ea typeface="MS PGothic" panose="020B0600070205080204" pitchFamily="34" charset="-128"/>
                </a:defRPr>
              </a:lvl2pPr>
              <a:lvl3pPr eaLnBrk="0" hangingPunct="0">
                <a:defRPr sz="2400">
                  <a:solidFill>
                    <a:schemeClr val="tx1"/>
                  </a:solidFill>
                  <a:latin typeface="Times New Roman" panose="02020603050405020304" pitchFamily="18" charset="0"/>
                  <a:ea typeface="MS PGothic" panose="020B0600070205080204" pitchFamily="34" charset="-128"/>
                </a:defRPr>
              </a:lvl3pPr>
              <a:lvl4pPr eaLnBrk="0" hangingPunct="0">
                <a:defRPr sz="2400">
                  <a:solidFill>
                    <a:schemeClr val="tx1"/>
                  </a:solidFill>
                  <a:latin typeface="Times New Roman" panose="02020603050405020304" pitchFamily="18" charset="0"/>
                  <a:ea typeface="MS PGothic" panose="020B0600070205080204" pitchFamily="34" charset="-128"/>
                </a:defRPr>
              </a:lvl4pPr>
              <a:lvl5pPr eaLnBrk="0" hangingPunct="0">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r>
                <a:rPr lang="en-US" altLang="en-US">
                  <a:latin typeface="Tahoma" panose="020B0604030504040204" pitchFamily="34" charset="0"/>
                </a:rPr>
                <a:t>2</a:t>
              </a:r>
            </a:p>
          </p:txBody>
        </p:sp>
        <p:cxnSp>
          <p:nvCxnSpPr>
            <p:cNvPr id="55" name="AutoShape 15">
              <a:extLst>
                <a:ext uri="{FF2B5EF4-FFF2-40B4-BE49-F238E27FC236}">
                  <a16:creationId xmlns:a16="http://schemas.microsoft.com/office/drawing/2014/main" id="{7ABDC19D-23FF-468C-A8F1-7A907E6BA36D}"/>
                </a:ext>
              </a:extLst>
            </p:cNvPr>
            <p:cNvCxnSpPr>
              <a:cxnSpLocks noChangeShapeType="1"/>
              <a:stCxn id="26" idx="3"/>
              <a:endCxn id="48"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AutoShape 16">
              <a:extLst>
                <a:ext uri="{FF2B5EF4-FFF2-40B4-BE49-F238E27FC236}">
                  <a16:creationId xmlns:a16="http://schemas.microsoft.com/office/drawing/2014/main" id="{EA9424ED-EA65-4503-A877-9328BDE8487F}"/>
                </a:ext>
              </a:extLst>
            </p:cNvPr>
            <p:cNvCxnSpPr>
              <a:cxnSpLocks noChangeShapeType="1"/>
              <a:stCxn id="27" idx="1"/>
              <a:endCxn id="26"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7" name="AutoShape 17">
              <a:extLst>
                <a:ext uri="{FF2B5EF4-FFF2-40B4-BE49-F238E27FC236}">
                  <a16:creationId xmlns:a16="http://schemas.microsoft.com/office/drawing/2014/main" id="{4D9FFB49-CBE3-4BA9-993C-DE8C51D8A316}"/>
                </a:ext>
              </a:extLst>
            </p:cNvPr>
            <p:cNvCxnSpPr>
              <a:cxnSpLocks noChangeShapeType="1"/>
              <a:stCxn id="54" idx="0"/>
              <a:endCxn id="27"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8" name="AutoShape 18">
              <a:extLst>
                <a:ext uri="{FF2B5EF4-FFF2-40B4-BE49-F238E27FC236}">
                  <a16:creationId xmlns:a16="http://schemas.microsoft.com/office/drawing/2014/main" id="{D34292BA-BBD9-48EE-8FAF-5933CA8E22FC}"/>
                </a:ext>
              </a:extLst>
            </p:cNvPr>
            <p:cNvCxnSpPr>
              <a:cxnSpLocks noChangeShapeType="1"/>
              <a:stCxn id="53" idx="0"/>
              <a:endCxn id="27"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9" name="AutoShape 19">
              <a:extLst>
                <a:ext uri="{FF2B5EF4-FFF2-40B4-BE49-F238E27FC236}">
                  <a16:creationId xmlns:a16="http://schemas.microsoft.com/office/drawing/2014/main" id="{112C0241-77CB-4A24-A482-E6EBEEF229F8}"/>
                </a:ext>
              </a:extLst>
            </p:cNvPr>
            <p:cNvCxnSpPr>
              <a:cxnSpLocks noChangeShapeType="1"/>
              <a:stCxn id="52" idx="0"/>
              <a:endCxn id="49"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0" name="AutoShape 20">
              <a:extLst>
                <a:ext uri="{FF2B5EF4-FFF2-40B4-BE49-F238E27FC236}">
                  <a16:creationId xmlns:a16="http://schemas.microsoft.com/office/drawing/2014/main" id="{F7A9D56E-967B-4A3A-A3F3-AE72CE73969E}"/>
                </a:ext>
              </a:extLst>
            </p:cNvPr>
            <p:cNvCxnSpPr>
              <a:cxnSpLocks noChangeShapeType="1"/>
              <a:stCxn id="51" idx="0"/>
              <a:endCxn id="49"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 name="AutoShape 21">
              <a:extLst>
                <a:ext uri="{FF2B5EF4-FFF2-40B4-BE49-F238E27FC236}">
                  <a16:creationId xmlns:a16="http://schemas.microsoft.com/office/drawing/2014/main" id="{9F1C4A11-1C9B-44CE-A1E5-504DA000AB98}"/>
                </a:ext>
              </a:extLst>
            </p:cNvPr>
            <p:cNvCxnSpPr>
              <a:cxnSpLocks noChangeShapeType="1"/>
              <a:stCxn id="50" idx="0"/>
              <a:endCxn id="48"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2" name="AutoShape 22">
              <a:extLst>
                <a:ext uri="{FF2B5EF4-FFF2-40B4-BE49-F238E27FC236}">
                  <a16:creationId xmlns:a16="http://schemas.microsoft.com/office/drawing/2014/main" id="{8FB731DE-97D5-46BA-AC78-10ECB8ECEED8}"/>
                </a:ext>
              </a:extLst>
            </p:cNvPr>
            <p:cNvCxnSpPr>
              <a:cxnSpLocks noChangeShapeType="1"/>
              <a:stCxn id="49" idx="1"/>
              <a:endCxn id="48"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086917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68</a:t>
            </a:fld>
            <a:endParaRPr lang="en-IN" dirty="0"/>
          </a:p>
        </p:txBody>
      </p:sp>
      <p:sp>
        <p:nvSpPr>
          <p:cNvPr id="76" name="Rectangle 75"/>
          <p:cNvSpPr/>
          <p:nvPr/>
        </p:nvSpPr>
        <p:spPr>
          <a:xfrm>
            <a:off x="59886" y="1084394"/>
            <a:ext cx="11835441" cy="483209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Question</a:t>
            </a: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7. </a:t>
            </a:r>
            <a:r>
              <a:rPr lang="en-US" sz="2000" dirty="0" smtClean="0">
                <a:latin typeface="Times New Roman" panose="02020603050405020304" pitchFamily="18" charset="0"/>
                <a:cs typeface="Times New Roman" panose="02020603050405020304" pitchFamily="18" charset="0"/>
              </a:rPr>
              <a:t>  ___________ </a:t>
            </a:r>
            <a:r>
              <a:rPr lang="en-US" sz="2000" dirty="0">
                <a:latin typeface="Times New Roman" panose="02020603050405020304" pitchFamily="18" charset="0"/>
                <a:cs typeface="Times New Roman" panose="02020603050405020304" pitchFamily="18" charset="0"/>
              </a:rPr>
              <a:t>traversal is used to get infix notation from an expression tree.</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Pre order</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Post order</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In order</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Level order</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c</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351484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69</a:t>
            </a:fld>
            <a:endParaRPr lang="en-IN" dirty="0"/>
          </a:p>
        </p:txBody>
      </p:sp>
      <p:sp>
        <p:nvSpPr>
          <p:cNvPr id="76" name="Rectangle 75"/>
          <p:cNvSpPr/>
          <p:nvPr/>
        </p:nvSpPr>
        <p:spPr>
          <a:xfrm>
            <a:off x="59886" y="1084394"/>
            <a:ext cx="11835441" cy="4924425"/>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8. </a:t>
            </a:r>
            <a:r>
              <a:rPr lang="en-US" sz="2000" dirty="0" smtClean="0">
                <a:latin typeface="Times New Roman" panose="02020603050405020304" pitchFamily="18" charset="0"/>
                <a:cs typeface="Times New Roman" panose="02020603050405020304" pitchFamily="18" charset="0"/>
              </a:rPr>
              <a:t>  __________ </a:t>
            </a:r>
            <a:r>
              <a:rPr lang="en-US" sz="2000" dirty="0">
                <a:latin typeface="Times New Roman" panose="02020603050405020304" pitchFamily="18" charset="0"/>
                <a:cs typeface="Times New Roman" panose="02020603050405020304" pitchFamily="18" charset="0"/>
              </a:rPr>
              <a:t>data structure is used to store hierarchical information.</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Tree</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Table </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Stack</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Array</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380370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a:t>
            </a:fld>
            <a:endParaRPr lang="en-IN" dirty="0"/>
          </a:p>
        </p:txBody>
      </p:sp>
      <p:sp>
        <p:nvSpPr>
          <p:cNvPr id="6" name="Rectangle 5"/>
          <p:cNvSpPr/>
          <p:nvPr/>
        </p:nvSpPr>
        <p:spPr>
          <a:xfrm>
            <a:off x="207034" y="1121184"/>
            <a:ext cx="11585573" cy="498598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Classification Of Data Structure</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Linear Data </a:t>
            </a:r>
            <a:r>
              <a:rPr lang="en-US" sz="2000" dirty="0" smtClean="0">
                <a:latin typeface="Times New Roman" panose="02020603050405020304" pitchFamily="18" charset="0"/>
                <a:cs typeface="Times New Roman" panose="02020603050405020304" pitchFamily="18" charset="0"/>
              </a:rPr>
              <a:t>Structure</a:t>
            </a:r>
          </a:p>
          <a:p>
            <a:pPr marL="720000" lvl="6">
              <a:lnSpc>
                <a:spcPct val="150000"/>
              </a:lnSpc>
            </a:pPr>
            <a:endParaRPr lang="en-US" sz="600" dirty="0" smtClean="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Array</a:t>
            </a:r>
            <a:endParaRPr lang="en-US" sz="20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Linked List</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Stack</a:t>
            </a:r>
          </a:p>
          <a:p>
            <a:pPr marL="1520100" lvl="7"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Queue</a:t>
            </a:r>
          </a:p>
          <a:p>
            <a:pPr marL="1520100" lvl="7" indent="-342900">
              <a:lnSpc>
                <a:spcPct val="150000"/>
              </a:lnSpc>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Non Liner Data </a:t>
            </a:r>
            <a:r>
              <a:rPr lang="en-US" sz="2000" dirty="0" smtClean="0">
                <a:latin typeface="Times New Roman" panose="02020603050405020304" pitchFamily="18" charset="0"/>
                <a:cs typeface="Times New Roman" panose="02020603050405020304" pitchFamily="18" charset="0"/>
              </a:rPr>
              <a:t>Structure</a:t>
            </a:r>
          </a:p>
          <a:p>
            <a:pPr marL="720000" lvl="6">
              <a:lnSpc>
                <a:spcPct val="150000"/>
              </a:lnSpc>
            </a:pPr>
            <a:endParaRPr lang="en-US" sz="6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Tree</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Graph</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24521217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70</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7" name="Table 6"/>
          <p:cNvGraphicFramePr>
            <a:graphicFrameLocks noGrp="1"/>
          </p:cNvGraphicFramePr>
          <p:nvPr>
            <p:extLst>
              <p:ext uri="{D42A27DB-BD31-4B8C-83A1-F6EECF244321}">
                <p14:modId xmlns:p14="http://schemas.microsoft.com/office/powerpoint/2010/main" val="3498937982"/>
              </p:ext>
            </p:extLst>
          </p:nvPr>
        </p:nvGraphicFramePr>
        <p:xfrm>
          <a:off x="668820" y="1927344"/>
          <a:ext cx="10802247" cy="1670295"/>
        </p:xfrm>
        <a:graphic>
          <a:graphicData uri="http://schemas.openxmlformats.org/drawingml/2006/table">
            <a:tbl>
              <a:tblPr firstRow="1" bandRow="1">
                <a:tableStyleId>{5940675A-B579-460E-94D1-54222C63F5DA}</a:tableStyleId>
              </a:tblPr>
              <a:tblGrid>
                <a:gridCol w="2442969">
                  <a:extLst>
                    <a:ext uri="{9D8B030D-6E8A-4147-A177-3AD203B41FA5}">
                      <a16:colId xmlns:a16="http://schemas.microsoft.com/office/drawing/2014/main" val="20000"/>
                    </a:ext>
                  </a:extLst>
                </a:gridCol>
                <a:gridCol w="4497829">
                  <a:extLst>
                    <a:ext uri="{9D8B030D-6E8A-4147-A177-3AD203B41FA5}">
                      <a16:colId xmlns:a16="http://schemas.microsoft.com/office/drawing/2014/main" val="20001"/>
                    </a:ext>
                  </a:extLst>
                </a:gridCol>
                <a:gridCol w="3861449">
                  <a:extLst>
                    <a:ext uri="{9D8B030D-6E8A-4147-A177-3AD203B41FA5}">
                      <a16:colId xmlns:a16="http://schemas.microsoft.com/office/drawing/2014/main" val="20002"/>
                    </a:ext>
                  </a:extLst>
                </a:gridCol>
              </a:tblGrid>
              <a:tr h="697056">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973239">
                <a:tc>
                  <a:txBody>
                    <a:bodyPr/>
                    <a:lstStyle/>
                    <a:p>
                      <a:pPr marL="182880" algn="l" fontAlgn="b"/>
                      <a:r>
                        <a:rPr lang="en-GB" sz="1600" b="0" i="0" u="none" strike="noStrike" dirty="0">
                          <a:solidFill>
                            <a:srgbClr val="000000"/>
                          </a:solidFill>
                          <a:effectLst/>
                          <a:latin typeface="+mn-lt"/>
                        </a:rPr>
                        <a:t>Application of trees</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3"/>
                        </a:rPr>
                        <a:t>https://www.geeksforgeeks.org/applications-of-tree-data-structure/</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This link explains about application of trees</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06309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71</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10" name="Table 9"/>
          <p:cNvGraphicFramePr>
            <a:graphicFrameLocks noGrp="1"/>
          </p:cNvGraphicFramePr>
          <p:nvPr>
            <p:extLst>
              <p:ext uri="{D42A27DB-BD31-4B8C-83A1-F6EECF244321}">
                <p14:modId xmlns:p14="http://schemas.microsoft.com/office/powerpoint/2010/main" val="2762495938"/>
              </p:ext>
            </p:extLst>
          </p:nvPr>
        </p:nvGraphicFramePr>
        <p:xfrm>
          <a:off x="657252" y="1959832"/>
          <a:ext cx="10798825" cy="1787708"/>
        </p:xfrm>
        <a:graphic>
          <a:graphicData uri="http://schemas.openxmlformats.org/drawingml/2006/table">
            <a:tbl>
              <a:tblPr firstRow="1" bandRow="1">
                <a:tableStyleId>{5940675A-B579-460E-94D1-54222C63F5DA}</a:tableStyleId>
              </a:tblPr>
              <a:tblGrid>
                <a:gridCol w="2336799">
                  <a:extLst>
                    <a:ext uri="{9D8B030D-6E8A-4147-A177-3AD203B41FA5}">
                      <a16:colId xmlns:a16="http://schemas.microsoft.com/office/drawing/2014/main" val="20000"/>
                    </a:ext>
                  </a:extLst>
                </a:gridCol>
                <a:gridCol w="5043489">
                  <a:extLst>
                    <a:ext uri="{9D8B030D-6E8A-4147-A177-3AD203B41FA5}">
                      <a16:colId xmlns:a16="http://schemas.microsoft.com/office/drawing/2014/main" val="20001"/>
                    </a:ext>
                  </a:extLst>
                </a:gridCol>
                <a:gridCol w="3418537">
                  <a:extLst>
                    <a:ext uri="{9D8B030D-6E8A-4147-A177-3AD203B41FA5}">
                      <a16:colId xmlns:a16="http://schemas.microsoft.com/office/drawing/2014/main" val="20002"/>
                    </a:ext>
                  </a:extLst>
                </a:gridCol>
              </a:tblGrid>
              <a:tr h="893854">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893854">
                <a:tc>
                  <a:txBody>
                    <a:bodyPr/>
                    <a:lstStyle/>
                    <a:p>
                      <a:pPr marL="182880" algn="l" fontAlgn="b"/>
                      <a:r>
                        <a:rPr lang="en-GB" sz="1600" b="0" i="0" u="none" strike="noStrike" dirty="0">
                          <a:solidFill>
                            <a:srgbClr val="000000"/>
                          </a:solidFill>
                          <a:effectLst/>
                          <a:latin typeface="+mn-lt"/>
                        </a:rPr>
                        <a:t>Application of trees</a:t>
                      </a:r>
                    </a:p>
                  </a:txBody>
                  <a:tcPr marL="9525" marR="9525" marT="9525" marB="0" anchor="ctr">
                    <a:solidFill>
                      <a:schemeClr val="bg1"/>
                    </a:solidFill>
                  </a:tcPr>
                </a:tc>
                <a:tc>
                  <a:txBody>
                    <a:bodyPr/>
                    <a:lstStyle/>
                    <a:p>
                      <a:pPr marL="182880" algn="l" fontAlgn="b"/>
                      <a:r>
                        <a:rPr lang="en-GB" sz="1600" b="0" i="0" u="sng" strike="noStrike" dirty="0" smtClean="0">
                          <a:solidFill>
                            <a:srgbClr val="0000FF"/>
                          </a:solidFill>
                          <a:effectLst/>
                          <a:latin typeface="+mn-lt"/>
                        </a:rPr>
                        <a:t>https://www.youtube.com/watch?v=OJ5NYq1Eii8</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This video explains about application of trees</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698995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72</a:t>
            </a:fld>
            <a:endParaRPr lang="en-IN" dirty="0"/>
          </a:p>
        </p:txBody>
      </p:sp>
      <p:sp>
        <p:nvSpPr>
          <p:cNvPr id="5" name="Rectangle 4">
            <a:extLst>
              <a:ext uri="{FF2B5EF4-FFF2-40B4-BE49-F238E27FC236}">
                <a16:creationId xmlns:a16="http://schemas.microsoft.com/office/drawing/2014/main" id="{76A71C9A-EBD3-41EC-AFE9-461D4F434DD1}"/>
              </a:ext>
            </a:extLst>
          </p:cNvPr>
          <p:cNvSpPr/>
          <p:nvPr/>
        </p:nvSpPr>
        <p:spPr>
          <a:xfrm>
            <a:off x="947924" y="2832956"/>
            <a:ext cx="10248181" cy="1938992"/>
          </a:xfrm>
          <a:prstGeom prst="rect">
            <a:avLst/>
          </a:prstGeom>
        </p:spPr>
        <p:txBody>
          <a:bodyPr wrap="square">
            <a:spAutoFit/>
          </a:bodyPr>
          <a:lstStyle/>
          <a:p>
            <a:pPr marL="12700" algn="ctr" fontAlgn="auto">
              <a:spcBef>
                <a:spcPts val="0"/>
              </a:spcBef>
              <a:spcAft>
                <a:spcPts val="0"/>
              </a:spcAft>
              <a:defRPr/>
            </a:pPr>
            <a:r>
              <a:rPr lang="en-US" sz="6000" b="1" spc="-20" dirty="0">
                <a:latin typeface="Helvetica" panose="020B0604020202020204" pitchFamily="2" charset="0"/>
                <a:cs typeface="Arial" panose="020B0604020202020204" pitchFamily="34" charset="0"/>
              </a:rPr>
              <a:t>AVL </a:t>
            </a:r>
            <a:r>
              <a:rPr lang="en-US" sz="6000" b="1" spc="-20" dirty="0" smtClean="0">
                <a:latin typeface="Helvetica" panose="020B0604020202020204" pitchFamily="2" charset="0"/>
                <a:cs typeface="Arial" panose="020B0604020202020204" pitchFamily="34" charset="0"/>
              </a:rPr>
              <a:t>TREES</a:t>
            </a:r>
            <a:br>
              <a:rPr lang="en-US" sz="6000" b="1" spc="-20" dirty="0" smtClean="0">
                <a:latin typeface="Helvetica" panose="020B0604020202020204" pitchFamily="2" charset="0"/>
                <a:cs typeface="Arial" panose="020B0604020202020204" pitchFamily="34" charset="0"/>
              </a:rPr>
            </a:br>
            <a:r>
              <a:rPr lang="en-US" sz="6000" b="1" spc="-20" dirty="0" smtClean="0">
                <a:latin typeface="Helvetica" panose="020B0604020202020204" pitchFamily="2" charset="0"/>
                <a:cs typeface="Arial" panose="020B0604020202020204" pitchFamily="34" charset="0"/>
              </a:rPr>
              <a:t>AND </a:t>
            </a:r>
            <a:r>
              <a:rPr lang="en-US" sz="6000" b="1" spc="-20" dirty="0">
                <a:latin typeface="Helvetica" panose="020B0604020202020204" pitchFamily="2" charset="0"/>
                <a:cs typeface="Arial" panose="020B0604020202020204" pitchFamily="34" charset="0"/>
              </a:rPr>
              <a:t>ROTATIONS</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39171822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73</a:t>
            </a:fld>
            <a:endParaRPr lang="en-IN" dirty="0"/>
          </a:p>
        </p:txBody>
      </p:sp>
      <p:sp>
        <p:nvSpPr>
          <p:cNvPr id="6" name="Rectangle 5"/>
          <p:cNvSpPr/>
          <p:nvPr/>
        </p:nvSpPr>
        <p:spPr>
          <a:xfrm>
            <a:off x="72123" y="1076214"/>
            <a:ext cx="11951378" cy="550920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AVL </a:t>
            </a:r>
            <a:r>
              <a:rPr lang="en-US" sz="2400" b="1" dirty="0" smtClean="0">
                <a:latin typeface="Times New Roman" panose="02020603050405020304" pitchFamily="18" charset="0"/>
                <a:cs typeface="Times New Roman" panose="02020603050405020304" pitchFamily="18" charset="0"/>
              </a:rPr>
              <a:t>trees</a:t>
            </a:r>
          </a:p>
          <a:p>
            <a:pPr marL="360000" lvl="4"/>
            <a:endParaRPr lang="en-US" sz="1500" b="1" dirty="0" smtClean="0">
              <a:latin typeface="Times New Roman" panose="02020603050405020304" pitchFamily="18" charset="0"/>
              <a:cs typeface="Times New Roman" panose="02020603050405020304" pitchFamily="18" charset="0"/>
            </a:endParaRPr>
          </a:p>
          <a:p>
            <a:pPr marL="360000" lvl="4"/>
            <a:endParaRPr lang="en-US" sz="800" b="1"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is a binary search tree that uses modified add and remove operations to stay balanced as its elements </a:t>
            </a:r>
            <a:r>
              <a:rPr lang="en-US" sz="2000" dirty="0" smtClean="0">
                <a:latin typeface="Times New Roman" panose="02020603050405020304" pitchFamily="18" charset="0"/>
                <a:cs typeface="Times New Roman" panose="02020603050405020304" pitchFamily="18" charset="0"/>
              </a:rPr>
              <a:t>change</a:t>
            </a:r>
          </a:p>
          <a:p>
            <a:pPr marL="1062900" lvl="6" indent="-342900">
              <a:buFont typeface="Wingdings" panose="05000000000000000000" pitchFamily="2" charset="2"/>
              <a:buChar char="§"/>
            </a:pPr>
            <a:endParaRPr lang="en-US" sz="15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of several kinds of auto-balancing trees (others in book</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invented in 1962 by two Russian </a:t>
            </a:r>
            <a:r>
              <a:rPr lang="en-US" sz="2000" dirty="0" smtClean="0">
                <a:latin typeface="Times New Roman" panose="02020603050405020304" pitchFamily="18" charset="0"/>
                <a:cs typeface="Times New Roman" panose="02020603050405020304" pitchFamily="18" charset="0"/>
              </a:rPr>
              <a:t>mathematicians</a:t>
            </a:r>
          </a:p>
          <a:p>
            <a:pPr marL="1520100" lvl="7" indent="-34290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1977300" lvl="8"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(Adelson-</a:t>
            </a:r>
            <a:r>
              <a:rPr lang="en-US" sz="2000" dirty="0" err="1">
                <a:latin typeface="Times New Roman" panose="02020603050405020304" pitchFamily="18" charset="0"/>
                <a:cs typeface="Times New Roman" panose="02020603050405020304" pitchFamily="18" charset="0"/>
              </a:rPr>
              <a:t>Velskii</a:t>
            </a:r>
            <a:r>
              <a:rPr lang="en-US" sz="2000" dirty="0">
                <a:latin typeface="Times New Roman" panose="02020603050405020304" pitchFamily="18" charset="0"/>
                <a:cs typeface="Times New Roman" panose="02020603050405020304" pitchFamily="18" charset="0"/>
              </a:rPr>
              <a:t> and Landis</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1500" dirty="0">
              <a:latin typeface="Times New Roman" panose="02020603050405020304" pitchFamily="18" charset="0"/>
              <a:cs typeface="Times New Roman" panose="02020603050405020304" pitchFamily="18" charset="0"/>
            </a:endParaRPr>
          </a:p>
          <a:p>
            <a:pPr marL="1977300" lvl="8"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A-V &amp; L proved that an AVL tree's height is always O(log N</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15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basic idea: When nodes are added to / removed from the </a:t>
            </a:r>
            <a:r>
              <a:rPr lang="en-US" sz="2000" dirty="0" smtClean="0">
                <a:latin typeface="Times New Roman" panose="02020603050405020304" pitchFamily="18" charset="0"/>
                <a:cs typeface="Times New Roman" panose="02020603050405020304" pitchFamily="18" charset="0"/>
              </a:rPr>
              <a:t>tree, if </a:t>
            </a:r>
            <a:r>
              <a:rPr lang="en-US" sz="2000" dirty="0">
                <a:latin typeface="Times New Roman" panose="02020603050405020304" pitchFamily="18" charset="0"/>
                <a:cs typeface="Times New Roman" panose="02020603050405020304" pitchFamily="18" charset="0"/>
              </a:rPr>
              <a:t>the tree becomes unbalanced, repair the tree until balance is </a:t>
            </a:r>
            <a:r>
              <a:rPr lang="en-US" sz="2000" dirty="0" smtClean="0">
                <a:latin typeface="Times New Roman" panose="02020603050405020304" pitchFamily="18" charset="0"/>
                <a:cs typeface="Times New Roman" panose="02020603050405020304" pitchFamily="18" charset="0"/>
              </a:rPr>
              <a:t>restored</a:t>
            </a:r>
          </a:p>
          <a:p>
            <a:pPr marL="1062900" lvl="6" indent="-342900">
              <a:buFont typeface="Wingdings" panose="05000000000000000000" pitchFamily="2" charset="2"/>
              <a:buChar char="§"/>
            </a:pPr>
            <a:endParaRPr lang="en-US" sz="15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rebalancing operations are relatively efficient (O(1</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tree maintains a balanced O(log N) height, fast to add/search</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8108436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74</a:t>
            </a:fld>
            <a:endParaRPr lang="en-IN" dirty="0"/>
          </a:p>
        </p:txBody>
      </p:sp>
      <p:sp>
        <p:nvSpPr>
          <p:cNvPr id="6" name="Rectangle 5"/>
          <p:cNvSpPr/>
          <p:nvPr/>
        </p:nvSpPr>
        <p:spPr>
          <a:xfrm>
            <a:off x="72123" y="1076214"/>
            <a:ext cx="11951378" cy="527836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Balance </a:t>
            </a:r>
            <a:r>
              <a:rPr lang="en-US" sz="2400" b="1" dirty="0" smtClean="0">
                <a:latin typeface="Times New Roman" panose="02020603050405020304" pitchFamily="18" charset="0"/>
                <a:cs typeface="Times New Roman" panose="02020603050405020304" pitchFamily="18" charset="0"/>
              </a:rPr>
              <a:t>factor</a:t>
            </a:r>
          </a:p>
          <a:p>
            <a:pPr marL="360000" lvl="4"/>
            <a:endParaRPr lang="en-US" sz="1500" b="1" dirty="0" smtClean="0">
              <a:latin typeface="Times New Roman" panose="02020603050405020304" pitchFamily="18" charset="0"/>
              <a:cs typeface="Times New Roman" panose="02020603050405020304" pitchFamily="18" charset="0"/>
            </a:endParaRPr>
          </a:p>
          <a:p>
            <a:pPr marL="360000" lvl="4"/>
            <a:endParaRPr lang="en-US" sz="800" b="1"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balance factor, </a:t>
            </a:r>
            <a:r>
              <a:rPr lang="en-US" sz="2000" dirty="0">
                <a:latin typeface="Times New Roman" panose="02020603050405020304" pitchFamily="18" charset="0"/>
                <a:cs typeface="Times New Roman" panose="02020603050405020304" pitchFamily="18" charset="0"/>
              </a:rPr>
              <a:t>for a tree node T </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15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height of T's right subtree minus height of T's left subtree</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BF(T) = Height(</a:t>
            </a:r>
            <a:r>
              <a:rPr lang="en-US" sz="2000" dirty="0" err="1">
                <a:latin typeface="Times New Roman" panose="02020603050405020304" pitchFamily="18" charset="0"/>
                <a:cs typeface="Times New Roman" panose="02020603050405020304" pitchFamily="18" charset="0"/>
              </a:rPr>
              <a:t>T.right</a:t>
            </a:r>
            <a:r>
              <a:rPr lang="en-US" sz="2000" dirty="0">
                <a:latin typeface="Times New Roman" panose="02020603050405020304" pitchFamily="18" charset="0"/>
                <a:cs typeface="Times New Roman" panose="02020603050405020304" pitchFamily="18" charset="0"/>
              </a:rPr>
              <a:t>) - Height(</a:t>
            </a:r>
            <a:r>
              <a:rPr lang="en-US" sz="2000" dirty="0" err="1">
                <a:latin typeface="Times New Roman" panose="02020603050405020304" pitchFamily="18" charset="0"/>
                <a:cs typeface="Times New Roman" panose="02020603050405020304" pitchFamily="18" charset="0"/>
              </a:rPr>
              <a:t>T.left</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1500" dirty="0">
              <a:latin typeface="Times New Roman" panose="02020603050405020304" pitchFamily="18" charset="0"/>
              <a:cs typeface="Times New Roman" panose="02020603050405020304" pitchFamily="18" charset="0"/>
            </a:endParaRPr>
          </a:p>
          <a:p>
            <a:pPr marL="1977300" lvl="8"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tree at right shows BF of each node)</a:t>
            </a:r>
          </a:p>
          <a:p>
            <a:pPr marL="1062900" lvl="6" indent="-342900">
              <a:buFont typeface="Wingdings" panose="05000000000000000000" pitchFamily="2" charset="2"/>
              <a:buChar char="§"/>
            </a:pPr>
            <a:endParaRPr lang="en-US" sz="15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AVL tree maintains a "balance factor"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each node of 0, 1, or -</a:t>
            </a:r>
            <a:r>
              <a:rPr lang="en-US" sz="2000" dirty="0" smtClean="0">
                <a:latin typeface="Times New Roman" panose="02020603050405020304" pitchFamily="18" charset="0"/>
                <a:cs typeface="Times New Roman" panose="02020603050405020304" pitchFamily="18" charset="0"/>
              </a:rPr>
              <a:t>1</a:t>
            </a:r>
          </a:p>
          <a:p>
            <a:pPr marL="1520100" lvl="7" indent="-34290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1977300" lvl="8"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i.e. no node's two child subtrees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differ in height by more than 1</a:t>
            </a:r>
          </a:p>
          <a:p>
            <a:pPr marL="1520100" lvl="7" indent="-34290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can be proven that the height of an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AVL tree with N nodes is O(log N)</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pSp>
        <p:nvGrpSpPr>
          <p:cNvPr id="5" name="Group 18">
            <a:extLst>
              <a:ext uri="{FF2B5EF4-FFF2-40B4-BE49-F238E27FC236}">
                <a16:creationId xmlns:a16="http://schemas.microsoft.com/office/drawing/2014/main" id="{00D38EAD-2BB3-4E67-8B3A-A6A627713BDD}"/>
              </a:ext>
            </a:extLst>
          </p:cNvPr>
          <p:cNvGrpSpPr>
            <a:grpSpLocks/>
          </p:cNvGrpSpPr>
          <p:nvPr/>
        </p:nvGrpSpPr>
        <p:grpSpPr bwMode="auto">
          <a:xfrm>
            <a:off x="8068451" y="1843165"/>
            <a:ext cx="2743200" cy="4191000"/>
            <a:chOff x="3888" y="1440"/>
            <a:chExt cx="1728" cy="2640"/>
          </a:xfrm>
        </p:grpSpPr>
        <p:sp>
          <p:nvSpPr>
            <p:cNvPr id="7" name="Oval 6">
              <a:extLst>
                <a:ext uri="{FF2B5EF4-FFF2-40B4-BE49-F238E27FC236}">
                  <a16:creationId xmlns:a16="http://schemas.microsoft.com/office/drawing/2014/main" id="{DB7570DF-9E49-4A42-8CF7-02BBC83E49EE}"/>
                </a:ext>
              </a:extLst>
            </p:cNvPr>
            <p:cNvSpPr>
              <a:spLocks noChangeArrowheads="1"/>
            </p:cNvSpPr>
            <p:nvPr/>
          </p:nvSpPr>
          <p:spPr bwMode="auto">
            <a:xfrm>
              <a:off x="4608" y="1440"/>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solidFill>
                    <a:schemeClr val="hlink"/>
                  </a:solidFill>
                  <a:latin typeface="Calibri" panose="020F0502020204030204" pitchFamily="34" charset="0"/>
                  <a:ea typeface="MS PGothic" panose="020B0600070205080204" pitchFamily="34" charset="-128"/>
                </a:rPr>
                <a:t>-2</a:t>
              </a:r>
            </a:p>
          </p:txBody>
        </p:sp>
        <p:sp>
          <p:nvSpPr>
            <p:cNvPr id="8" name="Oval 7">
              <a:extLst>
                <a:ext uri="{FF2B5EF4-FFF2-40B4-BE49-F238E27FC236}">
                  <a16:creationId xmlns:a16="http://schemas.microsoft.com/office/drawing/2014/main" id="{7EDC346D-826A-4D02-98C9-FB29CC227817}"/>
                </a:ext>
              </a:extLst>
            </p:cNvPr>
            <p:cNvSpPr>
              <a:spLocks noChangeArrowheads="1"/>
            </p:cNvSpPr>
            <p:nvPr/>
          </p:nvSpPr>
          <p:spPr bwMode="auto">
            <a:xfrm>
              <a:off x="4224" y="2016"/>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solidFill>
                    <a:schemeClr val="hlink"/>
                  </a:solidFill>
                  <a:latin typeface="Calibri" panose="020F0502020204030204" pitchFamily="34" charset="0"/>
                  <a:ea typeface="MS PGothic" panose="020B0600070205080204" pitchFamily="34" charset="-128"/>
                </a:rPr>
                <a:t>3</a:t>
              </a:r>
            </a:p>
          </p:txBody>
        </p:sp>
        <p:sp>
          <p:nvSpPr>
            <p:cNvPr id="10" name="Oval 8">
              <a:extLst>
                <a:ext uri="{FF2B5EF4-FFF2-40B4-BE49-F238E27FC236}">
                  <a16:creationId xmlns:a16="http://schemas.microsoft.com/office/drawing/2014/main" id="{500FFC79-BE1C-42BA-AAA1-9E020AF8A2E5}"/>
                </a:ext>
              </a:extLst>
            </p:cNvPr>
            <p:cNvSpPr>
              <a:spLocks noChangeArrowheads="1"/>
            </p:cNvSpPr>
            <p:nvPr/>
          </p:nvSpPr>
          <p:spPr bwMode="auto">
            <a:xfrm>
              <a:off x="4992" y="2016"/>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solidFill>
                    <a:schemeClr val="hlink"/>
                  </a:solidFill>
                  <a:latin typeface="Calibri" panose="020F0502020204030204" pitchFamily="34" charset="0"/>
                  <a:ea typeface="MS PGothic" panose="020B0600070205080204" pitchFamily="34" charset="-128"/>
                </a:rPr>
                <a:t>1</a:t>
              </a:r>
            </a:p>
          </p:txBody>
        </p:sp>
        <p:sp>
          <p:nvSpPr>
            <p:cNvPr id="11" name="Line 9">
              <a:extLst>
                <a:ext uri="{FF2B5EF4-FFF2-40B4-BE49-F238E27FC236}">
                  <a16:creationId xmlns:a16="http://schemas.microsoft.com/office/drawing/2014/main" id="{CC9AC993-CE9C-4508-A477-06185C7D12E7}"/>
                </a:ext>
              </a:extLst>
            </p:cNvPr>
            <p:cNvSpPr>
              <a:spLocks noChangeShapeType="1"/>
            </p:cNvSpPr>
            <p:nvPr/>
          </p:nvSpPr>
          <p:spPr bwMode="auto">
            <a:xfrm flipH="1">
              <a:off x="4416" y="1680"/>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Line 10">
              <a:extLst>
                <a:ext uri="{FF2B5EF4-FFF2-40B4-BE49-F238E27FC236}">
                  <a16:creationId xmlns:a16="http://schemas.microsoft.com/office/drawing/2014/main" id="{FCA90549-76E7-4F9D-B6A7-C97C472F9D7D}"/>
                </a:ext>
              </a:extLst>
            </p:cNvPr>
            <p:cNvSpPr>
              <a:spLocks noChangeShapeType="1"/>
            </p:cNvSpPr>
            <p:nvPr/>
          </p:nvSpPr>
          <p:spPr bwMode="auto">
            <a:xfrm>
              <a:off x="4848" y="1680"/>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 name="Oval 11">
              <a:extLst>
                <a:ext uri="{FF2B5EF4-FFF2-40B4-BE49-F238E27FC236}">
                  <a16:creationId xmlns:a16="http://schemas.microsoft.com/office/drawing/2014/main" id="{921D1D96-6EC0-4DD1-A7CC-3CA99438273D}"/>
                </a:ext>
              </a:extLst>
            </p:cNvPr>
            <p:cNvSpPr>
              <a:spLocks noChangeArrowheads="1"/>
            </p:cNvSpPr>
            <p:nvPr/>
          </p:nvSpPr>
          <p:spPr bwMode="auto">
            <a:xfrm>
              <a:off x="4224" y="3168"/>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solidFill>
                    <a:schemeClr val="hlink"/>
                  </a:solidFill>
                  <a:latin typeface="Calibri" panose="020F0502020204030204" pitchFamily="34" charset="0"/>
                  <a:ea typeface="MS PGothic" panose="020B0600070205080204" pitchFamily="34" charset="-128"/>
                </a:rPr>
                <a:t>-1</a:t>
              </a:r>
            </a:p>
          </p:txBody>
        </p:sp>
        <p:sp>
          <p:nvSpPr>
            <p:cNvPr id="14" name="Line 12">
              <a:extLst>
                <a:ext uri="{FF2B5EF4-FFF2-40B4-BE49-F238E27FC236}">
                  <a16:creationId xmlns:a16="http://schemas.microsoft.com/office/drawing/2014/main" id="{10552572-6ADD-45CD-A6F3-EE70D152F60B}"/>
                </a:ext>
              </a:extLst>
            </p:cNvPr>
            <p:cNvSpPr>
              <a:spLocks noChangeShapeType="1"/>
            </p:cNvSpPr>
            <p:nvPr/>
          </p:nvSpPr>
          <p:spPr bwMode="auto">
            <a:xfrm flipH="1">
              <a:off x="4416" y="2832"/>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 name="Oval 26">
              <a:extLst>
                <a:ext uri="{FF2B5EF4-FFF2-40B4-BE49-F238E27FC236}">
                  <a16:creationId xmlns:a16="http://schemas.microsoft.com/office/drawing/2014/main" id="{3AF0D1D6-AE61-4767-B8DF-6A7234E1EB9F}"/>
                </a:ext>
              </a:extLst>
            </p:cNvPr>
            <p:cNvSpPr>
              <a:spLocks noChangeArrowheads="1"/>
            </p:cNvSpPr>
            <p:nvPr/>
          </p:nvSpPr>
          <p:spPr bwMode="auto">
            <a:xfrm>
              <a:off x="4608" y="259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solidFill>
                    <a:schemeClr val="hlink"/>
                  </a:solidFill>
                  <a:latin typeface="Calibri" panose="020F0502020204030204" pitchFamily="34" charset="0"/>
                  <a:ea typeface="MS PGothic" panose="020B0600070205080204" pitchFamily="34" charset="-128"/>
                </a:rPr>
                <a:t>-2</a:t>
              </a:r>
            </a:p>
          </p:txBody>
        </p:sp>
        <p:sp>
          <p:nvSpPr>
            <p:cNvPr id="16" name="Line 27">
              <a:extLst>
                <a:ext uri="{FF2B5EF4-FFF2-40B4-BE49-F238E27FC236}">
                  <a16:creationId xmlns:a16="http://schemas.microsoft.com/office/drawing/2014/main" id="{3576AB61-D775-4AAC-B6E4-A17E6A369AF3}"/>
                </a:ext>
              </a:extLst>
            </p:cNvPr>
            <p:cNvSpPr>
              <a:spLocks noChangeShapeType="1"/>
            </p:cNvSpPr>
            <p:nvPr/>
          </p:nvSpPr>
          <p:spPr bwMode="auto">
            <a:xfrm>
              <a:off x="4464" y="2256"/>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 name="Oval 11">
              <a:extLst>
                <a:ext uri="{FF2B5EF4-FFF2-40B4-BE49-F238E27FC236}">
                  <a16:creationId xmlns:a16="http://schemas.microsoft.com/office/drawing/2014/main" id="{05470743-BFFC-440A-9569-9C5EA52FE9D8}"/>
                </a:ext>
              </a:extLst>
            </p:cNvPr>
            <p:cNvSpPr>
              <a:spLocks noChangeArrowheads="1"/>
            </p:cNvSpPr>
            <p:nvPr/>
          </p:nvSpPr>
          <p:spPr bwMode="auto">
            <a:xfrm>
              <a:off x="3888" y="379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solidFill>
                    <a:schemeClr val="hlink"/>
                  </a:solidFill>
                  <a:latin typeface="Calibri" panose="020F0502020204030204" pitchFamily="34" charset="0"/>
                  <a:ea typeface="MS PGothic" panose="020B0600070205080204" pitchFamily="34" charset="-128"/>
                </a:rPr>
                <a:t>0</a:t>
              </a:r>
            </a:p>
          </p:txBody>
        </p:sp>
        <p:sp>
          <p:nvSpPr>
            <p:cNvPr id="18" name="Line 12">
              <a:extLst>
                <a:ext uri="{FF2B5EF4-FFF2-40B4-BE49-F238E27FC236}">
                  <a16:creationId xmlns:a16="http://schemas.microsoft.com/office/drawing/2014/main" id="{A78CA985-FBC0-4574-9307-EF2320A7057E}"/>
                </a:ext>
              </a:extLst>
            </p:cNvPr>
            <p:cNvSpPr>
              <a:spLocks noChangeShapeType="1"/>
            </p:cNvSpPr>
            <p:nvPr/>
          </p:nvSpPr>
          <p:spPr bwMode="auto">
            <a:xfrm flipH="1">
              <a:off x="4080" y="3456"/>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 name="Oval 8">
              <a:extLst>
                <a:ext uri="{FF2B5EF4-FFF2-40B4-BE49-F238E27FC236}">
                  <a16:creationId xmlns:a16="http://schemas.microsoft.com/office/drawing/2014/main" id="{8DD52766-53CB-4215-BDCE-AF3C73787D45}"/>
                </a:ext>
              </a:extLst>
            </p:cNvPr>
            <p:cNvSpPr>
              <a:spLocks noChangeArrowheads="1"/>
            </p:cNvSpPr>
            <p:nvPr/>
          </p:nvSpPr>
          <p:spPr bwMode="auto">
            <a:xfrm>
              <a:off x="5328" y="2640"/>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solidFill>
                    <a:schemeClr val="hlink"/>
                  </a:solidFill>
                  <a:latin typeface="Calibri" panose="020F0502020204030204" pitchFamily="34" charset="0"/>
                  <a:ea typeface="MS PGothic" panose="020B0600070205080204" pitchFamily="34" charset="-128"/>
                </a:rPr>
                <a:t>0</a:t>
              </a:r>
            </a:p>
          </p:txBody>
        </p:sp>
        <p:sp>
          <p:nvSpPr>
            <p:cNvPr id="20" name="Line 10">
              <a:extLst>
                <a:ext uri="{FF2B5EF4-FFF2-40B4-BE49-F238E27FC236}">
                  <a16:creationId xmlns:a16="http://schemas.microsoft.com/office/drawing/2014/main" id="{EB9E3DE5-63BD-4E57-94F3-CA7489773614}"/>
                </a:ext>
              </a:extLst>
            </p:cNvPr>
            <p:cNvSpPr>
              <a:spLocks noChangeShapeType="1"/>
            </p:cNvSpPr>
            <p:nvPr/>
          </p:nvSpPr>
          <p:spPr bwMode="auto">
            <a:xfrm>
              <a:off x="5184" y="2304"/>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6486577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10;Fig_19-21.pct                                                  000694D2Porkchop                       B3B4845B:">
            <a:extLst>
              <a:ext uri="{FF2B5EF4-FFF2-40B4-BE49-F238E27FC236}">
                <a16:creationId xmlns:a16="http://schemas.microsoft.com/office/drawing/2014/main" id="{FAAC19E4-AA64-4278-9A73-67B63C415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045" y="3220845"/>
            <a:ext cx="6434410" cy="32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EF369875-3547-471E-A8DD-BB6BF69B36A1}" type="slidenum">
              <a:rPr lang="en-IN" smtClean="0"/>
              <a:pPr/>
              <a:t>75</a:t>
            </a:fld>
            <a:endParaRPr lang="en-IN" dirty="0"/>
          </a:p>
        </p:txBody>
      </p:sp>
      <p:sp>
        <p:nvSpPr>
          <p:cNvPr id="6" name="Rectangle 5"/>
          <p:cNvSpPr/>
          <p:nvPr/>
        </p:nvSpPr>
        <p:spPr>
          <a:xfrm>
            <a:off x="72123" y="1076214"/>
            <a:ext cx="11951378" cy="204671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AVL tree </a:t>
            </a:r>
            <a:r>
              <a:rPr lang="en-US" sz="2400" b="1" dirty="0" smtClean="0">
                <a:latin typeface="Times New Roman" panose="02020603050405020304" pitchFamily="18" charset="0"/>
                <a:cs typeface="Times New Roman" panose="02020603050405020304" pitchFamily="18" charset="0"/>
              </a:rPr>
              <a:t>examples</a:t>
            </a:r>
          </a:p>
          <a:p>
            <a:pPr marL="360000" lvl="4"/>
            <a:endParaRPr lang="en-US" sz="1500" b="1" dirty="0" smtClean="0">
              <a:latin typeface="Times New Roman" panose="02020603050405020304" pitchFamily="18" charset="0"/>
              <a:cs typeface="Times New Roman" panose="02020603050405020304" pitchFamily="18" charset="0"/>
            </a:endParaRPr>
          </a:p>
          <a:p>
            <a:pPr marL="720000" lvl="6"/>
            <a:r>
              <a:rPr lang="en-US" sz="2000" dirty="0" smtClean="0">
                <a:latin typeface="Times New Roman" panose="02020603050405020304" pitchFamily="18" charset="0"/>
                <a:cs typeface="Times New Roman" panose="02020603050405020304" pitchFamily="18" charset="0"/>
              </a:rPr>
              <a:t>Two </a:t>
            </a:r>
            <a:r>
              <a:rPr lang="en-US" sz="2000" dirty="0">
                <a:latin typeface="Times New Roman" panose="02020603050405020304" pitchFamily="18" charset="0"/>
                <a:cs typeface="Times New Roman" panose="02020603050405020304" pitchFamily="18" charset="0"/>
              </a:rPr>
              <a:t>binary search trees</a:t>
            </a:r>
            <a:r>
              <a:rPr lang="en-US" sz="2000" dirty="0" smtClean="0">
                <a:latin typeface="Times New Roman" panose="02020603050405020304" pitchFamily="18" charset="0"/>
                <a:cs typeface="Times New Roman" panose="02020603050405020304" pitchFamily="18" charset="0"/>
              </a:rPr>
              <a:t>:</a:t>
            </a:r>
          </a:p>
          <a:p>
            <a:pPr marL="720000" lvl="6"/>
            <a:endParaRPr lang="en-US" sz="800" dirty="0">
              <a:latin typeface="Times New Roman" panose="02020603050405020304" pitchFamily="18" charset="0"/>
              <a:cs typeface="Times New Roman" panose="02020603050405020304" pitchFamily="18" charset="0"/>
            </a:endParaRPr>
          </a:p>
          <a:p>
            <a:pPr marL="1177200" lvl="6" indent="-457200">
              <a:lnSpc>
                <a:spcPct val="150000"/>
              </a:lnSpc>
              <a:buFont typeface="+mj-lt"/>
              <a:buAutoNum type="alphaLcPeriod"/>
            </a:pP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AVL </a:t>
            </a:r>
            <a:r>
              <a:rPr lang="en-US" sz="2000" dirty="0" smtClean="0">
                <a:latin typeface="Times New Roman" panose="02020603050405020304" pitchFamily="18" charset="0"/>
                <a:cs typeface="Times New Roman" panose="02020603050405020304" pitchFamily="18" charset="0"/>
              </a:rPr>
              <a:t>tree</a:t>
            </a:r>
          </a:p>
          <a:p>
            <a:pPr marL="1177200" lvl="6" indent="-457200">
              <a:lnSpc>
                <a:spcPct val="150000"/>
              </a:lnSpc>
              <a:buFont typeface="+mj-lt"/>
              <a:buAutoNum type="alphaLcPeriod"/>
            </a:pPr>
            <a:r>
              <a:rPr lang="en-US" sz="2000" dirty="0" smtClean="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an AVL tree (unbalanced nodes are darkened)</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3489608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76</a:t>
            </a:fld>
            <a:endParaRPr lang="en-IN" dirty="0"/>
          </a:p>
        </p:txBody>
      </p:sp>
      <p:sp>
        <p:nvSpPr>
          <p:cNvPr id="6" name="Rectangle 5"/>
          <p:cNvSpPr/>
          <p:nvPr/>
        </p:nvSpPr>
        <p:spPr>
          <a:xfrm>
            <a:off x="72123" y="1076214"/>
            <a:ext cx="11951378" cy="100027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Which are valid AVL trees</a:t>
            </a:r>
            <a:r>
              <a:rPr lang="en-US" sz="2400" b="1" dirty="0" smtClean="0">
                <a:latin typeface="Times New Roman" panose="02020603050405020304" pitchFamily="18" charset="0"/>
                <a:cs typeface="Times New Roman" panose="02020603050405020304" pitchFamily="18" charset="0"/>
              </a:rPr>
              <a:t>?</a:t>
            </a:r>
          </a:p>
          <a:p>
            <a:pPr marL="360000" lvl="4"/>
            <a:endParaRPr lang="en-US" sz="15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What is the balance factor of each tree node?</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pSp>
        <p:nvGrpSpPr>
          <p:cNvPr id="7" name="Group 6">
            <a:extLst>
              <a:ext uri="{FF2B5EF4-FFF2-40B4-BE49-F238E27FC236}">
                <a16:creationId xmlns:a16="http://schemas.microsoft.com/office/drawing/2014/main" id="{7FD9C97D-B0D1-4201-A096-D3233343540F}"/>
              </a:ext>
            </a:extLst>
          </p:cNvPr>
          <p:cNvGrpSpPr/>
          <p:nvPr/>
        </p:nvGrpSpPr>
        <p:grpSpPr>
          <a:xfrm>
            <a:off x="2518346" y="2153222"/>
            <a:ext cx="7166773" cy="4263087"/>
            <a:chOff x="3881120" y="1600200"/>
            <a:chExt cx="8001000" cy="5105400"/>
          </a:xfrm>
        </p:grpSpPr>
        <p:grpSp>
          <p:nvGrpSpPr>
            <p:cNvPr id="8" name="Group 4">
              <a:extLst>
                <a:ext uri="{FF2B5EF4-FFF2-40B4-BE49-F238E27FC236}">
                  <a16:creationId xmlns:a16="http://schemas.microsoft.com/office/drawing/2014/main" id="{E876903C-17C9-4396-A32D-BCB433BE00E0}"/>
                </a:ext>
              </a:extLst>
            </p:cNvPr>
            <p:cNvGrpSpPr>
              <a:grpSpLocks/>
            </p:cNvGrpSpPr>
            <p:nvPr/>
          </p:nvGrpSpPr>
          <p:grpSpPr bwMode="auto">
            <a:xfrm>
              <a:off x="3881120" y="2057400"/>
              <a:ext cx="1676400" cy="1371600"/>
              <a:chOff x="360" y="1488"/>
              <a:chExt cx="1056" cy="864"/>
            </a:xfrm>
          </p:grpSpPr>
          <p:sp>
            <p:nvSpPr>
              <p:cNvPr id="75" name="Oval 3">
                <a:extLst>
                  <a:ext uri="{FF2B5EF4-FFF2-40B4-BE49-F238E27FC236}">
                    <a16:creationId xmlns:a16="http://schemas.microsoft.com/office/drawing/2014/main" id="{084A2E42-9FD2-4423-97F6-DBD9F52618DA}"/>
                  </a:ext>
                </a:extLst>
              </p:cNvPr>
              <p:cNvSpPr>
                <a:spLocks noChangeArrowheads="1"/>
              </p:cNvSpPr>
              <p:nvPr/>
            </p:nvSpPr>
            <p:spPr bwMode="auto">
              <a:xfrm>
                <a:off x="744" y="1488"/>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5</a:t>
                </a:r>
              </a:p>
            </p:txBody>
          </p:sp>
          <p:sp>
            <p:nvSpPr>
              <p:cNvPr id="76" name="Oval 4">
                <a:extLst>
                  <a:ext uri="{FF2B5EF4-FFF2-40B4-BE49-F238E27FC236}">
                    <a16:creationId xmlns:a16="http://schemas.microsoft.com/office/drawing/2014/main" id="{545BDBAE-F976-417B-A791-9A95D4D97EBD}"/>
                  </a:ext>
                </a:extLst>
              </p:cNvPr>
              <p:cNvSpPr>
                <a:spLocks noChangeArrowheads="1"/>
              </p:cNvSpPr>
              <p:nvPr/>
            </p:nvSpPr>
            <p:spPr bwMode="auto">
              <a:xfrm>
                <a:off x="360" y="2064"/>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2</a:t>
                </a:r>
              </a:p>
            </p:txBody>
          </p:sp>
          <p:sp>
            <p:nvSpPr>
              <p:cNvPr id="77" name="Oval 5">
                <a:extLst>
                  <a:ext uri="{FF2B5EF4-FFF2-40B4-BE49-F238E27FC236}">
                    <a16:creationId xmlns:a16="http://schemas.microsoft.com/office/drawing/2014/main" id="{C7D07327-D006-4B9E-A4CB-E234929802C8}"/>
                  </a:ext>
                </a:extLst>
              </p:cNvPr>
              <p:cNvSpPr>
                <a:spLocks noChangeArrowheads="1"/>
              </p:cNvSpPr>
              <p:nvPr/>
            </p:nvSpPr>
            <p:spPr bwMode="auto">
              <a:xfrm>
                <a:off x="1128" y="2064"/>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7</a:t>
                </a:r>
              </a:p>
            </p:txBody>
          </p:sp>
          <p:sp>
            <p:nvSpPr>
              <p:cNvPr id="78" name="Line 6">
                <a:extLst>
                  <a:ext uri="{FF2B5EF4-FFF2-40B4-BE49-F238E27FC236}">
                    <a16:creationId xmlns:a16="http://schemas.microsoft.com/office/drawing/2014/main" id="{9AE359DC-9785-4AEB-AC00-1DFAB03F94A1}"/>
                  </a:ext>
                </a:extLst>
              </p:cNvPr>
              <p:cNvSpPr>
                <a:spLocks noChangeShapeType="1"/>
              </p:cNvSpPr>
              <p:nvPr/>
            </p:nvSpPr>
            <p:spPr bwMode="auto">
              <a:xfrm flipH="1">
                <a:off x="552" y="1728"/>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 name="Line 7">
                <a:extLst>
                  <a:ext uri="{FF2B5EF4-FFF2-40B4-BE49-F238E27FC236}">
                    <a16:creationId xmlns:a16="http://schemas.microsoft.com/office/drawing/2014/main" id="{3B2B918A-4B78-4B61-AC0A-74F96347483D}"/>
                  </a:ext>
                </a:extLst>
              </p:cNvPr>
              <p:cNvSpPr>
                <a:spLocks noChangeShapeType="1"/>
              </p:cNvSpPr>
              <p:nvPr/>
            </p:nvSpPr>
            <p:spPr bwMode="auto">
              <a:xfrm>
                <a:off x="984" y="1728"/>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0" name="Group 10">
              <a:extLst>
                <a:ext uri="{FF2B5EF4-FFF2-40B4-BE49-F238E27FC236}">
                  <a16:creationId xmlns:a16="http://schemas.microsoft.com/office/drawing/2014/main" id="{A1855D1F-8E57-4674-9800-E929CF65747F}"/>
                </a:ext>
              </a:extLst>
            </p:cNvPr>
            <p:cNvGrpSpPr>
              <a:grpSpLocks/>
            </p:cNvGrpSpPr>
            <p:nvPr/>
          </p:nvGrpSpPr>
          <p:grpSpPr bwMode="auto">
            <a:xfrm>
              <a:off x="6167120" y="3810000"/>
              <a:ext cx="2286000" cy="2286000"/>
              <a:chOff x="1368" y="2112"/>
              <a:chExt cx="1440" cy="1440"/>
            </a:xfrm>
          </p:grpSpPr>
          <p:sp>
            <p:nvSpPr>
              <p:cNvPr id="68" name="Oval 8">
                <a:extLst>
                  <a:ext uri="{FF2B5EF4-FFF2-40B4-BE49-F238E27FC236}">
                    <a16:creationId xmlns:a16="http://schemas.microsoft.com/office/drawing/2014/main" id="{1CEAC83E-7992-4CB7-B005-40AC65F18C7E}"/>
                  </a:ext>
                </a:extLst>
              </p:cNvPr>
              <p:cNvSpPr>
                <a:spLocks noChangeArrowheads="1"/>
              </p:cNvSpPr>
              <p:nvPr/>
            </p:nvSpPr>
            <p:spPr bwMode="auto">
              <a:xfrm>
                <a:off x="2136" y="211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-1</a:t>
                </a:r>
              </a:p>
            </p:txBody>
          </p:sp>
          <p:sp>
            <p:nvSpPr>
              <p:cNvPr id="69" name="Oval 9">
                <a:extLst>
                  <a:ext uri="{FF2B5EF4-FFF2-40B4-BE49-F238E27FC236}">
                    <a16:creationId xmlns:a16="http://schemas.microsoft.com/office/drawing/2014/main" id="{AB695CC9-C51F-4A38-A332-8D82DE15B678}"/>
                  </a:ext>
                </a:extLst>
              </p:cNvPr>
              <p:cNvSpPr>
                <a:spLocks noChangeArrowheads="1"/>
              </p:cNvSpPr>
              <p:nvPr/>
            </p:nvSpPr>
            <p:spPr bwMode="auto">
              <a:xfrm>
                <a:off x="1752" y="2688"/>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-2</a:t>
                </a:r>
              </a:p>
            </p:txBody>
          </p:sp>
          <p:sp>
            <p:nvSpPr>
              <p:cNvPr id="70" name="Oval 10">
                <a:extLst>
                  <a:ext uri="{FF2B5EF4-FFF2-40B4-BE49-F238E27FC236}">
                    <a16:creationId xmlns:a16="http://schemas.microsoft.com/office/drawing/2014/main" id="{80437D6C-BC85-4CD9-AA50-70093414C223}"/>
                  </a:ext>
                </a:extLst>
              </p:cNvPr>
              <p:cNvSpPr>
                <a:spLocks noChangeArrowheads="1"/>
              </p:cNvSpPr>
              <p:nvPr/>
            </p:nvSpPr>
            <p:spPr bwMode="auto">
              <a:xfrm>
                <a:off x="2520" y="2688"/>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3</a:t>
                </a:r>
              </a:p>
            </p:txBody>
          </p:sp>
          <p:sp>
            <p:nvSpPr>
              <p:cNvPr id="71" name="Line 11">
                <a:extLst>
                  <a:ext uri="{FF2B5EF4-FFF2-40B4-BE49-F238E27FC236}">
                    <a16:creationId xmlns:a16="http://schemas.microsoft.com/office/drawing/2014/main" id="{7A670B19-6517-4300-950A-2CED7756BBF5}"/>
                  </a:ext>
                </a:extLst>
              </p:cNvPr>
              <p:cNvSpPr>
                <a:spLocks noChangeShapeType="1"/>
              </p:cNvSpPr>
              <p:nvPr/>
            </p:nvSpPr>
            <p:spPr bwMode="auto">
              <a:xfrm flipH="1">
                <a:off x="1944" y="2352"/>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 name="Line 12">
                <a:extLst>
                  <a:ext uri="{FF2B5EF4-FFF2-40B4-BE49-F238E27FC236}">
                    <a16:creationId xmlns:a16="http://schemas.microsoft.com/office/drawing/2014/main" id="{E5C9130C-9971-4D9B-BF9C-314548EFBDEB}"/>
                  </a:ext>
                </a:extLst>
              </p:cNvPr>
              <p:cNvSpPr>
                <a:spLocks noChangeShapeType="1"/>
              </p:cNvSpPr>
              <p:nvPr/>
            </p:nvSpPr>
            <p:spPr bwMode="auto">
              <a:xfrm>
                <a:off x="2376" y="2352"/>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 name="Oval 13">
                <a:extLst>
                  <a:ext uri="{FF2B5EF4-FFF2-40B4-BE49-F238E27FC236}">
                    <a16:creationId xmlns:a16="http://schemas.microsoft.com/office/drawing/2014/main" id="{DA48EDDC-9DAF-44A0-9ED2-891C6E8D948C}"/>
                  </a:ext>
                </a:extLst>
              </p:cNvPr>
              <p:cNvSpPr>
                <a:spLocks noChangeArrowheads="1"/>
              </p:cNvSpPr>
              <p:nvPr/>
            </p:nvSpPr>
            <p:spPr bwMode="auto">
              <a:xfrm>
                <a:off x="1368" y="3264"/>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-4</a:t>
                </a:r>
              </a:p>
            </p:txBody>
          </p:sp>
          <p:sp>
            <p:nvSpPr>
              <p:cNvPr id="74" name="Line 14">
                <a:extLst>
                  <a:ext uri="{FF2B5EF4-FFF2-40B4-BE49-F238E27FC236}">
                    <a16:creationId xmlns:a16="http://schemas.microsoft.com/office/drawing/2014/main" id="{04E4B443-9178-4D4F-9D71-A64230B6DD1A}"/>
                  </a:ext>
                </a:extLst>
              </p:cNvPr>
              <p:cNvSpPr>
                <a:spLocks noChangeShapeType="1"/>
              </p:cNvSpPr>
              <p:nvPr/>
            </p:nvSpPr>
            <p:spPr bwMode="auto">
              <a:xfrm flipH="1">
                <a:off x="1560" y="2928"/>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 name="Group 18">
              <a:extLst>
                <a:ext uri="{FF2B5EF4-FFF2-40B4-BE49-F238E27FC236}">
                  <a16:creationId xmlns:a16="http://schemas.microsoft.com/office/drawing/2014/main" id="{0660D9B7-356C-4162-97B2-EB85CEF1F71E}"/>
                </a:ext>
              </a:extLst>
            </p:cNvPr>
            <p:cNvGrpSpPr>
              <a:grpSpLocks/>
            </p:cNvGrpSpPr>
            <p:nvPr/>
          </p:nvGrpSpPr>
          <p:grpSpPr bwMode="auto">
            <a:xfrm>
              <a:off x="8376920" y="3429000"/>
              <a:ext cx="3505200" cy="3276600"/>
              <a:chOff x="3288" y="1152"/>
              <a:chExt cx="2208" cy="2064"/>
            </a:xfrm>
          </p:grpSpPr>
          <p:sp>
            <p:nvSpPr>
              <p:cNvPr id="53" name="Oval 15">
                <a:extLst>
                  <a:ext uri="{FF2B5EF4-FFF2-40B4-BE49-F238E27FC236}">
                    <a16:creationId xmlns:a16="http://schemas.microsoft.com/office/drawing/2014/main" id="{6FCB75C7-94ED-410B-870E-276BB1823698}"/>
                  </a:ext>
                </a:extLst>
              </p:cNvPr>
              <p:cNvSpPr>
                <a:spLocks noChangeArrowheads="1"/>
              </p:cNvSpPr>
              <p:nvPr/>
            </p:nvSpPr>
            <p:spPr bwMode="auto">
              <a:xfrm>
                <a:off x="4056" y="115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a:latin typeface="Calibri" panose="020F0502020204030204" pitchFamily="34" charset="0"/>
                    <a:ea typeface="MS PGothic" panose="020B0600070205080204" pitchFamily="34" charset="-128"/>
                  </a:rPr>
                  <a:t>9</a:t>
                </a:r>
              </a:p>
            </p:txBody>
          </p:sp>
          <p:sp>
            <p:nvSpPr>
              <p:cNvPr id="54" name="Oval 16">
                <a:extLst>
                  <a:ext uri="{FF2B5EF4-FFF2-40B4-BE49-F238E27FC236}">
                    <a16:creationId xmlns:a16="http://schemas.microsoft.com/office/drawing/2014/main" id="{D4BCB052-D669-4C04-A936-9346EC514934}"/>
                  </a:ext>
                </a:extLst>
              </p:cNvPr>
              <p:cNvSpPr>
                <a:spLocks noChangeArrowheads="1"/>
              </p:cNvSpPr>
              <p:nvPr/>
            </p:nvSpPr>
            <p:spPr bwMode="auto">
              <a:xfrm>
                <a:off x="3672" y="1728"/>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4</a:t>
                </a:r>
              </a:p>
            </p:txBody>
          </p:sp>
          <p:sp>
            <p:nvSpPr>
              <p:cNvPr id="55" name="Oval 17">
                <a:extLst>
                  <a:ext uri="{FF2B5EF4-FFF2-40B4-BE49-F238E27FC236}">
                    <a16:creationId xmlns:a16="http://schemas.microsoft.com/office/drawing/2014/main" id="{6865692B-2198-4B2A-8DC4-BCAE3E510653}"/>
                  </a:ext>
                </a:extLst>
              </p:cNvPr>
              <p:cNvSpPr>
                <a:spLocks noChangeArrowheads="1"/>
              </p:cNvSpPr>
              <p:nvPr/>
            </p:nvSpPr>
            <p:spPr bwMode="auto">
              <a:xfrm>
                <a:off x="4440" y="1728"/>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20</a:t>
                </a:r>
              </a:p>
            </p:txBody>
          </p:sp>
          <p:sp>
            <p:nvSpPr>
              <p:cNvPr id="56" name="Line 18">
                <a:extLst>
                  <a:ext uri="{FF2B5EF4-FFF2-40B4-BE49-F238E27FC236}">
                    <a16:creationId xmlns:a16="http://schemas.microsoft.com/office/drawing/2014/main" id="{6E81A82C-CA3C-4347-8C7F-92DD1BE06DEE}"/>
                  </a:ext>
                </a:extLst>
              </p:cNvPr>
              <p:cNvSpPr>
                <a:spLocks noChangeShapeType="1"/>
              </p:cNvSpPr>
              <p:nvPr/>
            </p:nvSpPr>
            <p:spPr bwMode="auto">
              <a:xfrm flipH="1">
                <a:off x="3864" y="1392"/>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 name="Line 19">
                <a:extLst>
                  <a:ext uri="{FF2B5EF4-FFF2-40B4-BE49-F238E27FC236}">
                    <a16:creationId xmlns:a16="http://schemas.microsoft.com/office/drawing/2014/main" id="{3159EE37-A700-4A49-8416-0C9771FDB4F7}"/>
                  </a:ext>
                </a:extLst>
              </p:cNvPr>
              <p:cNvSpPr>
                <a:spLocks noChangeShapeType="1"/>
              </p:cNvSpPr>
              <p:nvPr/>
            </p:nvSpPr>
            <p:spPr bwMode="auto">
              <a:xfrm>
                <a:off x="4296" y="1392"/>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 name="Oval 20">
                <a:extLst>
                  <a:ext uri="{FF2B5EF4-FFF2-40B4-BE49-F238E27FC236}">
                    <a16:creationId xmlns:a16="http://schemas.microsoft.com/office/drawing/2014/main" id="{28CF9B28-DAED-4A6C-891A-EE3C5DEA059F}"/>
                  </a:ext>
                </a:extLst>
              </p:cNvPr>
              <p:cNvSpPr>
                <a:spLocks noChangeArrowheads="1"/>
              </p:cNvSpPr>
              <p:nvPr/>
            </p:nvSpPr>
            <p:spPr bwMode="auto">
              <a:xfrm>
                <a:off x="3288" y="2304"/>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0</a:t>
                </a:r>
              </a:p>
            </p:txBody>
          </p:sp>
          <p:sp>
            <p:nvSpPr>
              <p:cNvPr id="59" name="Line 21">
                <a:extLst>
                  <a:ext uri="{FF2B5EF4-FFF2-40B4-BE49-F238E27FC236}">
                    <a16:creationId xmlns:a16="http://schemas.microsoft.com/office/drawing/2014/main" id="{66597ECE-0E5B-4C8E-8F7C-CBE2D141BEFC}"/>
                  </a:ext>
                </a:extLst>
              </p:cNvPr>
              <p:cNvSpPr>
                <a:spLocks noChangeShapeType="1"/>
              </p:cNvSpPr>
              <p:nvPr/>
            </p:nvSpPr>
            <p:spPr bwMode="auto">
              <a:xfrm flipH="1">
                <a:off x="3480" y="1968"/>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 name="Oval 22">
                <a:extLst>
                  <a:ext uri="{FF2B5EF4-FFF2-40B4-BE49-F238E27FC236}">
                    <a16:creationId xmlns:a16="http://schemas.microsoft.com/office/drawing/2014/main" id="{DE21D00C-89F7-4ADF-8EEB-DFBBDA51E6D1}"/>
                  </a:ext>
                </a:extLst>
              </p:cNvPr>
              <p:cNvSpPr>
                <a:spLocks noChangeArrowheads="1"/>
              </p:cNvSpPr>
              <p:nvPr/>
            </p:nvSpPr>
            <p:spPr bwMode="auto">
              <a:xfrm>
                <a:off x="4056" y="235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15</a:t>
                </a:r>
              </a:p>
            </p:txBody>
          </p:sp>
          <p:sp>
            <p:nvSpPr>
              <p:cNvPr id="61" name="Oval 23">
                <a:extLst>
                  <a:ext uri="{FF2B5EF4-FFF2-40B4-BE49-F238E27FC236}">
                    <a16:creationId xmlns:a16="http://schemas.microsoft.com/office/drawing/2014/main" id="{4216C21B-5A72-4C85-986A-ECA229306D88}"/>
                  </a:ext>
                </a:extLst>
              </p:cNvPr>
              <p:cNvSpPr>
                <a:spLocks noChangeArrowheads="1"/>
              </p:cNvSpPr>
              <p:nvPr/>
            </p:nvSpPr>
            <p:spPr bwMode="auto">
              <a:xfrm>
                <a:off x="4824" y="235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22</a:t>
                </a:r>
              </a:p>
            </p:txBody>
          </p:sp>
          <p:sp>
            <p:nvSpPr>
              <p:cNvPr id="62" name="Line 24">
                <a:extLst>
                  <a:ext uri="{FF2B5EF4-FFF2-40B4-BE49-F238E27FC236}">
                    <a16:creationId xmlns:a16="http://schemas.microsoft.com/office/drawing/2014/main" id="{37DE07E3-F432-40FF-BF82-4BCFDAEF5761}"/>
                  </a:ext>
                </a:extLst>
              </p:cNvPr>
              <p:cNvSpPr>
                <a:spLocks noChangeShapeType="1"/>
              </p:cNvSpPr>
              <p:nvPr/>
            </p:nvSpPr>
            <p:spPr bwMode="auto">
              <a:xfrm flipH="1">
                <a:off x="4248" y="2016"/>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3" name="Line 25">
                <a:extLst>
                  <a:ext uri="{FF2B5EF4-FFF2-40B4-BE49-F238E27FC236}">
                    <a16:creationId xmlns:a16="http://schemas.microsoft.com/office/drawing/2014/main" id="{E422A15A-3356-4880-B257-FF3BB3572151}"/>
                  </a:ext>
                </a:extLst>
              </p:cNvPr>
              <p:cNvSpPr>
                <a:spLocks noChangeShapeType="1"/>
              </p:cNvSpPr>
              <p:nvPr/>
            </p:nvSpPr>
            <p:spPr bwMode="auto">
              <a:xfrm>
                <a:off x="4680" y="2016"/>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 name="Oval 26">
                <a:extLst>
                  <a:ext uri="{FF2B5EF4-FFF2-40B4-BE49-F238E27FC236}">
                    <a16:creationId xmlns:a16="http://schemas.microsoft.com/office/drawing/2014/main" id="{95A690CE-AC8C-4F4B-BEE8-B5C817E16E6E}"/>
                  </a:ext>
                </a:extLst>
              </p:cNvPr>
              <p:cNvSpPr>
                <a:spLocks noChangeArrowheads="1"/>
              </p:cNvSpPr>
              <p:nvPr/>
            </p:nvSpPr>
            <p:spPr bwMode="auto">
              <a:xfrm>
                <a:off x="3672" y="2928"/>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11</a:t>
                </a:r>
              </a:p>
            </p:txBody>
          </p:sp>
          <p:sp>
            <p:nvSpPr>
              <p:cNvPr id="65" name="Line 27">
                <a:extLst>
                  <a:ext uri="{FF2B5EF4-FFF2-40B4-BE49-F238E27FC236}">
                    <a16:creationId xmlns:a16="http://schemas.microsoft.com/office/drawing/2014/main" id="{279B215A-4823-4A73-AF52-666E2D25B04E}"/>
                  </a:ext>
                </a:extLst>
              </p:cNvPr>
              <p:cNvSpPr>
                <a:spLocks noChangeShapeType="1"/>
              </p:cNvSpPr>
              <p:nvPr/>
            </p:nvSpPr>
            <p:spPr bwMode="auto">
              <a:xfrm flipH="1">
                <a:off x="3864" y="2592"/>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6" name="Oval 28">
                <a:extLst>
                  <a:ext uri="{FF2B5EF4-FFF2-40B4-BE49-F238E27FC236}">
                    <a16:creationId xmlns:a16="http://schemas.microsoft.com/office/drawing/2014/main" id="{99F71DE7-7B3A-4139-8E16-9503FA469D00}"/>
                  </a:ext>
                </a:extLst>
              </p:cNvPr>
              <p:cNvSpPr>
                <a:spLocks noChangeArrowheads="1"/>
              </p:cNvSpPr>
              <p:nvPr/>
            </p:nvSpPr>
            <p:spPr bwMode="auto">
              <a:xfrm>
                <a:off x="5208" y="2928"/>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33</a:t>
                </a:r>
              </a:p>
            </p:txBody>
          </p:sp>
          <p:sp>
            <p:nvSpPr>
              <p:cNvPr id="67" name="Line 29">
                <a:extLst>
                  <a:ext uri="{FF2B5EF4-FFF2-40B4-BE49-F238E27FC236}">
                    <a16:creationId xmlns:a16="http://schemas.microsoft.com/office/drawing/2014/main" id="{D94634FD-546C-4571-A8AC-D953CE230D6B}"/>
                  </a:ext>
                </a:extLst>
              </p:cNvPr>
              <p:cNvSpPr>
                <a:spLocks noChangeShapeType="1"/>
              </p:cNvSpPr>
              <p:nvPr/>
            </p:nvSpPr>
            <p:spPr bwMode="auto">
              <a:xfrm>
                <a:off x="5064" y="2592"/>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2" name="Group 34">
              <a:extLst>
                <a:ext uri="{FF2B5EF4-FFF2-40B4-BE49-F238E27FC236}">
                  <a16:creationId xmlns:a16="http://schemas.microsoft.com/office/drawing/2014/main" id="{56CCE615-7159-4B13-A29D-BA79E652C960}"/>
                </a:ext>
              </a:extLst>
            </p:cNvPr>
            <p:cNvGrpSpPr>
              <a:grpSpLocks/>
            </p:cNvGrpSpPr>
            <p:nvPr/>
          </p:nvGrpSpPr>
          <p:grpSpPr bwMode="auto">
            <a:xfrm>
              <a:off x="8376920" y="1676400"/>
              <a:ext cx="3505200" cy="3276600"/>
              <a:chOff x="3360" y="1176"/>
              <a:chExt cx="2208" cy="2064"/>
            </a:xfrm>
          </p:grpSpPr>
          <p:sp>
            <p:nvSpPr>
              <p:cNvPr id="42" name="Oval 13">
                <a:extLst>
                  <a:ext uri="{FF2B5EF4-FFF2-40B4-BE49-F238E27FC236}">
                    <a16:creationId xmlns:a16="http://schemas.microsoft.com/office/drawing/2014/main" id="{2B6505FC-F594-4063-B6B7-67B3EE082A86}"/>
                  </a:ext>
                </a:extLst>
              </p:cNvPr>
              <p:cNvSpPr>
                <a:spLocks noChangeArrowheads="1"/>
              </p:cNvSpPr>
              <p:nvPr/>
            </p:nvSpPr>
            <p:spPr bwMode="auto">
              <a:xfrm>
                <a:off x="4128" y="1176"/>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14</a:t>
                </a:r>
              </a:p>
            </p:txBody>
          </p:sp>
          <p:sp>
            <p:nvSpPr>
              <p:cNvPr id="43" name="Oval 14">
                <a:extLst>
                  <a:ext uri="{FF2B5EF4-FFF2-40B4-BE49-F238E27FC236}">
                    <a16:creationId xmlns:a16="http://schemas.microsoft.com/office/drawing/2014/main" id="{CADB73B4-5E30-4CE6-BD3A-64F06EEBE501}"/>
                  </a:ext>
                </a:extLst>
              </p:cNvPr>
              <p:cNvSpPr>
                <a:spLocks noChangeArrowheads="1"/>
              </p:cNvSpPr>
              <p:nvPr/>
            </p:nvSpPr>
            <p:spPr bwMode="auto">
              <a:xfrm>
                <a:off x="3744" y="175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9</a:t>
                </a:r>
              </a:p>
            </p:txBody>
          </p:sp>
          <p:sp>
            <p:nvSpPr>
              <p:cNvPr id="44" name="Oval 15">
                <a:extLst>
                  <a:ext uri="{FF2B5EF4-FFF2-40B4-BE49-F238E27FC236}">
                    <a16:creationId xmlns:a16="http://schemas.microsoft.com/office/drawing/2014/main" id="{9FE5D1B3-F959-4EAC-9E1F-F832BA7D10E7}"/>
                  </a:ext>
                </a:extLst>
              </p:cNvPr>
              <p:cNvSpPr>
                <a:spLocks noChangeArrowheads="1"/>
              </p:cNvSpPr>
              <p:nvPr/>
            </p:nvSpPr>
            <p:spPr bwMode="auto">
              <a:xfrm>
                <a:off x="4512" y="175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28</a:t>
                </a:r>
              </a:p>
            </p:txBody>
          </p:sp>
          <p:sp>
            <p:nvSpPr>
              <p:cNvPr id="45" name="Line 16">
                <a:extLst>
                  <a:ext uri="{FF2B5EF4-FFF2-40B4-BE49-F238E27FC236}">
                    <a16:creationId xmlns:a16="http://schemas.microsoft.com/office/drawing/2014/main" id="{A08BD281-C838-4A07-B86E-FC063CCAF5EF}"/>
                  </a:ext>
                </a:extLst>
              </p:cNvPr>
              <p:cNvSpPr>
                <a:spLocks noChangeShapeType="1"/>
              </p:cNvSpPr>
              <p:nvPr/>
            </p:nvSpPr>
            <p:spPr bwMode="auto">
              <a:xfrm flipH="1">
                <a:off x="3936" y="1416"/>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 name="Line 17">
                <a:extLst>
                  <a:ext uri="{FF2B5EF4-FFF2-40B4-BE49-F238E27FC236}">
                    <a16:creationId xmlns:a16="http://schemas.microsoft.com/office/drawing/2014/main" id="{6EEA0261-0339-4E43-8940-426A2124B3BF}"/>
                  </a:ext>
                </a:extLst>
              </p:cNvPr>
              <p:cNvSpPr>
                <a:spLocks noChangeShapeType="1"/>
              </p:cNvSpPr>
              <p:nvPr/>
            </p:nvSpPr>
            <p:spPr bwMode="auto">
              <a:xfrm>
                <a:off x="4368" y="1416"/>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 name="Oval 18">
                <a:extLst>
                  <a:ext uri="{FF2B5EF4-FFF2-40B4-BE49-F238E27FC236}">
                    <a16:creationId xmlns:a16="http://schemas.microsoft.com/office/drawing/2014/main" id="{ACA8DC15-AE20-46F2-814D-EE46016F6018}"/>
                  </a:ext>
                </a:extLst>
              </p:cNvPr>
              <p:cNvSpPr>
                <a:spLocks noChangeArrowheads="1"/>
              </p:cNvSpPr>
              <p:nvPr/>
            </p:nvSpPr>
            <p:spPr bwMode="auto">
              <a:xfrm>
                <a:off x="3360" y="2328"/>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6</a:t>
                </a:r>
              </a:p>
            </p:txBody>
          </p:sp>
          <p:sp>
            <p:nvSpPr>
              <p:cNvPr id="48" name="Line 19">
                <a:extLst>
                  <a:ext uri="{FF2B5EF4-FFF2-40B4-BE49-F238E27FC236}">
                    <a16:creationId xmlns:a16="http://schemas.microsoft.com/office/drawing/2014/main" id="{8BAA4AA5-B032-4476-98D0-348D5E250EAB}"/>
                  </a:ext>
                </a:extLst>
              </p:cNvPr>
              <p:cNvSpPr>
                <a:spLocks noChangeShapeType="1"/>
              </p:cNvSpPr>
              <p:nvPr/>
            </p:nvSpPr>
            <p:spPr bwMode="auto">
              <a:xfrm flipH="1">
                <a:off x="3552" y="1992"/>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 name="Oval 20">
                <a:extLst>
                  <a:ext uri="{FF2B5EF4-FFF2-40B4-BE49-F238E27FC236}">
                    <a16:creationId xmlns:a16="http://schemas.microsoft.com/office/drawing/2014/main" id="{8D7DBA8E-48AF-4551-8D2D-01F731752053}"/>
                  </a:ext>
                </a:extLst>
              </p:cNvPr>
              <p:cNvSpPr>
                <a:spLocks noChangeArrowheads="1"/>
              </p:cNvSpPr>
              <p:nvPr/>
            </p:nvSpPr>
            <p:spPr bwMode="auto">
              <a:xfrm>
                <a:off x="4896" y="2376"/>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31</a:t>
                </a:r>
              </a:p>
            </p:txBody>
          </p:sp>
          <p:sp>
            <p:nvSpPr>
              <p:cNvPr id="50" name="Line 21">
                <a:extLst>
                  <a:ext uri="{FF2B5EF4-FFF2-40B4-BE49-F238E27FC236}">
                    <a16:creationId xmlns:a16="http://schemas.microsoft.com/office/drawing/2014/main" id="{3628DEF8-A87F-47A2-87A9-8646C72D7703}"/>
                  </a:ext>
                </a:extLst>
              </p:cNvPr>
              <p:cNvSpPr>
                <a:spLocks noChangeShapeType="1"/>
              </p:cNvSpPr>
              <p:nvPr/>
            </p:nvSpPr>
            <p:spPr bwMode="auto">
              <a:xfrm>
                <a:off x="4752" y="2040"/>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 name="Oval 22">
                <a:extLst>
                  <a:ext uri="{FF2B5EF4-FFF2-40B4-BE49-F238E27FC236}">
                    <a16:creationId xmlns:a16="http://schemas.microsoft.com/office/drawing/2014/main" id="{DEAE996F-D3BB-422E-8336-11DC1CC754F0}"/>
                  </a:ext>
                </a:extLst>
              </p:cNvPr>
              <p:cNvSpPr>
                <a:spLocks noChangeArrowheads="1"/>
              </p:cNvSpPr>
              <p:nvPr/>
            </p:nvSpPr>
            <p:spPr bwMode="auto">
              <a:xfrm>
                <a:off x="5280" y="295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44</a:t>
                </a:r>
              </a:p>
            </p:txBody>
          </p:sp>
          <p:sp>
            <p:nvSpPr>
              <p:cNvPr id="52" name="Line 23">
                <a:extLst>
                  <a:ext uri="{FF2B5EF4-FFF2-40B4-BE49-F238E27FC236}">
                    <a16:creationId xmlns:a16="http://schemas.microsoft.com/office/drawing/2014/main" id="{7A3AB766-602C-4811-9F95-56286D023648}"/>
                  </a:ext>
                </a:extLst>
              </p:cNvPr>
              <p:cNvSpPr>
                <a:spLocks noChangeShapeType="1"/>
              </p:cNvSpPr>
              <p:nvPr/>
            </p:nvSpPr>
            <p:spPr bwMode="auto">
              <a:xfrm>
                <a:off x="5136" y="2616"/>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3" name="Group 46">
              <a:extLst>
                <a:ext uri="{FF2B5EF4-FFF2-40B4-BE49-F238E27FC236}">
                  <a16:creationId xmlns:a16="http://schemas.microsoft.com/office/drawing/2014/main" id="{9FE03299-7BEB-4E46-B6C0-5BDFE02A63AF}"/>
                </a:ext>
              </a:extLst>
            </p:cNvPr>
            <p:cNvGrpSpPr>
              <a:grpSpLocks/>
            </p:cNvGrpSpPr>
            <p:nvPr/>
          </p:nvGrpSpPr>
          <p:grpSpPr bwMode="auto">
            <a:xfrm>
              <a:off x="3881120" y="4038600"/>
              <a:ext cx="1676400" cy="2286000"/>
              <a:chOff x="432" y="1224"/>
              <a:chExt cx="1056" cy="1440"/>
            </a:xfrm>
          </p:grpSpPr>
          <p:sp>
            <p:nvSpPr>
              <p:cNvPr id="37" name="Oval 3">
                <a:extLst>
                  <a:ext uri="{FF2B5EF4-FFF2-40B4-BE49-F238E27FC236}">
                    <a16:creationId xmlns:a16="http://schemas.microsoft.com/office/drawing/2014/main" id="{690DBBBE-678D-48A3-B68D-7C23343A4528}"/>
                  </a:ext>
                </a:extLst>
              </p:cNvPr>
              <p:cNvSpPr>
                <a:spLocks noChangeArrowheads="1"/>
              </p:cNvSpPr>
              <p:nvPr/>
            </p:nvSpPr>
            <p:spPr bwMode="auto">
              <a:xfrm>
                <a:off x="1200" y="1224"/>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8</a:t>
                </a:r>
              </a:p>
            </p:txBody>
          </p:sp>
          <p:sp>
            <p:nvSpPr>
              <p:cNvPr id="38" name="Oval 4">
                <a:extLst>
                  <a:ext uri="{FF2B5EF4-FFF2-40B4-BE49-F238E27FC236}">
                    <a16:creationId xmlns:a16="http://schemas.microsoft.com/office/drawing/2014/main" id="{F29506E9-9FC8-4282-A162-071661E7FE63}"/>
                  </a:ext>
                </a:extLst>
              </p:cNvPr>
              <p:cNvSpPr>
                <a:spLocks noChangeArrowheads="1"/>
              </p:cNvSpPr>
              <p:nvPr/>
            </p:nvSpPr>
            <p:spPr bwMode="auto">
              <a:xfrm>
                <a:off x="816" y="1800"/>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3</a:t>
                </a:r>
              </a:p>
            </p:txBody>
          </p:sp>
          <p:sp>
            <p:nvSpPr>
              <p:cNvPr id="39" name="Line 5">
                <a:extLst>
                  <a:ext uri="{FF2B5EF4-FFF2-40B4-BE49-F238E27FC236}">
                    <a16:creationId xmlns:a16="http://schemas.microsoft.com/office/drawing/2014/main" id="{887B5F02-78FA-46C8-8503-26619BF89759}"/>
                  </a:ext>
                </a:extLst>
              </p:cNvPr>
              <p:cNvSpPr>
                <a:spLocks noChangeShapeType="1"/>
              </p:cNvSpPr>
              <p:nvPr/>
            </p:nvSpPr>
            <p:spPr bwMode="auto">
              <a:xfrm flipH="1">
                <a:off x="1008" y="1464"/>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 name="Oval 24">
                <a:extLst>
                  <a:ext uri="{FF2B5EF4-FFF2-40B4-BE49-F238E27FC236}">
                    <a16:creationId xmlns:a16="http://schemas.microsoft.com/office/drawing/2014/main" id="{BD3171B8-25D1-477D-B476-C7B98F167FD1}"/>
                  </a:ext>
                </a:extLst>
              </p:cNvPr>
              <p:cNvSpPr>
                <a:spLocks noChangeArrowheads="1"/>
              </p:cNvSpPr>
              <p:nvPr/>
            </p:nvSpPr>
            <p:spPr bwMode="auto">
              <a:xfrm>
                <a:off x="432" y="2376"/>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1</a:t>
                </a:r>
              </a:p>
            </p:txBody>
          </p:sp>
          <p:sp>
            <p:nvSpPr>
              <p:cNvPr id="41" name="Line 25">
                <a:extLst>
                  <a:ext uri="{FF2B5EF4-FFF2-40B4-BE49-F238E27FC236}">
                    <a16:creationId xmlns:a16="http://schemas.microsoft.com/office/drawing/2014/main" id="{3B2B6996-5FF2-4A51-96ED-37E0013F2220}"/>
                  </a:ext>
                </a:extLst>
              </p:cNvPr>
              <p:cNvSpPr>
                <a:spLocks noChangeShapeType="1"/>
              </p:cNvSpPr>
              <p:nvPr/>
            </p:nvSpPr>
            <p:spPr bwMode="auto">
              <a:xfrm flipH="1">
                <a:off x="624" y="2040"/>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4" name="Group 52">
              <a:extLst>
                <a:ext uri="{FF2B5EF4-FFF2-40B4-BE49-F238E27FC236}">
                  <a16:creationId xmlns:a16="http://schemas.microsoft.com/office/drawing/2014/main" id="{2709C3C1-CE70-4327-9969-549B2C310345}"/>
                </a:ext>
              </a:extLst>
            </p:cNvPr>
            <p:cNvGrpSpPr>
              <a:grpSpLocks/>
            </p:cNvGrpSpPr>
            <p:nvPr/>
          </p:nvGrpSpPr>
          <p:grpSpPr bwMode="auto">
            <a:xfrm>
              <a:off x="5862320" y="2057400"/>
              <a:ext cx="1676400" cy="3200400"/>
              <a:chOff x="1824" y="1176"/>
              <a:chExt cx="1056" cy="2016"/>
            </a:xfrm>
          </p:grpSpPr>
          <p:sp>
            <p:nvSpPr>
              <p:cNvPr id="28" name="Oval 6">
                <a:extLst>
                  <a:ext uri="{FF2B5EF4-FFF2-40B4-BE49-F238E27FC236}">
                    <a16:creationId xmlns:a16="http://schemas.microsoft.com/office/drawing/2014/main" id="{ADB46153-9653-459C-8BD7-D062E3923778}"/>
                  </a:ext>
                </a:extLst>
              </p:cNvPr>
              <p:cNvSpPr>
                <a:spLocks noChangeArrowheads="1"/>
              </p:cNvSpPr>
              <p:nvPr/>
            </p:nvSpPr>
            <p:spPr bwMode="auto">
              <a:xfrm>
                <a:off x="2208" y="1176"/>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4</a:t>
                </a:r>
              </a:p>
            </p:txBody>
          </p:sp>
          <p:sp>
            <p:nvSpPr>
              <p:cNvPr id="29" name="Oval 7">
                <a:extLst>
                  <a:ext uri="{FF2B5EF4-FFF2-40B4-BE49-F238E27FC236}">
                    <a16:creationId xmlns:a16="http://schemas.microsoft.com/office/drawing/2014/main" id="{107366DD-1C5A-4D63-A141-FB4E7E26E645}"/>
                  </a:ext>
                </a:extLst>
              </p:cNvPr>
              <p:cNvSpPr>
                <a:spLocks noChangeArrowheads="1"/>
              </p:cNvSpPr>
              <p:nvPr/>
            </p:nvSpPr>
            <p:spPr bwMode="auto">
              <a:xfrm>
                <a:off x="1824" y="175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2</a:t>
                </a:r>
              </a:p>
            </p:txBody>
          </p:sp>
          <p:sp>
            <p:nvSpPr>
              <p:cNvPr id="30" name="Oval 8">
                <a:extLst>
                  <a:ext uri="{FF2B5EF4-FFF2-40B4-BE49-F238E27FC236}">
                    <a16:creationId xmlns:a16="http://schemas.microsoft.com/office/drawing/2014/main" id="{3EDC9C87-ABE4-4D4E-881D-AF883FF2FE10}"/>
                  </a:ext>
                </a:extLst>
              </p:cNvPr>
              <p:cNvSpPr>
                <a:spLocks noChangeArrowheads="1"/>
              </p:cNvSpPr>
              <p:nvPr/>
            </p:nvSpPr>
            <p:spPr bwMode="auto">
              <a:xfrm>
                <a:off x="2592" y="175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5</a:t>
                </a:r>
              </a:p>
            </p:txBody>
          </p:sp>
          <p:sp>
            <p:nvSpPr>
              <p:cNvPr id="31" name="Line 9">
                <a:extLst>
                  <a:ext uri="{FF2B5EF4-FFF2-40B4-BE49-F238E27FC236}">
                    <a16:creationId xmlns:a16="http://schemas.microsoft.com/office/drawing/2014/main" id="{CADE77C8-1AC8-4F37-AD0C-19ACC337DCFB}"/>
                  </a:ext>
                </a:extLst>
              </p:cNvPr>
              <p:cNvSpPr>
                <a:spLocks noChangeShapeType="1"/>
              </p:cNvSpPr>
              <p:nvPr/>
            </p:nvSpPr>
            <p:spPr bwMode="auto">
              <a:xfrm flipH="1">
                <a:off x="2016" y="1416"/>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 name="Line 10">
                <a:extLst>
                  <a:ext uri="{FF2B5EF4-FFF2-40B4-BE49-F238E27FC236}">
                    <a16:creationId xmlns:a16="http://schemas.microsoft.com/office/drawing/2014/main" id="{AFE53AD1-B812-401D-AD47-CD1AAE4FE14B}"/>
                  </a:ext>
                </a:extLst>
              </p:cNvPr>
              <p:cNvSpPr>
                <a:spLocks noChangeShapeType="1"/>
              </p:cNvSpPr>
              <p:nvPr/>
            </p:nvSpPr>
            <p:spPr bwMode="auto">
              <a:xfrm>
                <a:off x="2448" y="1416"/>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 name="Oval 11">
                <a:extLst>
                  <a:ext uri="{FF2B5EF4-FFF2-40B4-BE49-F238E27FC236}">
                    <a16:creationId xmlns:a16="http://schemas.microsoft.com/office/drawing/2014/main" id="{F8ED4B32-0878-4922-AAAA-332709C05F61}"/>
                  </a:ext>
                </a:extLst>
              </p:cNvPr>
              <p:cNvSpPr>
                <a:spLocks noChangeArrowheads="1"/>
              </p:cNvSpPr>
              <p:nvPr/>
            </p:nvSpPr>
            <p:spPr bwMode="auto">
              <a:xfrm>
                <a:off x="1824" y="2904"/>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3</a:t>
                </a:r>
              </a:p>
            </p:txBody>
          </p:sp>
          <p:sp>
            <p:nvSpPr>
              <p:cNvPr id="34" name="Line 12">
                <a:extLst>
                  <a:ext uri="{FF2B5EF4-FFF2-40B4-BE49-F238E27FC236}">
                    <a16:creationId xmlns:a16="http://schemas.microsoft.com/office/drawing/2014/main" id="{7A93FCC0-D8B7-4F2B-8D3B-FD1A305DD337}"/>
                  </a:ext>
                </a:extLst>
              </p:cNvPr>
              <p:cNvSpPr>
                <a:spLocks noChangeShapeType="1"/>
              </p:cNvSpPr>
              <p:nvPr/>
            </p:nvSpPr>
            <p:spPr bwMode="auto">
              <a:xfrm flipH="1">
                <a:off x="2016" y="2568"/>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 name="Oval 26">
                <a:extLst>
                  <a:ext uri="{FF2B5EF4-FFF2-40B4-BE49-F238E27FC236}">
                    <a16:creationId xmlns:a16="http://schemas.microsoft.com/office/drawing/2014/main" id="{6F08210F-E869-450A-AE43-FE240771D9D8}"/>
                  </a:ext>
                </a:extLst>
              </p:cNvPr>
              <p:cNvSpPr>
                <a:spLocks noChangeArrowheads="1"/>
              </p:cNvSpPr>
              <p:nvPr/>
            </p:nvSpPr>
            <p:spPr bwMode="auto">
              <a:xfrm>
                <a:off x="2208" y="2328"/>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MS PGothic" panose="020B0600070205080204" pitchFamily="34" charset="-128"/>
                  </a:rPr>
                  <a:t>4</a:t>
                </a:r>
              </a:p>
            </p:txBody>
          </p:sp>
          <p:sp>
            <p:nvSpPr>
              <p:cNvPr id="36" name="Line 27">
                <a:extLst>
                  <a:ext uri="{FF2B5EF4-FFF2-40B4-BE49-F238E27FC236}">
                    <a16:creationId xmlns:a16="http://schemas.microsoft.com/office/drawing/2014/main" id="{BB91CD55-5CE1-4973-8FCF-9005CC97469C}"/>
                  </a:ext>
                </a:extLst>
              </p:cNvPr>
              <p:cNvSpPr>
                <a:spLocks noChangeShapeType="1"/>
              </p:cNvSpPr>
              <p:nvPr/>
            </p:nvSpPr>
            <p:spPr bwMode="auto">
              <a:xfrm>
                <a:off x="2064" y="1992"/>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5" name="Group 62">
              <a:extLst>
                <a:ext uri="{FF2B5EF4-FFF2-40B4-BE49-F238E27FC236}">
                  <a16:creationId xmlns:a16="http://schemas.microsoft.com/office/drawing/2014/main" id="{E022A334-F6CF-49CD-8D26-FDE4139F9576}"/>
                </a:ext>
              </a:extLst>
            </p:cNvPr>
            <p:cNvGrpSpPr>
              <a:grpSpLocks/>
            </p:cNvGrpSpPr>
            <p:nvPr/>
          </p:nvGrpSpPr>
          <p:grpSpPr bwMode="auto">
            <a:xfrm>
              <a:off x="6319520" y="1981200"/>
              <a:ext cx="685800" cy="685800"/>
              <a:chOff x="1152" y="2304"/>
              <a:chExt cx="432" cy="432"/>
            </a:xfrm>
          </p:grpSpPr>
          <p:sp>
            <p:nvSpPr>
              <p:cNvPr id="26" name="Line 63">
                <a:extLst>
                  <a:ext uri="{FF2B5EF4-FFF2-40B4-BE49-F238E27FC236}">
                    <a16:creationId xmlns:a16="http://schemas.microsoft.com/office/drawing/2014/main" id="{2DD62D87-95E0-460F-9ADE-335A14C4E513}"/>
                  </a:ext>
                </a:extLst>
              </p:cNvPr>
              <p:cNvSpPr>
                <a:spLocks noChangeShapeType="1"/>
              </p:cNvSpPr>
              <p:nvPr/>
            </p:nvSpPr>
            <p:spPr bwMode="auto">
              <a:xfrm>
                <a:off x="1152" y="2304"/>
                <a:ext cx="432" cy="43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64">
                <a:extLst>
                  <a:ext uri="{FF2B5EF4-FFF2-40B4-BE49-F238E27FC236}">
                    <a16:creationId xmlns:a16="http://schemas.microsoft.com/office/drawing/2014/main" id="{616209DB-0AC9-4D7B-B196-B7E07039C6B0}"/>
                  </a:ext>
                </a:extLst>
              </p:cNvPr>
              <p:cNvSpPr>
                <a:spLocks noChangeShapeType="1"/>
              </p:cNvSpPr>
              <p:nvPr/>
            </p:nvSpPr>
            <p:spPr bwMode="auto">
              <a:xfrm flipV="1">
                <a:off x="1152" y="2304"/>
                <a:ext cx="432" cy="43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6" name="Group 65">
              <a:extLst>
                <a:ext uri="{FF2B5EF4-FFF2-40B4-BE49-F238E27FC236}">
                  <a16:creationId xmlns:a16="http://schemas.microsoft.com/office/drawing/2014/main" id="{20BEEA99-470A-4569-9DCA-D18B5374B36C}"/>
                </a:ext>
              </a:extLst>
            </p:cNvPr>
            <p:cNvGrpSpPr>
              <a:grpSpLocks/>
            </p:cNvGrpSpPr>
            <p:nvPr/>
          </p:nvGrpSpPr>
          <p:grpSpPr bwMode="auto">
            <a:xfrm>
              <a:off x="4947920" y="3886200"/>
              <a:ext cx="685800" cy="685800"/>
              <a:chOff x="1152" y="2304"/>
              <a:chExt cx="432" cy="432"/>
            </a:xfrm>
          </p:grpSpPr>
          <p:sp>
            <p:nvSpPr>
              <p:cNvPr id="24" name="Line 66">
                <a:extLst>
                  <a:ext uri="{FF2B5EF4-FFF2-40B4-BE49-F238E27FC236}">
                    <a16:creationId xmlns:a16="http://schemas.microsoft.com/office/drawing/2014/main" id="{661A4E07-B658-4A85-B14C-D7DA9FC24B78}"/>
                  </a:ext>
                </a:extLst>
              </p:cNvPr>
              <p:cNvSpPr>
                <a:spLocks noChangeShapeType="1"/>
              </p:cNvSpPr>
              <p:nvPr/>
            </p:nvSpPr>
            <p:spPr bwMode="auto">
              <a:xfrm>
                <a:off x="1152" y="2304"/>
                <a:ext cx="432" cy="43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67">
                <a:extLst>
                  <a:ext uri="{FF2B5EF4-FFF2-40B4-BE49-F238E27FC236}">
                    <a16:creationId xmlns:a16="http://schemas.microsoft.com/office/drawing/2014/main" id="{C9C5866F-8A78-4E59-8EC9-4B8F8F23D910}"/>
                  </a:ext>
                </a:extLst>
              </p:cNvPr>
              <p:cNvSpPr>
                <a:spLocks noChangeShapeType="1"/>
              </p:cNvSpPr>
              <p:nvPr/>
            </p:nvSpPr>
            <p:spPr bwMode="auto">
              <a:xfrm flipV="1">
                <a:off x="1152" y="2304"/>
                <a:ext cx="432" cy="43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7" name="Group 68">
              <a:extLst>
                <a:ext uri="{FF2B5EF4-FFF2-40B4-BE49-F238E27FC236}">
                  <a16:creationId xmlns:a16="http://schemas.microsoft.com/office/drawing/2014/main" id="{A12E3435-4A83-41F2-A2AB-A5DE68320153}"/>
                </a:ext>
              </a:extLst>
            </p:cNvPr>
            <p:cNvGrpSpPr>
              <a:grpSpLocks/>
            </p:cNvGrpSpPr>
            <p:nvPr/>
          </p:nvGrpSpPr>
          <p:grpSpPr bwMode="auto">
            <a:xfrm>
              <a:off x="10129520" y="2514600"/>
              <a:ext cx="685800" cy="685800"/>
              <a:chOff x="1152" y="2304"/>
              <a:chExt cx="432" cy="432"/>
            </a:xfrm>
          </p:grpSpPr>
          <p:sp>
            <p:nvSpPr>
              <p:cNvPr id="22" name="Line 69">
                <a:extLst>
                  <a:ext uri="{FF2B5EF4-FFF2-40B4-BE49-F238E27FC236}">
                    <a16:creationId xmlns:a16="http://schemas.microsoft.com/office/drawing/2014/main" id="{D3D0D263-7444-4211-ADCD-3B999DA08ED3}"/>
                  </a:ext>
                </a:extLst>
              </p:cNvPr>
              <p:cNvSpPr>
                <a:spLocks noChangeShapeType="1"/>
              </p:cNvSpPr>
              <p:nvPr/>
            </p:nvSpPr>
            <p:spPr bwMode="auto">
              <a:xfrm>
                <a:off x="1152" y="2304"/>
                <a:ext cx="432" cy="43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70">
                <a:extLst>
                  <a:ext uri="{FF2B5EF4-FFF2-40B4-BE49-F238E27FC236}">
                    <a16:creationId xmlns:a16="http://schemas.microsoft.com/office/drawing/2014/main" id="{58612BC3-EC6A-4E66-92A0-1652E7F044E0}"/>
                  </a:ext>
                </a:extLst>
              </p:cNvPr>
              <p:cNvSpPr>
                <a:spLocks noChangeShapeType="1"/>
              </p:cNvSpPr>
              <p:nvPr/>
            </p:nvSpPr>
            <p:spPr bwMode="auto">
              <a:xfrm flipV="1">
                <a:off x="1152" y="2304"/>
                <a:ext cx="432" cy="43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 name="Group 71">
              <a:extLst>
                <a:ext uri="{FF2B5EF4-FFF2-40B4-BE49-F238E27FC236}">
                  <a16:creationId xmlns:a16="http://schemas.microsoft.com/office/drawing/2014/main" id="{F96B54DC-D217-4E11-BA34-718EBBC4D517}"/>
                </a:ext>
              </a:extLst>
            </p:cNvPr>
            <p:cNvGrpSpPr>
              <a:grpSpLocks/>
            </p:cNvGrpSpPr>
            <p:nvPr/>
          </p:nvGrpSpPr>
          <p:grpSpPr bwMode="auto">
            <a:xfrm>
              <a:off x="9443720" y="1600200"/>
              <a:ext cx="685800" cy="685800"/>
              <a:chOff x="1152" y="2304"/>
              <a:chExt cx="432" cy="432"/>
            </a:xfrm>
          </p:grpSpPr>
          <p:sp>
            <p:nvSpPr>
              <p:cNvPr id="19" name="Line 72">
                <a:extLst>
                  <a:ext uri="{FF2B5EF4-FFF2-40B4-BE49-F238E27FC236}">
                    <a16:creationId xmlns:a16="http://schemas.microsoft.com/office/drawing/2014/main" id="{4DECD48A-77A4-40EF-B22F-39281ABB14C1}"/>
                  </a:ext>
                </a:extLst>
              </p:cNvPr>
              <p:cNvSpPr>
                <a:spLocks noChangeShapeType="1"/>
              </p:cNvSpPr>
              <p:nvPr/>
            </p:nvSpPr>
            <p:spPr bwMode="auto">
              <a:xfrm>
                <a:off x="1152" y="2304"/>
                <a:ext cx="432" cy="43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73">
                <a:extLst>
                  <a:ext uri="{FF2B5EF4-FFF2-40B4-BE49-F238E27FC236}">
                    <a16:creationId xmlns:a16="http://schemas.microsoft.com/office/drawing/2014/main" id="{59D8EDFC-5CC2-46D7-A5EB-8CA52FA8BE55}"/>
                  </a:ext>
                </a:extLst>
              </p:cNvPr>
              <p:cNvSpPr>
                <a:spLocks noChangeShapeType="1"/>
              </p:cNvSpPr>
              <p:nvPr/>
            </p:nvSpPr>
            <p:spPr bwMode="auto">
              <a:xfrm flipV="1">
                <a:off x="1152" y="2304"/>
                <a:ext cx="432" cy="43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Tree>
    <p:extLst>
      <p:ext uri="{BB962C8B-B14F-4D97-AF65-F5344CB8AC3E}">
        <p14:creationId xmlns:p14="http://schemas.microsoft.com/office/powerpoint/2010/main" val="21490884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77</a:t>
            </a:fld>
            <a:endParaRPr lang="en-IN" dirty="0"/>
          </a:p>
        </p:txBody>
      </p:sp>
      <p:sp>
        <p:nvSpPr>
          <p:cNvPr id="6" name="Rectangle 5"/>
          <p:cNvSpPr/>
          <p:nvPr/>
        </p:nvSpPr>
        <p:spPr>
          <a:xfrm>
            <a:off x="72123" y="1076214"/>
            <a:ext cx="11951378" cy="420115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Tracking subtree </a:t>
            </a:r>
            <a:r>
              <a:rPr lang="en-US" sz="2400" b="1" dirty="0" smtClean="0">
                <a:latin typeface="Times New Roman" panose="02020603050405020304" pitchFamily="18" charset="0"/>
                <a:cs typeface="Times New Roman" panose="02020603050405020304" pitchFamily="18" charset="0"/>
              </a:rPr>
              <a:t>height</a:t>
            </a:r>
          </a:p>
          <a:p>
            <a:pPr marL="360000" lvl="4"/>
            <a:endParaRPr lang="en-US" sz="1500" b="1"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Many of the AVL tree operations depend on height</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8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Height can be computed recursively by walking the tree; too slow.</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each node can keep track of its subtree height as a field:</a:t>
            </a:r>
          </a:p>
          <a:p>
            <a:pPr marL="1177200" lvl="7"/>
            <a:endParaRPr lang="en-US" sz="2000" dirty="0">
              <a:latin typeface="Times New Roman" panose="02020603050405020304" pitchFamily="18" charset="0"/>
              <a:cs typeface="Times New Roman" panose="02020603050405020304" pitchFamily="18" charset="0"/>
            </a:endParaRPr>
          </a:p>
          <a:p>
            <a:pPr marL="1177200" lvl="7"/>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TreeNode</a:t>
            </a:r>
            <a:r>
              <a:rPr lang="en-US" sz="2000" dirty="0">
                <a:latin typeface="Times New Roman" panose="02020603050405020304" pitchFamily="18" charset="0"/>
                <a:cs typeface="Times New Roman" panose="02020603050405020304" pitchFamily="18" charset="0"/>
              </a:rPr>
              <a:t> {</a:t>
            </a:r>
          </a:p>
          <a:p>
            <a:pPr marL="1177200" lvl="7"/>
            <a:r>
              <a:rPr lang="en-US" sz="2000" dirty="0">
                <a:latin typeface="Times New Roman" panose="02020603050405020304" pitchFamily="18" charset="0"/>
                <a:cs typeface="Times New Roman" panose="02020603050405020304" pitchFamily="18" charset="0"/>
              </a:rPr>
              <a:t>	E data;</a:t>
            </a:r>
          </a:p>
          <a:p>
            <a:pPr marL="1177200" lvl="7"/>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height;</a:t>
            </a:r>
          </a:p>
          <a:p>
            <a:pPr marL="1177200" lvl="7"/>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TreeNode</a:t>
            </a:r>
            <a:r>
              <a:rPr lang="en-US" sz="2000" dirty="0">
                <a:latin typeface="Times New Roman" panose="02020603050405020304" pitchFamily="18" charset="0"/>
                <a:cs typeface="Times New Roman" panose="02020603050405020304" pitchFamily="18" charset="0"/>
              </a:rPr>
              <a:t> left;</a:t>
            </a:r>
          </a:p>
          <a:p>
            <a:pPr marL="1177200" lvl="7"/>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TreeNode</a:t>
            </a:r>
            <a:r>
              <a:rPr lang="en-US" sz="2000" dirty="0">
                <a:latin typeface="Times New Roman" panose="02020603050405020304" pitchFamily="18" charset="0"/>
                <a:cs typeface="Times New Roman" panose="02020603050405020304" pitchFamily="18" charset="0"/>
              </a:rPr>
              <a:t> right;</a:t>
            </a:r>
          </a:p>
          <a:p>
            <a:pPr marL="1177200" lvl="7"/>
            <a:r>
              <a:rPr lang="en-US" sz="2000" dirty="0">
                <a:latin typeface="Times New Roman" panose="02020603050405020304" pitchFamily="18" charset="0"/>
                <a:cs typeface="Times New Roman" panose="02020603050405020304" pitchFamily="18" charset="0"/>
              </a:rPr>
              <a:t>}</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pSp>
        <p:nvGrpSpPr>
          <p:cNvPr id="80" name="Group 79">
            <a:extLst>
              <a:ext uri="{FF2B5EF4-FFF2-40B4-BE49-F238E27FC236}">
                <a16:creationId xmlns:a16="http://schemas.microsoft.com/office/drawing/2014/main" id="{60E6B0DA-094F-49E4-9BB8-B33B6F7BD5D5}"/>
              </a:ext>
            </a:extLst>
          </p:cNvPr>
          <p:cNvGrpSpPr/>
          <p:nvPr/>
        </p:nvGrpSpPr>
        <p:grpSpPr>
          <a:xfrm>
            <a:off x="5180297" y="2782001"/>
            <a:ext cx="5556251" cy="3771900"/>
            <a:chOff x="6096000" y="2232660"/>
            <a:chExt cx="5556251" cy="3771900"/>
          </a:xfrm>
        </p:grpSpPr>
        <p:cxnSp>
          <p:nvCxnSpPr>
            <p:cNvPr id="81" name="AutoShape 2">
              <a:extLst>
                <a:ext uri="{FF2B5EF4-FFF2-40B4-BE49-F238E27FC236}">
                  <a16:creationId xmlns:a16="http://schemas.microsoft.com/office/drawing/2014/main" id="{11061785-3380-43E3-9C10-97E0AA0F3AE2}"/>
                </a:ext>
              </a:extLst>
            </p:cNvPr>
            <p:cNvCxnSpPr>
              <a:cxnSpLocks noChangeShapeType="1"/>
              <a:stCxn id="87" idx="5"/>
              <a:endCxn id="82" idx="0"/>
            </p:cNvCxnSpPr>
            <p:nvPr>
              <p:custDataLst>
                <p:tags r:id="rId1"/>
              </p:custDataLst>
            </p:nvPr>
          </p:nvCxnSpPr>
          <p:spPr bwMode="auto">
            <a:xfrm>
              <a:off x="8180388" y="3301048"/>
              <a:ext cx="855662" cy="5508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 name="Oval 5">
              <a:extLst>
                <a:ext uri="{FF2B5EF4-FFF2-40B4-BE49-F238E27FC236}">
                  <a16:creationId xmlns:a16="http://schemas.microsoft.com/office/drawing/2014/main" id="{861C449E-ADCB-461D-AE33-7E8712BE9C1A}"/>
                </a:ext>
              </a:extLst>
            </p:cNvPr>
            <p:cNvSpPr>
              <a:spLocks noChangeAspect="1" noChangeArrowheads="1"/>
            </p:cNvSpPr>
            <p:nvPr>
              <p:custDataLst>
                <p:tags r:id="rId2"/>
              </p:custDataLst>
            </p:nvPr>
          </p:nvSpPr>
          <p:spPr bwMode="auto">
            <a:xfrm>
              <a:off x="8845550" y="387096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20</a:t>
              </a:r>
            </a:p>
          </p:txBody>
        </p:sp>
        <p:sp>
          <p:nvSpPr>
            <p:cNvPr id="83" name="Oval 6">
              <a:extLst>
                <a:ext uri="{FF2B5EF4-FFF2-40B4-BE49-F238E27FC236}">
                  <a16:creationId xmlns:a16="http://schemas.microsoft.com/office/drawing/2014/main" id="{6F302D54-E060-4731-9E04-A114635B170F}"/>
                </a:ext>
              </a:extLst>
            </p:cNvPr>
            <p:cNvSpPr>
              <a:spLocks noChangeAspect="1" noChangeArrowheads="1"/>
            </p:cNvSpPr>
            <p:nvPr>
              <p:custDataLst>
                <p:tags r:id="rId3"/>
              </p:custDataLst>
            </p:nvPr>
          </p:nvSpPr>
          <p:spPr bwMode="auto">
            <a:xfrm>
              <a:off x="7321550" y="473456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9</a:t>
              </a:r>
            </a:p>
          </p:txBody>
        </p:sp>
        <p:sp>
          <p:nvSpPr>
            <p:cNvPr id="84" name="Oval 7">
              <a:extLst>
                <a:ext uri="{FF2B5EF4-FFF2-40B4-BE49-F238E27FC236}">
                  <a16:creationId xmlns:a16="http://schemas.microsoft.com/office/drawing/2014/main" id="{57270D23-F0D6-4CD3-92CE-20A34785F575}"/>
                </a:ext>
              </a:extLst>
            </p:cNvPr>
            <p:cNvSpPr>
              <a:spLocks noChangeAspect="1" noChangeArrowheads="1"/>
            </p:cNvSpPr>
            <p:nvPr>
              <p:custDataLst>
                <p:tags r:id="rId4"/>
              </p:custDataLst>
            </p:nvPr>
          </p:nvSpPr>
          <p:spPr bwMode="auto">
            <a:xfrm>
              <a:off x="6254750" y="473456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2</a:t>
              </a:r>
            </a:p>
          </p:txBody>
        </p:sp>
        <p:sp>
          <p:nvSpPr>
            <p:cNvPr id="85" name="Oval 8">
              <a:extLst>
                <a:ext uri="{FF2B5EF4-FFF2-40B4-BE49-F238E27FC236}">
                  <a16:creationId xmlns:a16="http://schemas.microsoft.com/office/drawing/2014/main" id="{04F3913B-39BD-432C-9DAF-6FFCCBFB5545}"/>
                </a:ext>
              </a:extLst>
            </p:cNvPr>
            <p:cNvSpPr>
              <a:spLocks noChangeAspect="1" noChangeArrowheads="1"/>
            </p:cNvSpPr>
            <p:nvPr>
              <p:custDataLst>
                <p:tags r:id="rId5"/>
              </p:custDataLst>
            </p:nvPr>
          </p:nvSpPr>
          <p:spPr bwMode="auto">
            <a:xfrm>
              <a:off x="8388350" y="470916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15</a:t>
              </a:r>
            </a:p>
          </p:txBody>
        </p:sp>
        <p:sp>
          <p:nvSpPr>
            <p:cNvPr id="86" name="Oval 9">
              <a:extLst>
                <a:ext uri="{FF2B5EF4-FFF2-40B4-BE49-F238E27FC236}">
                  <a16:creationId xmlns:a16="http://schemas.microsoft.com/office/drawing/2014/main" id="{C0A627CD-5E91-49E2-9761-CDC460871DC5}"/>
                </a:ext>
              </a:extLst>
            </p:cNvPr>
            <p:cNvSpPr>
              <a:spLocks noChangeAspect="1" noChangeArrowheads="1"/>
            </p:cNvSpPr>
            <p:nvPr>
              <p:custDataLst>
                <p:tags r:id="rId6"/>
              </p:custDataLst>
            </p:nvPr>
          </p:nvSpPr>
          <p:spPr bwMode="auto">
            <a:xfrm>
              <a:off x="6788150" y="384556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5</a:t>
              </a:r>
            </a:p>
          </p:txBody>
        </p:sp>
        <p:sp>
          <p:nvSpPr>
            <p:cNvPr id="87" name="Oval 10">
              <a:extLst>
                <a:ext uri="{FF2B5EF4-FFF2-40B4-BE49-F238E27FC236}">
                  <a16:creationId xmlns:a16="http://schemas.microsoft.com/office/drawing/2014/main" id="{85F4188D-1C5A-4E56-AD93-06B08BC9AD55}"/>
                </a:ext>
              </a:extLst>
            </p:cNvPr>
            <p:cNvSpPr>
              <a:spLocks noChangeAspect="1" noChangeArrowheads="1"/>
            </p:cNvSpPr>
            <p:nvPr>
              <p:custDataLst>
                <p:tags r:id="rId7"/>
              </p:custDataLst>
            </p:nvPr>
          </p:nvSpPr>
          <p:spPr bwMode="auto">
            <a:xfrm>
              <a:off x="7854950" y="2956560"/>
              <a:ext cx="381000" cy="381000"/>
            </a:xfrm>
            <a:prstGeom prst="ellipse">
              <a:avLst/>
            </a:prstGeom>
            <a:solidFill>
              <a:schemeClr val="bg1"/>
            </a:solidFill>
            <a:ln w="38100">
              <a:solidFill>
                <a:schemeClr val="tx1"/>
              </a:solidFill>
              <a:round/>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10</a:t>
              </a:r>
            </a:p>
          </p:txBody>
        </p:sp>
        <p:cxnSp>
          <p:nvCxnSpPr>
            <p:cNvPr id="88" name="AutoShape 11">
              <a:extLst>
                <a:ext uri="{FF2B5EF4-FFF2-40B4-BE49-F238E27FC236}">
                  <a16:creationId xmlns:a16="http://schemas.microsoft.com/office/drawing/2014/main" id="{7540B4FC-50DC-4220-81AA-C4400EEE3964}"/>
                </a:ext>
              </a:extLst>
            </p:cNvPr>
            <p:cNvCxnSpPr>
              <a:cxnSpLocks noChangeShapeType="1"/>
              <a:stCxn id="87" idx="3"/>
              <a:endCxn id="86" idx="0"/>
            </p:cNvCxnSpPr>
            <p:nvPr>
              <p:custDataLst>
                <p:tags r:id="rId8"/>
              </p:custDataLst>
            </p:nvPr>
          </p:nvCxnSpPr>
          <p:spPr bwMode="auto">
            <a:xfrm flipH="1">
              <a:off x="6978651" y="330104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 name="AutoShape 12">
              <a:extLst>
                <a:ext uri="{FF2B5EF4-FFF2-40B4-BE49-F238E27FC236}">
                  <a16:creationId xmlns:a16="http://schemas.microsoft.com/office/drawing/2014/main" id="{9F200AC1-581A-4E59-9E18-DA983B142C97}"/>
                </a:ext>
              </a:extLst>
            </p:cNvPr>
            <p:cNvCxnSpPr>
              <a:cxnSpLocks noChangeShapeType="1"/>
              <a:stCxn id="82" idx="3"/>
              <a:endCxn id="85" idx="0"/>
            </p:cNvCxnSpPr>
            <p:nvPr>
              <p:custDataLst>
                <p:tags r:id="rId9"/>
              </p:custDataLst>
            </p:nvPr>
          </p:nvCxnSpPr>
          <p:spPr bwMode="auto">
            <a:xfrm flipH="1">
              <a:off x="8578851" y="4215448"/>
              <a:ext cx="322263" cy="4746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0" name="AutoShape 13">
              <a:extLst>
                <a:ext uri="{FF2B5EF4-FFF2-40B4-BE49-F238E27FC236}">
                  <a16:creationId xmlns:a16="http://schemas.microsoft.com/office/drawing/2014/main" id="{04F29E0B-B2DE-4686-BCF2-B4D70E389591}"/>
                </a:ext>
              </a:extLst>
            </p:cNvPr>
            <p:cNvCxnSpPr>
              <a:cxnSpLocks noChangeShapeType="1"/>
              <a:stCxn id="86" idx="3"/>
              <a:endCxn id="84" idx="0"/>
            </p:cNvCxnSpPr>
            <p:nvPr>
              <p:custDataLst>
                <p:tags r:id="rId10"/>
              </p:custDataLst>
            </p:nvPr>
          </p:nvCxnSpPr>
          <p:spPr bwMode="auto">
            <a:xfrm flipH="1">
              <a:off x="6445251" y="419004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 name="AutoShape 14">
              <a:extLst>
                <a:ext uri="{FF2B5EF4-FFF2-40B4-BE49-F238E27FC236}">
                  <a16:creationId xmlns:a16="http://schemas.microsoft.com/office/drawing/2014/main" id="{F3365267-A7C1-452C-80D9-3736AAA382C8}"/>
                </a:ext>
              </a:extLst>
            </p:cNvPr>
            <p:cNvCxnSpPr>
              <a:cxnSpLocks noChangeShapeType="1"/>
              <a:stCxn id="86" idx="5"/>
              <a:endCxn id="83" idx="0"/>
            </p:cNvCxnSpPr>
            <p:nvPr>
              <p:custDataLst>
                <p:tags r:id="rId11"/>
              </p:custDataLst>
            </p:nvPr>
          </p:nvCxnSpPr>
          <p:spPr bwMode="auto">
            <a:xfrm>
              <a:off x="7113588" y="419004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 name="Oval 15">
              <a:extLst>
                <a:ext uri="{FF2B5EF4-FFF2-40B4-BE49-F238E27FC236}">
                  <a16:creationId xmlns:a16="http://schemas.microsoft.com/office/drawing/2014/main" id="{F99E217B-5370-4371-A916-9A0A67CFED54}"/>
                </a:ext>
              </a:extLst>
            </p:cNvPr>
            <p:cNvSpPr>
              <a:spLocks noChangeAspect="1" noChangeArrowheads="1"/>
            </p:cNvSpPr>
            <p:nvPr>
              <p:custDataLst>
                <p:tags r:id="rId12"/>
              </p:custDataLst>
            </p:nvPr>
          </p:nvSpPr>
          <p:spPr bwMode="auto">
            <a:xfrm>
              <a:off x="9378950" y="470916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latin typeface="Calibri" panose="020F0502020204030204" pitchFamily="34" charset="0"/>
                  <a:ea typeface="MS PGothic" panose="020B0600070205080204" pitchFamily="34" charset="-128"/>
                </a:rPr>
                <a:t>30</a:t>
              </a:r>
            </a:p>
          </p:txBody>
        </p:sp>
        <p:sp>
          <p:nvSpPr>
            <p:cNvPr id="93" name="Oval 17">
              <a:extLst>
                <a:ext uri="{FF2B5EF4-FFF2-40B4-BE49-F238E27FC236}">
                  <a16:creationId xmlns:a16="http://schemas.microsoft.com/office/drawing/2014/main" id="{1CC89A5E-D91F-4D5D-9AD5-3D7CFC138B84}"/>
                </a:ext>
              </a:extLst>
            </p:cNvPr>
            <p:cNvSpPr>
              <a:spLocks noChangeAspect="1" noChangeArrowheads="1"/>
            </p:cNvSpPr>
            <p:nvPr>
              <p:custDataLst>
                <p:tags r:id="rId13"/>
              </p:custDataLst>
            </p:nvPr>
          </p:nvSpPr>
          <p:spPr bwMode="auto">
            <a:xfrm>
              <a:off x="6940550" y="562356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7</a:t>
              </a:r>
            </a:p>
          </p:txBody>
        </p:sp>
        <p:cxnSp>
          <p:nvCxnSpPr>
            <p:cNvPr id="94" name="AutoShape 18">
              <a:extLst>
                <a:ext uri="{FF2B5EF4-FFF2-40B4-BE49-F238E27FC236}">
                  <a16:creationId xmlns:a16="http://schemas.microsoft.com/office/drawing/2014/main" id="{3CE8BCA0-4129-48F5-977B-39CDF27B3851}"/>
                </a:ext>
              </a:extLst>
            </p:cNvPr>
            <p:cNvCxnSpPr>
              <a:cxnSpLocks noChangeShapeType="1"/>
              <a:stCxn id="83" idx="3"/>
              <a:endCxn id="93" idx="0"/>
            </p:cNvCxnSpPr>
            <p:nvPr>
              <p:custDataLst>
                <p:tags r:id="rId14"/>
              </p:custDataLst>
            </p:nvPr>
          </p:nvCxnSpPr>
          <p:spPr bwMode="auto">
            <a:xfrm flipH="1">
              <a:off x="7131051" y="5079048"/>
              <a:ext cx="2460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5" name="AutoShape 20">
              <a:extLst>
                <a:ext uri="{FF2B5EF4-FFF2-40B4-BE49-F238E27FC236}">
                  <a16:creationId xmlns:a16="http://schemas.microsoft.com/office/drawing/2014/main" id="{020BBB73-C5BE-4AEC-81C1-4CED8F4A7DA5}"/>
                </a:ext>
              </a:extLst>
            </p:cNvPr>
            <p:cNvCxnSpPr>
              <a:cxnSpLocks noChangeShapeType="1"/>
              <a:stCxn id="82" idx="5"/>
              <a:endCxn id="92" idx="0"/>
            </p:cNvCxnSpPr>
            <p:nvPr>
              <p:custDataLst>
                <p:tags r:id="rId15"/>
              </p:custDataLst>
            </p:nvPr>
          </p:nvCxnSpPr>
          <p:spPr bwMode="auto">
            <a:xfrm>
              <a:off x="9170988" y="4215448"/>
              <a:ext cx="398462" cy="4746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6" name="Text Box 21">
              <a:extLst>
                <a:ext uri="{FF2B5EF4-FFF2-40B4-BE49-F238E27FC236}">
                  <a16:creationId xmlns:a16="http://schemas.microsoft.com/office/drawing/2014/main" id="{104D0BA4-CFDF-4F62-9D07-656A27329035}"/>
                </a:ext>
              </a:extLst>
            </p:cNvPr>
            <p:cNvSpPr txBox="1">
              <a:spLocks noChangeArrowheads="1"/>
            </p:cNvSpPr>
            <p:nvPr>
              <p:custDataLst>
                <p:tags r:id="rId16"/>
              </p:custDataLst>
            </p:nvPr>
          </p:nvSpPr>
          <p:spPr bwMode="auto">
            <a:xfrm>
              <a:off x="6096000" y="4464685"/>
              <a:ext cx="314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solidFill>
                    <a:srgbClr val="0000FF"/>
                  </a:solidFill>
                  <a:latin typeface="Calibri" panose="020F0502020204030204" pitchFamily="34" charset="0"/>
                  <a:ea typeface="MS PGothic" panose="020B0600070205080204" pitchFamily="34" charset="-128"/>
                </a:rPr>
                <a:t>1</a:t>
              </a:r>
            </a:p>
          </p:txBody>
        </p:sp>
        <p:sp>
          <p:nvSpPr>
            <p:cNvPr id="97" name="Text Box 22">
              <a:extLst>
                <a:ext uri="{FF2B5EF4-FFF2-40B4-BE49-F238E27FC236}">
                  <a16:creationId xmlns:a16="http://schemas.microsoft.com/office/drawing/2014/main" id="{8D407CE7-FBA5-4BA8-8E77-79A90488830C}"/>
                </a:ext>
              </a:extLst>
            </p:cNvPr>
            <p:cNvSpPr txBox="1">
              <a:spLocks noChangeArrowheads="1"/>
            </p:cNvSpPr>
            <p:nvPr>
              <p:custDataLst>
                <p:tags r:id="rId17"/>
              </p:custDataLst>
            </p:nvPr>
          </p:nvSpPr>
          <p:spPr bwMode="auto">
            <a:xfrm>
              <a:off x="6781800" y="5302885"/>
              <a:ext cx="314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solidFill>
                    <a:srgbClr val="0000FF"/>
                  </a:solidFill>
                  <a:latin typeface="Calibri" panose="020F0502020204030204" pitchFamily="34" charset="0"/>
                  <a:ea typeface="MS PGothic" panose="020B0600070205080204" pitchFamily="34" charset="-128"/>
                </a:rPr>
                <a:t>1</a:t>
              </a:r>
            </a:p>
          </p:txBody>
        </p:sp>
        <p:sp>
          <p:nvSpPr>
            <p:cNvPr id="98" name="Text Box 24">
              <a:extLst>
                <a:ext uri="{FF2B5EF4-FFF2-40B4-BE49-F238E27FC236}">
                  <a16:creationId xmlns:a16="http://schemas.microsoft.com/office/drawing/2014/main" id="{FD385768-41B5-40AC-851D-241DDC18481B}"/>
                </a:ext>
              </a:extLst>
            </p:cNvPr>
            <p:cNvSpPr txBox="1">
              <a:spLocks noChangeArrowheads="1"/>
            </p:cNvSpPr>
            <p:nvPr>
              <p:custDataLst>
                <p:tags r:id="rId18"/>
              </p:custDataLst>
            </p:nvPr>
          </p:nvSpPr>
          <p:spPr bwMode="auto">
            <a:xfrm>
              <a:off x="9601200" y="4404360"/>
              <a:ext cx="314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solidFill>
                    <a:srgbClr val="0000FF"/>
                  </a:solidFill>
                  <a:latin typeface="Calibri" panose="020F0502020204030204" pitchFamily="34" charset="0"/>
                  <a:ea typeface="MS PGothic" panose="020B0600070205080204" pitchFamily="34" charset="-128"/>
                </a:rPr>
                <a:t>1</a:t>
              </a:r>
            </a:p>
          </p:txBody>
        </p:sp>
        <p:sp>
          <p:nvSpPr>
            <p:cNvPr id="99" name="Text Box 25">
              <a:extLst>
                <a:ext uri="{FF2B5EF4-FFF2-40B4-BE49-F238E27FC236}">
                  <a16:creationId xmlns:a16="http://schemas.microsoft.com/office/drawing/2014/main" id="{460C290A-89C4-4FF5-AF43-8FE6A8DD6D1E}"/>
                </a:ext>
              </a:extLst>
            </p:cNvPr>
            <p:cNvSpPr txBox="1">
              <a:spLocks noChangeArrowheads="1"/>
            </p:cNvSpPr>
            <p:nvPr>
              <p:custDataLst>
                <p:tags r:id="rId19"/>
              </p:custDataLst>
            </p:nvPr>
          </p:nvSpPr>
          <p:spPr bwMode="auto">
            <a:xfrm>
              <a:off x="8235950" y="4358324"/>
              <a:ext cx="312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solidFill>
                    <a:srgbClr val="0000FF"/>
                  </a:solidFill>
                  <a:latin typeface="Calibri" panose="020F0502020204030204" pitchFamily="34" charset="0"/>
                  <a:ea typeface="MS PGothic" panose="020B0600070205080204" pitchFamily="34" charset="-128"/>
                </a:rPr>
                <a:t>1</a:t>
              </a:r>
            </a:p>
          </p:txBody>
        </p:sp>
        <p:sp>
          <p:nvSpPr>
            <p:cNvPr id="100" name="Text Box 26">
              <a:extLst>
                <a:ext uri="{FF2B5EF4-FFF2-40B4-BE49-F238E27FC236}">
                  <a16:creationId xmlns:a16="http://schemas.microsoft.com/office/drawing/2014/main" id="{F2B346E7-8094-4F1D-8425-179188BFD380}"/>
                </a:ext>
              </a:extLst>
            </p:cNvPr>
            <p:cNvSpPr txBox="1">
              <a:spLocks noChangeArrowheads="1"/>
            </p:cNvSpPr>
            <p:nvPr>
              <p:custDataLst>
                <p:tags r:id="rId20"/>
              </p:custDataLst>
            </p:nvPr>
          </p:nvSpPr>
          <p:spPr bwMode="auto">
            <a:xfrm>
              <a:off x="7543800" y="4404361"/>
              <a:ext cx="312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dirty="0">
                  <a:solidFill>
                    <a:srgbClr val="0000FF"/>
                  </a:solidFill>
                  <a:latin typeface="Calibri" panose="020F0502020204030204" pitchFamily="34" charset="0"/>
                  <a:ea typeface="MS PGothic" panose="020B0600070205080204" pitchFamily="34" charset="-128"/>
                </a:rPr>
                <a:t>2</a:t>
              </a:r>
            </a:p>
          </p:txBody>
        </p:sp>
        <p:sp>
          <p:nvSpPr>
            <p:cNvPr id="101" name="Text Box 27">
              <a:extLst>
                <a:ext uri="{FF2B5EF4-FFF2-40B4-BE49-F238E27FC236}">
                  <a16:creationId xmlns:a16="http://schemas.microsoft.com/office/drawing/2014/main" id="{9CE20DD5-7B2F-45A8-8968-D18AD1D779E3}"/>
                </a:ext>
              </a:extLst>
            </p:cNvPr>
            <p:cNvSpPr txBox="1">
              <a:spLocks noChangeArrowheads="1"/>
            </p:cNvSpPr>
            <p:nvPr>
              <p:custDataLst>
                <p:tags r:id="rId21"/>
              </p:custDataLst>
            </p:nvPr>
          </p:nvSpPr>
          <p:spPr bwMode="auto">
            <a:xfrm>
              <a:off x="6553200" y="3566161"/>
              <a:ext cx="312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solidFill>
                    <a:srgbClr val="0000FF"/>
                  </a:solidFill>
                  <a:latin typeface="Calibri" panose="020F0502020204030204" pitchFamily="34" charset="0"/>
                  <a:ea typeface="MS PGothic" panose="020B0600070205080204" pitchFamily="34" charset="-128"/>
                </a:rPr>
                <a:t>3</a:t>
              </a:r>
            </a:p>
          </p:txBody>
        </p:sp>
        <p:sp>
          <p:nvSpPr>
            <p:cNvPr id="102" name="Text Box 28">
              <a:extLst>
                <a:ext uri="{FF2B5EF4-FFF2-40B4-BE49-F238E27FC236}">
                  <a16:creationId xmlns:a16="http://schemas.microsoft.com/office/drawing/2014/main" id="{110A7549-F788-422C-AC62-C4C3961B2125}"/>
                </a:ext>
              </a:extLst>
            </p:cNvPr>
            <p:cNvSpPr txBox="1">
              <a:spLocks noChangeArrowheads="1"/>
            </p:cNvSpPr>
            <p:nvPr>
              <p:custDataLst>
                <p:tags r:id="rId22"/>
              </p:custDataLst>
            </p:nvPr>
          </p:nvSpPr>
          <p:spPr bwMode="auto">
            <a:xfrm>
              <a:off x="9144000" y="3566161"/>
              <a:ext cx="312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solidFill>
                    <a:srgbClr val="0000FF"/>
                  </a:solidFill>
                  <a:latin typeface="Calibri" panose="020F0502020204030204" pitchFamily="34" charset="0"/>
                  <a:ea typeface="MS PGothic" panose="020B0600070205080204" pitchFamily="34" charset="-128"/>
                </a:rPr>
                <a:t>2</a:t>
              </a:r>
            </a:p>
          </p:txBody>
        </p:sp>
        <p:sp>
          <p:nvSpPr>
            <p:cNvPr id="103" name="Text Box 29">
              <a:extLst>
                <a:ext uri="{FF2B5EF4-FFF2-40B4-BE49-F238E27FC236}">
                  <a16:creationId xmlns:a16="http://schemas.microsoft.com/office/drawing/2014/main" id="{A5F902C1-6BED-4434-9BF5-D5606F3F4689}"/>
                </a:ext>
              </a:extLst>
            </p:cNvPr>
            <p:cNvSpPr txBox="1">
              <a:spLocks noChangeArrowheads="1"/>
            </p:cNvSpPr>
            <p:nvPr>
              <p:custDataLst>
                <p:tags r:id="rId23"/>
              </p:custDataLst>
            </p:nvPr>
          </p:nvSpPr>
          <p:spPr bwMode="auto">
            <a:xfrm>
              <a:off x="7702550" y="2635886"/>
              <a:ext cx="312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solidFill>
                    <a:srgbClr val="0000FF"/>
                  </a:solidFill>
                  <a:latin typeface="Calibri" panose="020F0502020204030204" pitchFamily="34" charset="0"/>
                  <a:ea typeface="MS PGothic" panose="020B0600070205080204" pitchFamily="34" charset="-128"/>
                </a:rPr>
                <a:t>4</a:t>
              </a:r>
            </a:p>
          </p:txBody>
        </p:sp>
        <p:sp>
          <p:nvSpPr>
            <p:cNvPr id="104" name="Rectangle 30">
              <a:extLst>
                <a:ext uri="{FF2B5EF4-FFF2-40B4-BE49-F238E27FC236}">
                  <a16:creationId xmlns:a16="http://schemas.microsoft.com/office/drawing/2014/main" id="{62CA97FC-B6D9-4D04-8B6E-B76936755260}"/>
                </a:ext>
              </a:extLst>
            </p:cNvPr>
            <p:cNvSpPr>
              <a:spLocks noChangeArrowheads="1"/>
            </p:cNvSpPr>
            <p:nvPr>
              <p:custDataLst>
                <p:tags r:id="rId24"/>
              </p:custDataLst>
            </p:nvPr>
          </p:nvSpPr>
          <p:spPr bwMode="auto">
            <a:xfrm>
              <a:off x="9906000" y="2232660"/>
              <a:ext cx="914400" cy="457200"/>
            </a:xfrm>
            <a:prstGeom prst="rect">
              <a:avLst/>
            </a:prstGeom>
            <a:solidFill>
              <a:srgbClr val="F8F8F8"/>
            </a:solidFill>
            <a:ln w="9525">
              <a:solidFill>
                <a:schemeClr val="tx1"/>
              </a:solidFill>
              <a:miter lim="800000"/>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10</a:t>
              </a:r>
            </a:p>
          </p:txBody>
        </p:sp>
        <p:sp>
          <p:nvSpPr>
            <p:cNvPr id="105" name="Rectangle 31">
              <a:extLst>
                <a:ext uri="{FF2B5EF4-FFF2-40B4-BE49-F238E27FC236}">
                  <a16:creationId xmlns:a16="http://schemas.microsoft.com/office/drawing/2014/main" id="{B17A172F-3568-47CA-955F-755D02748F6B}"/>
                </a:ext>
              </a:extLst>
            </p:cNvPr>
            <p:cNvSpPr>
              <a:spLocks noChangeArrowheads="1"/>
            </p:cNvSpPr>
            <p:nvPr>
              <p:custDataLst>
                <p:tags r:id="rId25"/>
              </p:custDataLst>
            </p:nvPr>
          </p:nvSpPr>
          <p:spPr bwMode="auto">
            <a:xfrm>
              <a:off x="9906000" y="2689860"/>
              <a:ext cx="914400" cy="457200"/>
            </a:xfrm>
            <a:prstGeom prst="rect">
              <a:avLst/>
            </a:prstGeom>
            <a:solidFill>
              <a:srgbClr val="F8F8F8"/>
            </a:solidFill>
            <a:ln w="9525">
              <a:solidFill>
                <a:schemeClr val="tx1"/>
              </a:solidFill>
              <a:miter lim="800000"/>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0000FF"/>
                  </a:solidFill>
                  <a:latin typeface="Calibri" panose="020F0502020204030204" pitchFamily="34" charset="0"/>
                  <a:ea typeface="MS PGothic" panose="020B0600070205080204" pitchFamily="34" charset="-128"/>
                </a:rPr>
                <a:t>4</a:t>
              </a:r>
            </a:p>
          </p:txBody>
        </p:sp>
        <p:sp>
          <p:nvSpPr>
            <p:cNvPr id="106" name="Rectangle 32">
              <a:extLst>
                <a:ext uri="{FF2B5EF4-FFF2-40B4-BE49-F238E27FC236}">
                  <a16:creationId xmlns:a16="http://schemas.microsoft.com/office/drawing/2014/main" id="{A1630B49-6E56-4D91-A68A-9D38CF228438}"/>
                </a:ext>
              </a:extLst>
            </p:cNvPr>
            <p:cNvSpPr>
              <a:spLocks noChangeArrowheads="1"/>
            </p:cNvSpPr>
            <p:nvPr>
              <p:custDataLst>
                <p:tags r:id="rId26"/>
              </p:custDataLst>
            </p:nvPr>
          </p:nvSpPr>
          <p:spPr bwMode="auto">
            <a:xfrm>
              <a:off x="9906000" y="3147060"/>
              <a:ext cx="457200" cy="457200"/>
            </a:xfrm>
            <a:prstGeom prst="rect">
              <a:avLst/>
            </a:prstGeom>
            <a:solidFill>
              <a:srgbClr val="F8F8F8"/>
            </a:solidFill>
            <a:ln w="9525">
              <a:solidFill>
                <a:schemeClr val="tx1"/>
              </a:solidFill>
              <a:miter lim="800000"/>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a:latin typeface="Calibri" panose="020F0502020204030204" pitchFamily="34" charset="0"/>
                <a:ea typeface="MS PGothic" panose="020B0600070205080204" pitchFamily="34" charset="-128"/>
              </a:endParaRPr>
            </a:p>
          </p:txBody>
        </p:sp>
        <p:sp>
          <p:nvSpPr>
            <p:cNvPr id="107" name="Rectangle 33">
              <a:extLst>
                <a:ext uri="{FF2B5EF4-FFF2-40B4-BE49-F238E27FC236}">
                  <a16:creationId xmlns:a16="http://schemas.microsoft.com/office/drawing/2014/main" id="{EE10EE8C-240E-4C5A-A7F7-5D1D395F3AAF}"/>
                </a:ext>
              </a:extLst>
            </p:cNvPr>
            <p:cNvSpPr>
              <a:spLocks noChangeArrowheads="1"/>
            </p:cNvSpPr>
            <p:nvPr>
              <p:custDataLst>
                <p:tags r:id="rId27"/>
              </p:custDataLst>
            </p:nvPr>
          </p:nvSpPr>
          <p:spPr bwMode="auto">
            <a:xfrm>
              <a:off x="10363200" y="3147060"/>
              <a:ext cx="457200" cy="457200"/>
            </a:xfrm>
            <a:prstGeom prst="rect">
              <a:avLst/>
            </a:prstGeom>
            <a:solidFill>
              <a:srgbClr val="F8F8F8"/>
            </a:solidFill>
            <a:ln w="9525">
              <a:solidFill>
                <a:schemeClr val="tx1"/>
              </a:solidFill>
              <a:miter lim="800000"/>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a:latin typeface="Calibri" panose="020F0502020204030204" pitchFamily="34" charset="0"/>
                <a:ea typeface="MS PGothic" panose="020B0600070205080204" pitchFamily="34" charset="-128"/>
              </a:endParaRPr>
            </a:p>
          </p:txBody>
        </p:sp>
        <p:sp>
          <p:nvSpPr>
            <p:cNvPr id="108" name="Line 34">
              <a:extLst>
                <a:ext uri="{FF2B5EF4-FFF2-40B4-BE49-F238E27FC236}">
                  <a16:creationId xmlns:a16="http://schemas.microsoft.com/office/drawing/2014/main" id="{0FB27B78-F994-4E12-87E7-A2316D0A81EA}"/>
                </a:ext>
              </a:extLst>
            </p:cNvPr>
            <p:cNvSpPr>
              <a:spLocks noChangeShapeType="1"/>
            </p:cNvSpPr>
            <p:nvPr>
              <p:custDataLst>
                <p:tags r:id="rId28"/>
              </p:custDataLst>
            </p:nvPr>
          </p:nvSpPr>
          <p:spPr bwMode="auto">
            <a:xfrm flipH="1">
              <a:off x="10020300" y="3413760"/>
              <a:ext cx="101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9" name="Line 35">
              <a:extLst>
                <a:ext uri="{FF2B5EF4-FFF2-40B4-BE49-F238E27FC236}">
                  <a16:creationId xmlns:a16="http://schemas.microsoft.com/office/drawing/2014/main" id="{66FFF75D-224D-4A35-B5D5-ABD2BF27AC8F}"/>
                </a:ext>
              </a:extLst>
            </p:cNvPr>
            <p:cNvSpPr>
              <a:spLocks noChangeShapeType="1"/>
            </p:cNvSpPr>
            <p:nvPr>
              <p:custDataLst>
                <p:tags r:id="rId29"/>
              </p:custDataLst>
            </p:nvPr>
          </p:nvSpPr>
          <p:spPr bwMode="auto">
            <a:xfrm>
              <a:off x="10617200" y="3413760"/>
              <a:ext cx="889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10" name="Text Box 36">
              <a:extLst>
                <a:ext uri="{FF2B5EF4-FFF2-40B4-BE49-F238E27FC236}">
                  <a16:creationId xmlns:a16="http://schemas.microsoft.com/office/drawing/2014/main" id="{D007734C-2DD4-4582-95C1-163E1E86ABFB}"/>
                </a:ext>
              </a:extLst>
            </p:cNvPr>
            <p:cNvSpPr txBox="1">
              <a:spLocks noChangeArrowheads="1"/>
            </p:cNvSpPr>
            <p:nvPr>
              <p:custDataLst>
                <p:tags r:id="rId30"/>
              </p:custDataLst>
            </p:nvPr>
          </p:nvSpPr>
          <p:spPr bwMode="auto">
            <a:xfrm>
              <a:off x="10807700" y="2254886"/>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latin typeface="Calibri" panose="020F0502020204030204" pitchFamily="34" charset="0"/>
                  <a:ea typeface="MS PGothic" panose="020B0600070205080204" pitchFamily="34" charset="-128"/>
                </a:rPr>
                <a:t>data</a:t>
              </a:r>
            </a:p>
          </p:txBody>
        </p:sp>
        <p:sp>
          <p:nvSpPr>
            <p:cNvPr id="111" name="Text Box 37">
              <a:extLst>
                <a:ext uri="{FF2B5EF4-FFF2-40B4-BE49-F238E27FC236}">
                  <a16:creationId xmlns:a16="http://schemas.microsoft.com/office/drawing/2014/main" id="{4FAEE5C2-B5DB-41E1-ADC4-3CAA590E4D5F}"/>
                </a:ext>
              </a:extLst>
            </p:cNvPr>
            <p:cNvSpPr txBox="1">
              <a:spLocks noChangeArrowheads="1"/>
            </p:cNvSpPr>
            <p:nvPr>
              <p:custDataLst>
                <p:tags r:id="rId31"/>
              </p:custDataLst>
            </p:nvPr>
          </p:nvSpPr>
          <p:spPr bwMode="auto">
            <a:xfrm>
              <a:off x="10810876" y="2712086"/>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latin typeface="Calibri" panose="020F0502020204030204" pitchFamily="34" charset="0"/>
                  <a:ea typeface="MS PGothic" panose="020B0600070205080204" pitchFamily="34" charset="-128"/>
                </a:rPr>
                <a:t>height</a:t>
              </a:r>
            </a:p>
          </p:txBody>
        </p:sp>
        <p:sp>
          <p:nvSpPr>
            <p:cNvPr id="112" name="Text Box 38">
              <a:extLst>
                <a:ext uri="{FF2B5EF4-FFF2-40B4-BE49-F238E27FC236}">
                  <a16:creationId xmlns:a16="http://schemas.microsoft.com/office/drawing/2014/main" id="{E5FF6E6B-D8ED-4B93-AE78-02AD1A61A21B}"/>
                </a:ext>
              </a:extLst>
            </p:cNvPr>
            <p:cNvSpPr txBox="1">
              <a:spLocks noChangeArrowheads="1"/>
            </p:cNvSpPr>
            <p:nvPr>
              <p:custDataLst>
                <p:tags r:id="rId32"/>
              </p:custDataLst>
            </p:nvPr>
          </p:nvSpPr>
          <p:spPr bwMode="auto">
            <a:xfrm>
              <a:off x="10807701" y="3169286"/>
              <a:ext cx="669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latin typeface="Calibri" panose="020F0502020204030204" pitchFamily="34" charset="0"/>
                  <a:ea typeface="MS PGothic" panose="020B0600070205080204" pitchFamily="34" charset="-128"/>
                </a:rPr>
                <a:t>left/</a:t>
              </a:r>
              <a:br>
                <a:rPr lang="en-US" altLang="en-US" sz="2000">
                  <a:latin typeface="Calibri" panose="020F0502020204030204" pitchFamily="34" charset="0"/>
                  <a:ea typeface="MS PGothic" panose="020B0600070205080204" pitchFamily="34" charset="-128"/>
                </a:rPr>
              </a:br>
              <a:r>
                <a:rPr lang="en-US" altLang="en-US" sz="2000">
                  <a:latin typeface="Calibri" panose="020F0502020204030204" pitchFamily="34" charset="0"/>
                  <a:ea typeface="MS PGothic" panose="020B0600070205080204" pitchFamily="34" charset="-128"/>
                </a:rPr>
                <a:t>right</a:t>
              </a:r>
            </a:p>
          </p:txBody>
        </p:sp>
        <p:sp>
          <p:nvSpPr>
            <p:cNvPr id="113" name="Line 37">
              <a:extLst>
                <a:ext uri="{FF2B5EF4-FFF2-40B4-BE49-F238E27FC236}">
                  <a16:creationId xmlns:a16="http://schemas.microsoft.com/office/drawing/2014/main" id="{65678F04-9E23-44A7-A916-34933C4E2C6A}"/>
                </a:ext>
              </a:extLst>
            </p:cNvPr>
            <p:cNvSpPr>
              <a:spLocks noChangeShapeType="1"/>
            </p:cNvSpPr>
            <p:nvPr/>
          </p:nvSpPr>
          <p:spPr bwMode="auto">
            <a:xfrm flipV="1">
              <a:off x="8305800" y="2346960"/>
              <a:ext cx="1524000" cy="609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5615860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78</a:t>
            </a:fld>
            <a:endParaRPr lang="en-IN" dirty="0"/>
          </a:p>
        </p:txBody>
      </p:sp>
      <p:sp>
        <p:nvSpPr>
          <p:cNvPr id="6" name="Rectangle 5"/>
          <p:cNvSpPr/>
          <p:nvPr/>
        </p:nvSpPr>
        <p:spPr>
          <a:xfrm>
            <a:off x="72123" y="1076214"/>
            <a:ext cx="11951378" cy="1754326"/>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Rotations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a node has become out of balanced in a given direction, rotate it in the opposite direction.</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Rotation: A swap between parent and left or right child</a:t>
            </a:r>
            <a:r>
              <a:rPr lang="en-US" sz="2000" dirty="0" smtClean="0">
                <a:latin typeface="Times New Roman" panose="02020603050405020304" pitchFamily="18" charset="0"/>
                <a:cs typeface="Times New Roman" panose="02020603050405020304" pitchFamily="18" charset="0"/>
              </a:rPr>
              <a:t>, maintaining </a:t>
            </a:r>
            <a:r>
              <a:rPr lang="en-US" sz="2000" dirty="0">
                <a:latin typeface="Times New Roman" panose="02020603050405020304" pitchFamily="18" charset="0"/>
                <a:cs typeface="Times New Roman" panose="02020603050405020304" pitchFamily="18" charset="0"/>
              </a:rPr>
              <a:t>proper BST ordering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pSp>
        <p:nvGrpSpPr>
          <p:cNvPr id="39" name="Group 38">
            <a:extLst>
              <a:ext uri="{FF2B5EF4-FFF2-40B4-BE49-F238E27FC236}">
                <a16:creationId xmlns:a16="http://schemas.microsoft.com/office/drawing/2014/main" id="{DA1FC376-45C4-4C16-A601-43F78D31B999}"/>
              </a:ext>
            </a:extLst>
          </p:cNvPr>
          <p:cNvGrpSpPr/>
          <p:nvPr/>
        </p:nvGrpSpPr>
        <p:grpSpPr>
          <a:xfrm>
            <a:off x="1823331" y="3357797"/>
            <a:ext cx="8586914" cy="2864293"/>
            <a:chOff x="2743200" y="3581400"/>
            <a:chExt cx="6858000" cy="2287588"/>
          </a:xfrm>
        </p:grpSpPr>
        <p:sp>
          <p:nvSpPr>
            <p:cNvPr id="40" name="Oval 8">
              <a:extLst>
                <a:ext uri="{FF2B5EF4-FFF2-40B4-BE49-F238E27FC236}">
                  <a16:creationId xmlns:a16="http://schemas.microsoft.com/office/drawing/2014/main" id="{8750FBD4-1005-474B-9669-298DBA49A153}"/>
                </a:ext>
              </a:extLst>
            </p:cNvPr>
            <p:cNvSpPr>
              <a:spLocks noChangeAspect="1" noChangeArrowheads="1"/>
            </p:cNvSpPr>
            <p:nvPr/>
          </p:nvSpPr>
          <p:spPr bwMode="auto">
            <a:xfrm>
              <a:off x="3352800" y="4454525"/>
              <a:ext cx="522288" cy="495300"/>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ahoma" panose="020B0604030504040204" pitchFamily="34" charset="0"/>
                  <a:ea typeface="MS PGothic" panose="020B0600070205080204" pitchFamily="34" charset="-128"/>
                </a:rPr>
                <a:t>8</a:t>
              </a:r>
            </a:p>
          </p:txBody>
        </p:sp>
        <p:sp>
          <p:nvSpPr>
            <p:cNvPr id="41" name="Oval 9">
              <a:extLst>
                <a:ext uri="{FF2B5EF4-FFF2-40B4-BE49-F238E27FC236}">
                  <a16:creationId xmlns:a16="http://schemas.microsoft.com/office/drawing/2014/main" id="{D48BB8CB-905B-4D04-8DD9-16618326A4E0}"/>
                </a:ext>
              </a:extLst>
            </p:cNvPr>
            <p:cNvSpPr>
              <a:spLocks noChangeAspect="1" noChangeArrowheads="1"/>
            </p:cNvSpPr>
            <p:nvPr/>
          </p:nvSpPr>
          <p:spPr bwMode="auto">
            <a:xfrm>
              <a:off x="3962401" y="3581400"/>
              <a:ext cx="519113" cy="496888"/>
            </a:xfrm>
            <a:prstGeom prst="ellipse">
              <a:avLst/>
            </a:prstGeom>
            <a:noFill/>
            <a:ln w="38100">
              <a:solidFill>
                <a:srgbClr val="FF0000"/>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latin typeface="Tahoma" panose="020B0604030504040204" pitchFamily="34" charset="0"/>
                  <a:ea typeface="MS PGothic" panose="020B0600070205080204" pitchFamily="34" charset="-128"/>
                </a:rPr>
                <a:t>25</a:t>
              </a:r>
            </a:p>
          </p:txBody>
        </p:sp>
        <p:cxnSp>
          <p:nvCxnSpPr>
            <p:cNvPr id="42" name="AutoShape 10">
              <a:extLst>
                <a:ext uri="{FF2B5EF4-FFF2-40B4-BE49-F238E27FC236}">
                  <a16:creationId xmlns:a16="http://schemas.microsoft.com/office/drawing/2014/main" id="{C55A9DEF-2601-47E3-8F50-696C895FCD44}"/>
                </a:ext>
              </a:extLst>
            </p:cNvPr>
            <p:cNvCxnSpPr>
              <a:cxnSpLocks noChangeShapeType="1"/>
              <a:stCxn id="41" idx="3"/>
              <a:endCxn id="40" idx="0"/>
            </p:cNvCxnSpPr>
            <p:nvPr/>
          </p:nvCxnSpPr>
          <p:spPr bwMode="auto">
            <a:xfrm flipH="1">
              <a:off x="3614738" y="4024313"/>
              <a:ext cx="423862" cy="411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Oval 14">
              <a:extLst>
                <a:ext uri="{FF2B5EF4-FFF2-40B4-BE49-F238E27FC236}">
                  <a16:creationId xmlns:a16="http://schemas.microsoft.com/office/drawing/2014/main" id="{8F942B6F-A938-445C-A9EB-DD5EE584B8DD}"/>
                </a:ext>
              </a:extLst>
            </p:cNvPr>
            <p:cNvSpPr>
              <a:spLocks noChangeAspect="1" noChangeArrowheads="1"/>
            </p:cNvSpPr>
            <p:nvPr/>
          </p:nvSpPr>
          <p:spPr bwMode="auto">
            <a:xfrm>
              <a:off x="2743200" y="5334000"/>
              <a:ext cx="520700" cy="495300"/>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ahoma" panose="020B0604030504040204" pitchFamily="34" charset="0"/>
                  <a:ea typeface="MS PGothic" panose="020B0600070205080204" pitchFamily="34" charset="-128"/>
                </a:rPr>
                <a:t>3</a:t>
              </a:r>
            </a:p>
          </p:txBody>
        </p:sp>
        <p:cxnSp>
          <p:nvCxnSpPr>
            <p:cNvPr id="44" name="AutoShape 17">
              <a:extLst>
                <a:ext uri="{FF2B5EF4-FFF2-40B4-BE49-F238E27FC236}">
                  <a16:creationId xmlns:a16="http://schemas.microsoft.com/office/drawing/2014/main" id="{C47D916E-2EF6-48EC-B9EC-98FF22E82D52}"/>
                </a:ext>
              </a:extLst>
            </p:cNvPr>
            <p:cNvCxnSpPr>
              <a:cxnSpLocks noChangeShapeType="1"/>
              <a:stCxn id="40" idx="3"/>
              <a:endCxn id="43" idx="0"/>
            </p:cNvCxnSpPr>
            <p:nvPr/>
          </p:nvCxnSpPr>
          <p:spPr bwMode="auto">
            <a:xfrm flipH="1">
              <a:off x="3003550" y="4895850"/>
              <a:ext cx="425450"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 name="AutoShape 20">
              <a:extLst>
                <a:ext uri="{FF2B5EF4-FFF2-40B4-BE49-F238E27FC236}">
                  <a16:creationId xmlns:a16="http://schemas.microsoft.com/office/drawing/2014/main" id="{DBED13C5-7D64-4B19-847E-2A25B1C11319}"/>
                </a:ext>
              </a:extLst>
            </p:cNvPr>
            <p:cNvSpPr>
              <a:spLocks noChangeArrowheads="1"/>
            </p:cNvSpPr>
            <p:nvPr/>
          </p:nvSpPr>
          <p:spPr bwMode="auto">
            <a:xfrm>
              <a:off x="5486400" y="4114800"/>
              <a:ext cx="1676400" cy="914400"/>
            </a:xfrm>
            <a:prstGeom prst="curvedDownArrow">
              <a:avLst>
                <a:gd name="adj1" fmla="val 36667"/>
                <a:gd name="adj2" fmla="val 73333"/>
                <a:gd name="adj3"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rotate right</a:t>
              </a:r>
            </a:p>
          </p:txBody>
        </p:sp>
        <p:sp>
          <p:nvSpPr>
            <p:cNvPr id="46" name="Oval 8">
              <a:extLst>
                <a:ext uri="{FF2B5EF4-FFF2-40B4-BE49-F238E27FC236}">
                  <a16:creationId xmlns:a16="http://schemas.microsoft.com/office/drawing/2014/main" id="{940372B8-AF85-4D7C-8E3A-847668006593}"/>
                </a:ext>
              </a:extLst>
            </p:cNvPr>
            <p:cNvSpPr>
              <a:spLocks noChangeAspect="1" noChangeArrowheads="1"/>
            </p:cNvSpPr>
            <p:nvPr/>
          </p:nvSpPr>
          <p:spPr bwMode="auto">
            <a:xfrm>
              <a:off x="8369300" y="3581400"/>
              <a:ext cx="522288" cy="495300"/>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ahoma" panose="020B0604030504040204" pitchFamily="34" charset="0"/>
                  <a:ea typeface="MS PGothic" panose="020B0600070205080204" pitchFamily="34" charset="-128"/>
                </a:rPr>
                <a:t>8</a:t>
              </a:r>
            </a:p>
          </p:txBody>
        </p:sp>
        <p:sp>
          <p:nvSpPr>
            <p:cNvPr id="47" name="Oval 9">
              <a:extLst>
                <a:ext uri="{FF2B5EF4-FFF2-40B4-BE49-F238E27FC236}">
                  <a16:creationId xmlns:a16="http://schemas.microsoft.com/office/drawing/2014/main" id="{3DCB0E2C-2428-4220-B7CE-5B659519F0F1}"/>
                </a:ext>
              </a:extLst>
            </p:cNvPr>
            <p:cNvSpPr>
              <a:spLocks noChangeAspect="1" noChangeArrowheads="1"/>
            </p:cNvSpPr>
            <p:nvPr/>
          </p:nvSpPr>
          <p:spPr bwMode="auto">
            <a:xfrm>
              <a:off x="9082088" y="4495800"/>
              <a:ext cx="519112" cy="496888"/>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ahoma" panose="020B0604030504040204" pitchFamily="34" charset="0"/>
                  <a:ea typeface="MS PGothic" panose="020B0600070205080204" pitchFamily="34" charset="-128"/>
                </a:rPr>
                <a:t>25</a:t>
              </a:r>
            </a:p>
          </p:txBody>
        </p:sp>
        <p:cxnSp>
          <p:nvCxnSpPr>
            <p:cNvPr id="48" name="AutoShape 10">
              <a:extLst>
                <a:ext uri="{FF2B5EF4-FFF2-40B4-BE49-F238E27FC236}">
                  <a16:creationId xmlns:a16="http://schemas.microsoft.com/office/drawing/2014/main" id="{89DD5626-1579-4E64-9DBD-B4A7AB002C30}"/>
                </a:ext>
              </a:extLst>
            </p:cNvPr>
            <p:cNvCxnSpPr>
              <a:cxnSpLocks noChangeShapeType="1"/>
              <a:stCxn id="46" idx="5"/>
              <a:endCxn id="47" idx="0"/>
            </p:cNvCxnSpPr>
            <p:nvPr/>
          </p:nvCxnSpPr>
          <p:spPr bwMode="auto">
            <a:xfrm>
              <a:off x="8815388" y="4022726"/>
              <a:ext cx="527050" cy="454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 name="Oval 14">
              <a:extLst>
                <a:ext uri="{FF2B5EF4-FFF2-40B4-BE49-F238E27FC236}">
                  <a16:creationId xmlns:a16="http://schemas.microsoft.com/office/drawing/2014/main" id="{E73E604D-739A-43D5-9C9C-A0CD74BA2B3F}"/>
                </a:ext>
              </a:extLst>
            </p:cNvPr>
            <p:cNvSpPr>
              <a:spLocks noChangeAspect="1" noChangeArrowheads="1"/>
            </p:cNvSpPr>
            <p:nvPr/>
          </p:nvSpPr>
          <p:spPr bwMode="auto">
            <a:xfrm>
              <a:off x="7696200" y="4495800"/>
              <a:ext cx="520700" cy="495300"/>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ahoma" panose="020B0604030504040204" pitchFamily="34" charset="0"/>
                  <a:ea typeface="MS PGothic" panose="020B0600070205080204" pitchFamily="34" charset="-128"/>
                </a:rPr>
                <a:t>3</a:t>
              </a:r>
            </a:p>
          </p:txBody>
        </p:sp>
        <p:cxnSp>
          <p:nvCxnSpPr>
            <p:cNvPr id="50" name="AutoShape 17">
              <a:extLst>
                <a:ext uri="{FF2B5EF4-FFF2-40B4-BE49-F238E27FC236}">
                  <a16:creationId xmlns:a16="http://schemas.microsoft.com/office/drawing/2014/main" id="{63C05883-1EAB-4B37-B5C9-023FBC5BD49A}"/>
                </a:ext>
              </a:extLst>
            </p:cNvPr>
            <p:cNvCxnSpPr>
              <a:cxnSpLocks noChangeShapeType="1"/>
              <a:stCxn id="46" idx="3"/>
              <a:endCxn id="49" idx="0"/>
            </p:cNvCxnSpPr>
            <p:nvPr/>
          </p:nvCxnSpPr>
          <p:spPr bwMode="auto">
            <a:xfrm flipH="1">
              <a:off x="7956550" y="4022726"/>
              <a:ext cx="488950" cy="454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 name="Oval 14">
              <a:extLst>
                <a:ext uri="{FF2B5EF4-FFF2-40B4-BE49-F238E27FC236}">
                  <a16:creationId xmlns:a16="http://schemas.microsoft.com/office/drawing/2014/main" id="{50B50C58-13C7-4B2D-8771-4A3B02C64649}"/>
                </a:ext>
              </a:extLst>
            </p:cNvPr>
            <p:cNvSpPr>
              <a:spLocks noChangeAspect="1" noChangeArrowheads="1"/>
            </p:cNvSpPr>
            <p:nvPr/>
          </p:nvSpPr>
          <p:spPr bwMode="auto">
            <a:xfrm>
              <a:off x="3898900" y="5334000"/>
              <a:ext cx="520700" cy="495300"/>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ahoma" panose="020B0604030504040204" pitchFamily="34" charset="0"/>
                  <a:ea typeface="MS PGothic" panose="020B0600070205080204" pitchFamily="34" charset="-128"/>
                </a:rPr>
                <a:t>11</a:t>
              </a:r>
            </a:p>
          </p:txBody>
        </p:sp>
        <p:cxnSp>
          <p:nvCxnSpPr>
            <p:cNvPr id="52" name="AutoShape 17">
              <a:extLst>
                <a:ext uri="{FF2B5EF4-FFF2-40B4-BE49-F238E27FC236}">
                  <a16:creationId xmlns:a16="http://schemas.microsoft.com/office/drawing/2014/main" id="{6CF81939-B5F6-4244-867A-18B236159CF6}"/>
                </a:ext>
              </a:extLst>
            </p:cNvPr>
            <p:cNvCxnSpPr>
              <a:cxnSpLocks noChangeShapeType="1"/>
              <a:stCxn id="40" idx="5"/>
              <a:endCxn id="51" idx="0"/>
            </p:cNvCxnSpPr>
            <p:nvPr/>
          </p:nvCxnSpPr>
          <p:spPr bwMode="auto">
            <a:xfrm>
              <a:off x="3798888" y="4895850"/>
              <a:ext cx="360362"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Oval 14">
              <a:extLst>
                <a:ext uri="{FF2B5EF4-FFF2-40B4-BE49-F238E27FC236}">
                  <a16:creationId xmlns:a16="http://schemas.microsoft.com/office/drawing/2014/main" id="{D5BAA5D6-E784-408D-9211-81D4834ED607}"/>
                </a:ext>
              </a:extLst>
            </p:cNvPr>
            <p:cNvSpPr>
              <a:spLocks noChangeAspect="1" noChangeArrowheads="1"/>
            </p:cNvSpPr>
            <p:nvPr/>
          </p:nvSpPr>
          <p:spPr bwMode="auto">
            <a:xfrm>
              <a:off x="8623300" y="5373688"/>
              <a:ext cx="520700" cy="495300"/>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ahoma" panose="020B0604030504040204" pitchFamily="34" charset="0"/>
                  <a:ea typeface="MS PGothic" panose="020B0600070205080204" pitchFamily="34" charset="-128"/>
                </a:rPr>
                <a:t>11</a:t>
              </a:r>
            </a:p>
          </p:txBody>
        </p:sp>
        <p:cxnSp>
          <p:nvCxnSpPr>
            <p:cNvPr id="54" name="AutoShape 17">
              <a:extLst>
                <a:ext uri="{FF2B5EF4-FFF2-40B4-BE49-F238E27FC236}">
                  <a16:creationId xmlns:a16="http://schemas.microsoft.com/office/drawing/2014/main" id="{1EA0D8E8-8382-4103-8D75-F93170884AFF}"/>
                </a:ext>
              </a:extLst>
            </p:cNvPr>
            <p:cNvCxnSpPr>
              <a:cxnSpLocks noChangeShapeType="1"/>
              <a:stCxn id="47" idx="3"/>
              <a:endCxn id="53" idx="0"/>
            </p:cNvCxnSpPr>
            <p:nvPr/>
          </p:nvCxnSpPr>
          <p:spPr bwMode="auto">
            <a:xfrm flipH="1">
              <a:off x="8883650" y="4938714"/>
              <a:ext cx="274638" cy="415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 name="AutoShape 31">
              <a:extLst>
                <a:ext uri="{FF2B5EF4-FFF2-40B4-BE49-F238E27FC236}">
                  <a16:creationId xmlns:a16="http://schemas.microsoft.com/office/drawing/2014/main" id="{3BDFB0FC-2F85-4DF1-9A92-812DD2855DC8}"/>
                </a:ext>
              </a:extLst>
            </p:cNvPr>
            <p:cNvSpPr>
              <a:spLocks noChangeArrowheads="1"/>
            </p:cNvSpPr>
            <p:nvPr/>
          </p:nvSpPr>
          <p:spPr bwMode="auto">
            <a:xfrm>
              <a:off x="3429000" y="3733800"/>
              <a:ext cx="381000" cy="609600"/>
            </a:xfrm>
            <a:custGeom>
              <a:avLst/>
              <a:gdLst>
                <a:gd name="G0" fmla="+- 14775 0 0"/>
                <a:gd name="G1" fmla="+- 4781 0 0"/>
                <a:gd name="G2" fmla="+- 12158 0 4781"/>
                <a:gd name="G3" fmla="+- G2 0 4781"/>
                <a:gd name="G4" fmla="*/ G3 32768 32059"/>
                <a:gd name="G5" fmla="*/ G4 1 2"/>
                <a:gd name="G6" fmla="+- 21600 0 14775"/>
                <a:gd name="G7" fmla="*/ G6 4781 6079"/>
                <a:gd name="G8" fmla="+- G7 14775 0"/>
                <a:gd name="T0" fmla="*/ 14775 w 21600"/>
                <a:gd name="T1" fmla="*/ 0 h 21600"/>
                <a:gd name="T2" fmla="*/ 14775 w 21600"/>
                <a:gd name="T3" fmla="*/ 12158 h 21600"/>
                <a:gd name="T4" fmla="*/ 132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775" y="0"/>
                  </a:lnTo>
                  <a:lnTo>
                    <a:pt x="14775" y="4781"/>
                  </a:lnTo>
                  <a:lnTo>
                    <a:pt x="12427" y="4781"/>
                  </a:lnTo>
                  <a:cubicBezTo>
                    <a:pt x="5564" y="4781"/>
                    <a:pt x="0" y="8084"/>
                    <a:pt x="0" y="12158"/>
                  </a:cubicBezTo>
                  <a:lnTo>
                    <a:pt x="0" y="21600"/>
                  </a:lnTo>
                  <a:lnTo>
                    <a:pt x="2653" y="21600"/>
                  </a:lnTo>
                  <a:lnTo>
                    <a:pt x="2653" y="12158"/>
                  </a:lnTo>
                  <a:cubicBezTo>
                    <a:pt x="2653" y="9518"/>
                    <a:pt x="7029" y="7377"/>
                    <a:pt x="12427" y="7377"/>
                  </a:cubicBezTo>
                  <a:lnTo>
                    <a:pt x="14775" y="7377"/>
                  </a:lnTo>
                  <a:lnTo>
                    <a:pt x="14775" y="12158"/>
                  </a:lnTo>
                  <a:close/>
                </a:path>
              </a:pathLst>
            </a:cu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AutoShape 32">
              <a:extLst>
                <a:ext uri="{FF2B5EF4-FFF2-40B4-BE49-F238E27FC236}">
                  <a16:creationId xmlns:a16="http://schemas.microsoft.com/office/drawing/2014/main" id="{467C701C-8E9A-4A4C-BD28-97EE60B1DC36}"/>
                </a:ext>
              </a:extLst>
            </p:cNvPr>
            <p:cNvSpPr>
              <a:spLocks noChangeArrowheads="1"/>
            </p:cNvSpPr>
            <p:nvPr/>
          </p:nvSpPr>
          <p:spPr bwMode="auto">
            <a:xfrm rot="5400000">
              <a:off x="4457700" y="3924300"/>
              <a:ext cx="762000" cy="533400"/>
            </a:xfrm>
            <a:custGeom>
              <a:avLst/>
              <a:gdLst>
                <a:gd name="G0" fmla="+- 14775 0 0"/>
                <a:gd name="G1" fmla="+- 4781 0 0"/>
                <a:gd name="G2" fmla="+- 12158 0 4781"/>
                <a:gd name="G3" fmla="+- G2 0 4781"/>
                <a:gd name="G4" fmla="*/ G3 32768 32059"/>
                <a:gd name="G5" fmla="*/ G4 1 2"/>
                <a:gd name="G6" fmla="+- 21600 0 14775"/>
                <a:gd name="G7" fmla="*/ G6 4781 6079"/>
                <a:gd name="G8" fmla="+- G7 14775 0"/>
                <a:gd name="T0" fmla="*/ 14775 w 21600"/>
                <a:gd name="T1" fmla="*/ 0 h 21600"/>
                <a:gd name="T2" fmla="*/ 14775 w 21600"/>
                <a:gd name="T3" fmla="*/ 12158 h 21600"/>
                <a:gd name="T4" fmla="*/ 132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775" y="0"/>
                  </a:lnTo>
                  <a:lnTo>
                    <a:pt x="14775" y="4781"/>
                  </a:lnTo>
                  <a:lnTo>
                    <a:pt x="12427" y="4781"/>
                  </a:lnTo>
                  <a:cubicBezTo>
                    <a:pt x="5564" y="4781"/>
                    <a:pt x="0" y="8084"/>
                    <a:pt x="0" y="12158"/>
                  </a:cubicBezTo>
                  <a:lnTo>
                    <a:pt x="0" y="21600"/>
                  </a:lnTo>
                  <a:lnTo>
                    <a:pt x="2653" y="21600"/>
                  </a:lnTo>
                  <a:lnTo>
                    <a:pt x="2653" y="12158"/>
                  </a:lnTo>
                  <a:cubicBezTo>
                    <a:pt x="2653" y="9518"/>
                    <a:pt x="7029" y="7377"/>
                    <a:pt x="12427" y="7377"/>
                  </a:cubicBezTo>
                  <a:lnTo>
                    <a:pt x="14775" y="7377"/>
                  </a:lnTo>
                  <a:lnTo>
                    <a:pt x="14775" y="12158"/>
                  </a:lnTo>
                  <a:close/>
                </a:path>
              </a:pathLst>
            </a:cu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AutoShape 33">
              <a:extLst>
                <a:ext uri="{FF2B5EF4-FFF2-40B4-BE49-F238E27FC236}">
                  <a16:creationId xmlns:a16="http://schemas.microsoft.com/office/drawing/2014/main" id="{96521D86-9A3D-444A-93B1-E3C803C34AF4}"/>
                </a:ext>
              </a:extLst>
            </p:cNvPr>
            <p:cNvSpPr>
              <a:spLocks noChangeArrowheads="1"/>
            </p:cNvSpPr>
            <p:nvPr/>
          </p:nvSpPr>
          <p:spPr bwMode="auto">
            <a:xfrm rot="16200000">
              <a:off x="3467100" y="5219700"/>
              <a:ext cx="457200" cy="228600"/>
            </a:xfrm>
            <a:custGeom>
              <a:avLst/>
              <a:gdLst>
                <a:gd name="G0" fmla="+- 14775 0 0"/>
                <a:gd name="G1" fmla="+- 4781 0 0"/>
                <a:gd name="G2" fmla="+- 12158 0 4781"/>
                <a:gd name="G3" fmla="+- G2 0 4781"/>
                <a:gd name="G4" fmla="*/ G3 32768 32059"/>
                <a:gd name="G5" fmla="*/ G4 1 2"/>
                <a:gd name="G6" fmla="+- 21600 0 14775"/>
                <a:gd name="G7" fmla="*/ G6 4781 6079"/>
                <a:gd name="G8" fmla="+- G7 14775 0"/>
                <a:gd name="T0" fmla="*/ 14775 w 21600"/>
                <a:gd name="T1" fmla="*/ 0 h 21600"/>
                <a:gd name="T2" fmla="*/ 14775 w 21600"/>
                <a:gd name="T3" fmla="*/ 12158 h 21600"/>
                <a:gd name="T4" fmla="*/ 132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775" y="0"/>
                  </a:lnTo>
                  <a:lnTo>
                    <a:pt x="14775" y="4781"/>
                  </a:lnTo>
                  <a:lnTo>
                    <a:pt x="12427" y="4781"/>
                  </a:lnTo>
                  <a:cubicBezTo>
                    <a:pt x="5564" y="4781"/>
                    <a:pt x="0" y="8084"/>
                    <a:pt x="0" y="12158"/>
                  </a:cubicBezTo>
                  <a:lnTo>
                    <a:pt x="0" y="21600"/>
                  </a:lnTo>
                  <a:lnTo>
                    <a:pt x="2653" y="21600"/>
                  </a:lnTo>
                  <a:lnTo>
                    <a:pt x="2653" y="12158"/>
                  </a:lnTo>
                  <a:cubicBezTo>
                    <a:pt x="2653" y="9518"/>
                    <a:pt x="7029" y="7377"/>
                    <a:pt x="12427" y="7377"/>
                  </a:cubicBezTo>
                  <a:lnTo>
                    <a:pt x="14775" y="7377"/>
                  </a:lnTo>
                  <a:lnTo>
                    <a:pt x="14775" y="12158"/>
                  </a:lnTo>
                  <a:close/>
                </a:path>
              </a:pathLst>
            </a:cu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4031098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79</a:t>
            </a:fld>
            <a:endParaRPr lang="en-IN" dirty="0"/>
          </a:p>
        </p:txBody>
      </p:sp>
      <p:sp>
        <p:nvSpPr>
          <p:cNvPr id="6" name="Rectangle 5"/>
          <p:cNvSpPr/>
          <p:nvPr/>
        </p:nvSpPr>
        <p:spPr>
          <a:xfrm>
            <a:off x="72123" y="1076214"/>
            <a:ext cx="11951378" cy="390876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Right </a:t>
            </a:r>
            <a:r>
              <a:rPr lang="en-US" sz="2400" b="1" dirty="0" smtClean="0">
                <a:latin typeface="Times New Roman" panose="02020603050405020304" pitchFamily="18" charset="0"/>
                <a:cs typeface="Times New Roman" panose="02020603050405020304" pitchFamily="18" charset="0"/>
              </a:rPr>
              <a:t>rotation</a:t>
            </a:r>
          </a:p>
          <a:p>
            <a:pPr marL="360000" lvl="4"/>
            <a:endParaRPr lang="en-US" sz="2400" b="1"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right rotation (clockwise</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left child k1 becomes </a:t>
            </a:r>
            <a:r>
              <a:rPr lang="en-US" sz="2000" dirty="0" smtClean="0">
                <a:latin typeface="Times New Roman" panose="02020603050405020304" pitchFamily="18" charset="0"/>
                <a:cs typeface="Times New Roman" panose="02020603050405020304" pitchFamily="18" charset="0"/>
              </a:rPr>
              <a:t>parent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original parent k2 </a:t>
            </a:r>
            <a:r>
              <a:rPr lang="en-US" sz="2000" dirty="0" smtClean="0">
                <a:latin typeface="Times New Roman" panose="02020603050405020304" pitchFamily="18" charset="0"/>
                <a:cs typeface="Times New Roman" panose="02020603050405020304" pitchFamily="18" charset="0"/>
              </a:rPr>
              <a:t>demoted</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to right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k1's original right </a:t>
            </a:r>
            <a:r>
              <a:rPr lang="en-US" sz="2000" dirty="0" smtClean="0">
                <a:latin typeface="Times New Roman" panose="02020603050405020304" pitchFamily="18" charset="0"/>
                <a:cs typeface="Times New Roman" panose="02020603050405020304" pitchFamily="18" charset="0"/>
              </a:rPr>
              <a:t>subtree</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(if any) is attached to </a:t>
            </a:r>
            <a:r>
              <a:rPr lang="en-US" sz="2000" dirty="0" smtClean="0">
                <a:latin typeface="Times New Roman" panose="02020603050405020304" pitchFamily="18" charset="0"/>
                <a:cs typeface="Times New Roman" panose="02020603050405020304" pitchFamily="18" charset="0"/>
              </a:rPr>
              <a:t>k2</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left subtree</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pic>
        <p:nvPicPr>
          <p:cNvPr id="24" name="Picture 2" descr="&#10;Fig_19-23.pct                                                  000694D2Porkchop                       B3B4845B:">
            <a:extLst>
              <a:ext uri="{FF2B5EF4-FFF2-40B4-BE49-F238E27FC236}">
                <a16:creationId xmlns:a16="http://schemas.microsoft.com/office/drawing/2014/main" id="{1FE79B4D-1F42-47F1-9DAE-D53E52799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4470"/>
          <a:stretch>
            <a:fillRect/>
          </a:stretch>
        </p:blipFill>
        <p:spPr bwMode="auto">
          <a:xfrm>
            <a:off x="4997788" y="2198855"/>
            <a:ext cx="6234112"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444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
        <p:nvSpPr>
          <p:cNvPr id="6" name="Rectangle 5"/>
          <p:cNvSpPr/>
          <p:nvPr/>
        </p:nvSpPr>
        <p:spPr>
          <a:xfrm>
            <a:off x="207033" y="1121184"/>
            <a:ext cx="11816467" cy="206210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Tree?</a:t>
            </a:r>
          </a:p>
          <a:p>
            <a:pPr marL="360000" lvl="4"/>
            <a:endParaRPr lang="en-US" sz="2400" b="1"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Recursive definition, a tree is a collection of n nodes, one of which is the root, and n – 1 edges</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Having </a:t>
            </a:r>
            <a:r>
              <a:rPr lang="en-US" sz="2000" dirty="0">
                <a:latin typeface="Times New Roman" panose="02020603050405020304" pitchFamily="18" charset="0"/>
                <a:cs typeface="Times New Roman" panose="02020603050405020304" pitchFamily="18" charset="0"/>
              </a:rPr>
              <a:t>n - 1 edges follows from the fact that each edge connects some node to its parent, and every node except the root has one parent. </a:t>
            </a:r>
          </a:p>
        </p:txBody>
      </p:sp>
      <p:pic>
        <p:nvPicPr>
          <p:cNvPr id="5" name="Picture 4">
            <a:extLst>
              <a:ext uri="{FF2B5EF4-FFF2-40B4-BE49-F238E27FC236}">
                <a16:creationId xmlns:a16="http://schemas.microsoft.com/office/drawing/2014/main" id="{D6218CF9-BC8E-4390-B36B-11BDF9DE7F69}"/>
              </a:ext>
            </a:extLst>
          </p:cNvPr>
          <p:cNvPicPr>
            <a:picLocks noChangeAspect="1"/>
          </p:cNvPicPr>
          <p:nvPr/>
        </p:nvPicPr>
        <p:blipFill>
          <a:blip r:embed="rId2"/>
          <a:stretch>
            <a:fillRect/>
          </a:stretch>
        </p:blipFill>
        <p:spPr>
          <a:xfrm>
            <a:off x="6115266" y="4065246"/>
            <a:ext cx="5115771" cy="1688072"/>
          </a:xfrm>
          <a:prstGeom prst="rect">
            <a:avLst/>
          </a:prstGeom>
        </p:spPr>
      </p:pic>
      <p:pic>
        <p:nvPicPr>
          <p:cNvPr id="8" name="Picture 7">
            <a:extLst>
              <a:ext uri="{FF2B5EF4-FFF2-40B4-BE49-F238E27FC236}">
                <a16:creationId xmlns:a16="http://schemas.microsoft.com/office/drawing/2014/main" id="{2A0B7E66-2AA8-4EE4-9719-C60415AA0C72}"/>
              </a:ext>
            </a:extLst>
          </p:cNvPr>
          <p:cNvPicPr>
            <a:picLocks noChangeAspect="1"/>
          </p:cNvPicPr>
          <p:nvPr/>
        </p:nvPicPr>
        <p:blipFill>
          <a:blip r:embed="rId3"/>
          <a:stretch>
            <a:fillRect/>
          </a:stretch>
        </p:blipFill>
        <p:spPr>
          <a:xfrm>
            <a:off x="1028212" y="4295716"/>
            <a:ext cx="4403922" cy="1227132"/>
          </a:xfrm>
          <a:prstGeom prst="rect">
            <a:avLst/>
          </a:prstGeom>
        </p:spPr>
      </p:pic>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7591516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80</a:t>
            </a:fld>
            <a:endParaRPr lang="en-IN" dirty="0"/>
          </a:p>
        </p:txBody>
      </p:sp>
      <p:sp>
        <p:nvSpPr>
          <p:cNvPr id="6" name="Rectangle 5"/>
          <p:cNvSpPr/>
          <p:nvPr/>
        </p:nvSpPr>
        <p:spPr>
          <a:xfrm>
            <a:off x="72123" y="1076214"/>
            <a:ext cx="11951378"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Right rotation example</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pic>
        <p:nvPicPr>
          <p:cNvPr id="7" name="Picture 3" descr="&#10;Fig_19-25.pct                                                  000694D2Porkchop                       B3B4845B:">
            <a:extLst>
              <a:ext uri="{FF2B5EF4-FFF2-40B4-BE49-F238E27FC236}">
                <a16:creationId xmlns:a16="http://schemas.microsoft.com/office/drawing/2014/main" id="{591E0238-1570-49C3-A927-4D463F735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4555"/>
          <a:stretch>
            <a:fillRect/>
          </a:stretch>
        </p:blipFill>
        <p:spPr bwMode="auto">
          <a:xfrm>
            <a:off x="1879922" y="2215995"/>
            <a:ext cx="8560303"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91790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81</a:t>
            </a:fld>
            <a:endParaRPr lang="en-IN" dirty="0"/>
          </a:p>
        </p:txBody>
      </p:sp>
      <p:sp>
        <p:nvSpPr>
          <p:cNvPr id="6" name="Rectangle 5"/>
          <p:cNvSpPr/>
          <p:nvPr/>
        </p:nvSpPr>
        <p:spPr>
          <a:xfrm>
            <a:off x="72123" y="1076214"/>
            <a:ext cx="11951378" cy="267765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Right rotation </a:t>
            </a:r>
            <a:r>
              <a:rPr lang="en-US" sz="2400" b="1" dirty="0" smtClean="0">
                <a:latin typeface="Times New Roman" panose="02020603050405020304" pitchFamily="18" charset="0"/>
                <a:cs typeface="Times New Roman" panose="02020603050405020304" pitchFamily="18" charset="0"/>
              </a:rPr>
              <a:t>steps</a:t>
            </a:r>
          </a:p>
          <a:p>
            <a:pPr marL="360000" lvl="4"/>
            <a:endParaRPr lang="en-US" sz="24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Detach left child (11)'s right subtree (27)  (don't lose it!).</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left child (11) be the new parent.</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Attach old parent (43) onto right of new parent (11).</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Attach new parent (11)'s old right subtree (27</a:t>
            </a:r>
            <a:r>
              <a:rPr lang="en-US" sz="2000" dirty="0" smtClean="0">
                <a:latin typeface="Times New Roman" panose="02020603050405020304" pitchFamily="18" charset="0"/>
                <a:cs typeface="Times New Roman" panose="02020603050405020304" pitchFamily="18" charset="0"/>
              </a:rPr>
              <a:t>) as </a:t>
            </a:r>
            <a:r>
              <a:rPr lang="en-US" sz="2000" dirty="0">
                <a:latin typeface="Times New Roman" panose="02020603050405020304" pitchFamily="18" charset="0"/>
                <a:cs typeface="Times New Roman" panose="02020603050405020304" pitchFamily="18" charset="0"/>
              </a:rPr>
              <a:t>left subtree of old parent (43).</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pSp>
        <p:nvGrpSpPr>
          <p:cNvPr id="2" name="Group 1"/>
          <p:cNvGrpSpPr/>
          <p:nvPr/>
        </p:nvGrpSpPr>
        <p:grpSpPr>
          <a:xfrm>
            <a:off x="1611449" y="4064831"/>
            <a:ext cx="8701781" cy="2240696"/>
            <a:chOff x="1566479" y="4154771"/>
            <a:chExt cx="8701781" cy="2240696"/>
          </a:xfrm>
        </p:grpSpPr>
        <p:grpSp>
          <p:nvGrpSpPr>
            <p:cNvPr id="24" name="Group 50">
              <a:extLst>
                <a:ext uri="{FF2B5EF4-FFF2-40B4-BE49-F238E27FC236}">
                  <a16:creationId xmlns:a16="http://schemas.microsoft.com/office/drawing/2014/main" id="{D13BD013-8D66-4A46-BB42-ECE4A60282B6}"/>
                </a:ext>
              </a:extLst>
            </p:cNvPr>
            <p:cNvGrpSpPr>
              <a:grpSpLocks/>
            </p:cNvGrpSpPr>
            <p:nvPr/>
          </p:nvGrpSpPr>
          <p:grpSpPr bwMode="auto">
            <a:xfrm>
              <a:off x="1566479" y="4154771"/>
              <a:ext cx="1807448" cy="2154238"/>
              <a:chOff x="480" y="2400"/>
              <a:chExt cx="1124" cy="1357"/>
            </a:xfrm>
          </p:grpSpPr>
          <p:sp>
            <p:nvSpPr>
              <p:cNvPr id="25" name="Oval 8">
                <a:extLst>
                  <a:ext uri="{FF2B5EF4-FFF2-40B4-BE49-F238E27FC236}">
                    <a16:creationId xmlns:a16="http://schemas.microsoft.com/office/drawing/2014/main" id="{A263B0D7-E700-4F94-AD73-2CAAC0CC7457}"/>
                  </a:ext>
                </a:extLst>
              </p:cNvPr>
              <p:cNvSpPr>
                <a:spLocks noChangeAspect="1" noChangeArrowheads="1"/>
              </p:cNvSpPr>
              <p:nvPr/>
            </p:nvSpPr>
            <p:spPr bwMode="auto">
              <a:xfrm>
                <a:off x="875" y="2751"/>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11</a:t>
                </a:r>
              </a:p>
            </p:txBody>
          </p:sp>
          <p:sp>
            <p:nvSpPr>
              <p:cNvPr id="26" name="Oval 9">
                <a:extLst>
                  <a:ext uri="{FF2B5EF4-FFF2-40B4-BE49-F238E27FC236}">
                    <a16:creationId xmlns:a16="http://schemas.microsoft.com/office/drawing/2014/main" id="{3B14268F-BE2E-4E24-A62C-2E66623EE8FA}"/>
                  </a:ext>
                </a:extLst>
              </p:cNvPr>
              <p:cNvSpPr>
                <a:spLocks noChangeAspect="1" noChangeArrowheads="1"/>
              </p:cNvSpPr>
              <p:nvPr/>
            </p:nvSpPr>
            <p:spPr bwMode="auto">
              <a:xfrm>
                <a:off x="1103" y="2400"/>
                <a:ext cx="266" cy="254"/>
              </a:xfrm>
              <a:prstGeom prst="ellipse">
                <a:avLst/>
              </a:prstGeom>
              <a:noFill/>
              <a:ln w="38100">
                <a:solidFill>
                  <a:srgbClr val="FF0000"/>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43</a:t>
                </a:r>
              </a:p>
            </p:txBody>
          </p:sp>
          <p:cxnSp>
            <p:nvCxnSpPr>
              <p:cNvPr id="27" name="AutoShape 10">
                <a:extLst>
                  <a:ext uri="{FF2B5EF4-FFF2-40B4-BE49-F238E27FC236}">
                    <a16:creationId xmlns:a16="http://schemas.microsoft.com/office/drawing/2014/main" id="{0E6A1543-065D-42C4-9A6C-3B6E925F8842}"/>
                  </a:ext>
                </a:extLst>
              </p:cNvPr>
              <p:cNvCxnSpPr>
                <a:cxnSpLocks noChangeShapeType="1"/>
                <a:stCxn id="26" idx="3"/>
                <a:endCxn id="25" idx="0"/>
              </p:cNvCxnSpPr>
              <p:nvPr/>
            </p:nvCxnSpPr>
            <p:spPr bwMode="auto">
              <a:xfrm flipH="1">
                <a:off x="1009" y="2626"/>
                <a:ext cx="133" cy="11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Oval 14">
                <a:extLst>
                  <a:ext uri="{FF2B5EF4-FFF2-40B4-BE49-F238E27FC236}">
                    <a16:creationId xmlns:a16="http://schemas.microsoft.com/office/drawing/2014/main" id="{5D35C7C4-52D8-4EB4-9BDD-F91B2B2B60D4}"/>
                  </a:ext>
                </a:extLst>
              </p:cNvPr>
              <p:cNvSpPr>
                <a:spLocks noChangeAspect="1" noChangeArrowheads="1"/>
              </p:cNvSpPr>
              <p:nvPr/>
            </p:nvSpPr>
            <p:spPr bwMode="auto">
              <a:xfrm>
                <a:off x="681" y="3121"/>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8</a:t>
                </a:r>
              </a:p>
            </p:txBody>
          </p:sp>
          <p:cxnSp>
            <p:nvCxnSpPr>
              <p:cNvPr id="29" name="AutoShape 17">
                <a:extLst>
                  <a:ext uri="{FF2B5EF4-FFF2-40B4-BE49-F238E27FC236}">
                    <a16:creationId xmlns:a16="http://schemas.microsoft.com/office/drawing/2014/main" id="{45CB31E4-57B9-4B68-9B60-9900BDE6A71B}"/>
                  </a:ext>
                </a:extLst>
              </p:cNvPr>
              <p:cNvCxnSpPr>
                <a:cxnSpLocks noChangeShapeType="1"/>
                <a:stCxn id="25" idx="3"/>
                <a:endCxn id="28" idx="0"/>
              </p:cNvCxnSpPr>
              <p:nvPr/>
            </p:nvCxnSpPr>
            <p:spPr bwMode="auto">
              <a:xfrm flipH="1">
                <a:off x="814" y="2976"/>
                <a:ext cx="100" cy="13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Oval 14">
                <a:extLst>
                  <a:ext uri="{FF2B5EF4-FFF2-40B4-BE49-F238E27FC236}">
                    <a16:creationId xmlns:a16="http://schemas.microsoft.com/office/drawing/2014/main" id="{D8BEB95D-72B6-40C4-93F8-1A9464D6E6B4}"/>
                  </a:ext>
                </a:extLst>
              </p:cNvPr>
              <p:cNvSpPr>
                <a:spLocks noChangeAspect="1" noChangeArrowheads="1"/>
              </p:cNvSpPr>
              <p:nvPr/>
            </p:nvSpPr>
            <p:spPr bwMode="auto">
              <a:xfrm>
                <a:off x="1064" y="3121"/>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27</a:t>
                </a:r>
              </a:p>
            </p:txBody>
          </p:sp>
          <p:cxnSp>
            <p:nvCxnSpPr>
              <p:cNvPr id="31" name="AutoShape 17">
                <a:extLst>
                  <a:ext uri="{FF2B5EF4-FFF2-40B4-BE49-F238E27FC236}">
                    <a16:creationId xmlns:a16="http://schemas.microsoft.com/office/drawing/2014/main" id="{D7A2108A-2E4D-4275-8EEA-B36CDC85A95C}"/>
                  </a:ext>
                </a:extLst>
              </p:cNvPr>
              <p:cNvCxnSpPr>
                <a:cxnSpLocks noChangeShapeType="1"/>
                <a:stCxn id="25" idx="5"/>
                <a:endCxn id="30" idx="0"/>
              </p:cNvCxnSpPr>
              <p:nvPr/>
            </p:nvCxnSpPr>
            <p:spPr bwMode="auto">
              <a:xfrm>
                <a:off x="1103" y="2976"/>
                <a:ext cx="94" cy="13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 name="Oval 8">
                <a:extLst>
                  <a:ext uri="{FF2B5EF4-FFF2-40B4-BE49-F238E27FC236}">
                    <a16:creationId xmlns:a16="http://schemas.microsoft.com/office/drawing/2014/main" id="{6276BA5D-263F-4C99-B8F1-5FC17C658494}"/>
                  </a:ext>
                </a:extLst>
              </p:cNvPr>
              <p:cNvSpPr>
                <a:spLocks noChangeAspect="1" noChangeArrowheads="1"/>
              </p:cNvSpPr>
              <p:nvPr/>
            </p:nvSpPr>
            <p:spPr bwMode="auto">
              <a:xfrm>
                <a:off x="1337" y="2751"/>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65</a:t>
                </a:r>
              </a:p>
            </p:txBody>
          </p:sp>
          <p:cxnSp>
            <p:nvCxnSpPr>
              <p:cNvPr id="33" name="AutoShape 10">
                <a:extLst>
                  <a:ext uri="{FF2B5EF4-FFF2-40B4-BE49-F238E27FC236}">
                    <a16:creationId xmlns:a16="http://schemas.microsoft.com/office/drawing/2014/main" id="{86711E38-1F8C-488E-808E-CF4F72B289FC}"/>
                  </a:ext>
                </a:extLst>
              </p:cNvPr>
              <p:cNvCxnSpPr>
                <a:cxnSpLocks noChangeShapeType="1"/>
                <a:stCxn id="26" idx="5"/>
                <a:endCxn id="32" idx="0"/>
              </p:cNvCxnSpPr>
              <p:nvPr/>
            </p:nvCxnSpPr>
            <p:spPr bwMode="auto">
              <a:xfrm>
                <a:off x="1330" y="2626"/>
                <a:ext cx="141" cy="11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Oval 14">
                <a:extLst>
                  <a:ext uri="{FF2B5EF4-FFF2-40B4-BE49-F238E27FC236}">
                    <a16:creationId xmlns:a16="http://schemas.microsoft.com/office/drawing/2014/main" id="{2B13D175-83A2-4662-89B1-0A445A9C98C2}"/>
                  </a:ext>
                </a:extLst>
              </p:cNvPr>
              <p:cNvSpPr>
                <a:spLocks noChangeAspect="1" noChangeArrowheads="1"/>
              </p:cNvSpPr>
              <p:nvPr/>
            </p:nvSpPr>
            <p:spPr bwMode="auto">
              <a:xfrm>
                <a:off x="480" y="3504"/>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3</a:t>
                </a:r>
              </a:p>
            </p:txBody>
          </p:sp>
          <p:cxnSp>
            <p:nvCxnSpPr>
              <p:cNvPr id="35" name="AutoShape 17">
                <a:extLst>
                  <a:ext uri="{FF2B5EF4-FFF2-40B4-BE49-F238E27FC236}">
                    <a16:creationId xmlns:a16="http://schemas.microsoft.com/office/drawing/2014/main" id="{35104725-B68A-43E4-8858-513816C0360F}"/>
                  </a:ext>
                </a:extLst>
              </p:cNvPr>
              <p:cNvCxnSpPr>
                <a:cxnSpLocks noChangeShapeType="1"/>
                <a:stCxn id="28" idx="3"/>
                <a:endCxn id="34" idx="0"/>
              </p:cNvCxnSpPr>
              <p:nvPr/>
            </p:nvCxnSpPr>
            <p:spPr bwMode="auto">
              <a:xfrm flipH="1">
                <a:off x="613" y="3349"/>
                <a:ext cx="107" cy="14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 name="Group 52">
              <a:extLst>
                <a:ext uri="{FF2B5EF4-FFF2-40B4-BE49-F238E27FC236}">
                  <a16:creationId xmlns:a16="http://schemas.microsoft.com/office/drawing/2014/main" id="{E846E654-A7FB-4812-8147-F90DCB43EF98}"/>
                </a:ext>
              </a:extLst>
            </p:cNvPr>
            <p:cNvGrpSpPr>
              <a:grpSpLocks/>
            </p:cNvGrpSpPr>
            <p:nvPr/>
          </p:nvGrpSpPr>
          <p:grpSpPr bwMode="auto">
            <a:xfrm>
              <a:off x="8193894" y="4307171"/>
              <a:ext cx="2074366" cy="1752600"/>
              <a:chOff x="3956" y="2496"/>
              <a:chExt cx="1344" cy="1104"/>
            </a:xfrm>
          </p:grpSpPr>
          <p:sp>
            <p:nvSpPr>
              <p:cNvPr id="37" name="Oval 8">
                <a:extLst>
                  <a:ext uri="{FF2B5EF4-FFF2-40B4-BE49-F238E27FC236}">
                    <a16:creationId xmlns:a16="http://schemas.microsoft.com/office/drawing/2014/main" id="{264A625E-A960-4AE2-A1EE-2B5AF72A6BDF}"/>
                  </a:ext>
                </a:extLst>
              </p:cNvPr>
              <p:cNvSpPr>
                <a:spLocks noChangeAspect="1" noChangeArrowheads="1"/>
              </p:cNvSpPr>
              <p:nvPr/>
            </p:nvSpPr>
            <p:spPr bwMode="auto">
              <a:xfrm>
                <a:off x="4505" y="2496"/>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11</a:t>
                </a:r>
              </a:p>
            </p:txBody>
          </p:sp>
          <p:sp>
            <p:nvSpPr>
              <p:cNvPr id="38" name="Oval 9">
                <a:extLst>
                  <a:ext uri="{FF2B5EF4-FFF2-40B4-BE49-F238E27FC236}">
                    <a16:creationId xmlns:a16="http://schemas.microsoft.com/office/drawing/2014/main" id="{2F362697-E51D-4B7C-BC0B-4B2ABE6C970C}"/>
                  </a:ext>
                </a:extLst>
              </p:cNvPr>
              <p:cNvSpPr>
                <a:spLocks noChangeAspect="1" noChangeArrowheads="1"/>
              </p:cNvSpPr>
              <p:nvPr/>
            </p:nvSpPr>
            <p:spPr bwMode="auto">
              <a:xfrm>
                <a:off x="4820" y="2914"/>
                <a:ext cx="266" cy="254"/>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43</a:t>
                </a:r>
              </a:p>
            </p:txBody>
          </p:sp>
          <p:sp>
            <p:nvSpPr>
              <p:cNvPr id="58" name="Oval 14">
                <a:extLst>
                  <a:ext uri="{FF2B5EF4-FFF2-40B4-BE49-F238E27FC236}">
                    <a16:creationId xmlns:a16="http://schemas.microsoft.com/office/drawing/2014/main" id="{56F20B3C-9BC8-4428-BA2F-B935CF9F097F}"/>
                  </a:ext>
                </a:extLst>
              </p:cNvPr>
              <p:cNvSpPr>
                <a:spLocks noChangeAspect="1" noChangeArrowheads="1"/>
              </p:cNvSpPr>
              <p:nvPr/>
            </p:nvSpPr>
            <p:spPr bwMode="auto">
              <a:xfrm>
                <a:off x="4174" y="2914"/>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8</a:t>
                </a:r>
              </a:p>
            </p:txBody>
          </p:sp>
          <p:cxnSp>
            <p:nvCxnSpPr>
              <p:cNvPr id="59" name="AutoShape 17">
                <a:extLst>
                  <a:ext uri="{FF2B5EF4-FFF2-40B4-BE49-F238E27FC236}">
                    <a16:creationId xmlns:a16="http://schemas.microsoft.com/office/drawing/2014/main" id="{FCDF9587-777B-4503-9159-CBEC4789B96D}"/>
                  </a:ext>
                </a:extLst>
              </p:cNvPr>
              <p:cNvCxnSpPr>
                <a:cxnSpLocks noChangeShapeType="1"/>
                <a:stCxn id="37" idx="3"/>
                <a:endCxn id="58" idx="0"/>
              </p:cNvCxnSpPr>
              <p:nvPr/>
            </p:nvCxnSpPr>
            <p:spPr bwMode="auto">
              <a:xfrm flipH="1">
                <a:off x="4307" y="2724"/>
                <a:ext cx="237" cy="17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Oval 14">
                <a:extLst>
                  <a:ext uri="{FF2B5EF4-FFF2-40B4-BE49-F238E27FC236}">
                    <a16:creationId xmlns:a16="http://schemas.microsoft.com/office/drawing/2014/main" id="{6CA1F7FF-60E9-49E1-BE8C-12F02A2E6DF5}"/>
                  </a:ext>
                </a:extLst>
              </p:cNvPr>
              <p:cNvSpPr>
                <a:spLocks noChangeAspect="1" noChangeArrowheads="1"/>
              </p:cNvSpPr>
              <p:nvPr/>
            </p:nvSpPr>
            <p:spPr bwMode="auto">
              <a:xfrm>
                <a:off x="4628" y="3347"/>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27</a:t>
                </a:r>
              </a:p>
            </p:txBody>
          </p:sp>
          <p:sp>
            <p:nvSpPr>
              <p:cNvPr id="61" name="Oval 8">
                <a:extLst>
                  <a:ext uri="{FF2B5EF4-FFF2-40B4-BE49-F238E27FC236}">
                    <a16:creationId xmlns:a16="http://schemas.microsoft.com/office/drawing/2014/main" id="{36C4729B-D79A-4885-B979-0F38D7A61370}"/>
                  </a:ext>
                </a:extLst>
              </p:cNvPr>
              <p:cNvSpPr>
                <a:spLocks noChangeAspect="1" noChangeArrowheads="1"/>
              </p:cNvSpPr>
              <p:nvPr/>
            </p:nvSpPr>
            <p:spPr bwMode="auto">
              <a:xfrm>
                <a:off x="5033" y="3347"/>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65</a:t>
                </a:r>
              </a:p>
            </p:txBody>
          </p:sp>
          <p:cxnSp>
            <p:nvCxnSpPr>
              <p:cNvPr id="62" name="AutoShape 10">
                <a:extLst>
                  <a:ext uri="{FF2B5EF4-FFF2-40B4-BE49-F238E27FC236}">
                    <a16:creationId xmlns:a16="http://schemas.microsoft.com/office/drawing/2014/main" id="{75ECD0DF-50ED-4201-8202-8F2407BE18A9}"/>
                  </a:ext>
                </a:extLst>
              </p:cNvPr>
              <p:cNvCxnSpPr>
                <a:cxnSpLocks noChangeShapeType="1"/>
                <a:stCxn id="38" idx="5"/>
                <a:endCxn id="61" idx="0"/>
              </p:cNvCxnSpPr>
              <p:nvPr/>
            </p:nvCxnSpPr>
            <p:spPr bwMode="auto">
              <a:xfrm>
                <a:off x="5047" y="3143"/>
                <a:ext cx="120"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3" name="Oval 14">
                <a:extLst>
                  <a:ext uri="{FF2B5EF4-FFF2-40B4-BE49-F238E27FC236}">
                    <a16:creationId xmlns:a16="http://schemas.microsoft.com/office/drawing/2014/main" id="{F1BAB526-AD9F-4884-AD02-3987075D3C56}"/>
                  </a:ext>
                </a:extLst>
              </p:cNvPr>
              <p:cNvSpPr>
                <a:spLocks noChangeAspect="1" noChangeArrowheads="1"/>
              </p:cNvSpPr>
              <p:nvPr/>
            </p:nvSpPr>
            <p:spPr bwMode="auto">
              <a:xfrm>
                <a:off x="3956" y="3347"/>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3</a:t>
                </a:r>
              </a:p>
            </p:txBody>
          </p:sp>
          <p:cxnSp>
            <p:nvCxnSpPr>
              <p:cNvPr id="64" name="AutoShape 17">
                <a:extLst>
                  <a:ext uri="{FF2B5EF4-FFF2-40B4-BE49-F238E27FC236}">
                    <a16:creationId xmlns:a16="http://schemas.microsoft.com/office/drawing/2014/main" id="{5F9B7FB2-FE26-4887-A681-F4ECB203CD18}"/>
                  </a:ext>
                </a:extLst>
              </p:cNvPr>
              <p:cNvCxnSpPr>
                <a:cxnSpLocks noChangeShapeType="1"/>
                <a:stCxn id="58" idx="3"/>
                <a:endCxn id="63" idx="0"/>
              </p:cNvCxnSpPr>
              <p:nvPr/>
            </p:nvCxnSpPr>
            <p:spPr bwMode="auto">
              <a:xfrm flipH="1">
                <a:off x="4089" y="3142"/>
                <a:ext cx="124" cy="19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 name="AutoShape 17">
                <a:extLst>
                  <a:ext uri="{FF2B5EF4-FFF2-40B4-BE49-F238E27FC236}">
                    <a16:creationId xmlns:a16="http://schemas.microsoft.com/office/drawing/2014/main" id="{21F14E35-CB8B-4BC0-BE63-521DA6EF7018}"/>
                  </a:ext>
                </a:extLst>
              </p:cNvPr>
              <p:cNvCxnSpPr>
                <a:cxnSpLocks noChangeShapeType="1"/>
                <a:stCxn id="37" idx="5"/>
                <a:endCxn id="38" idx="0"/>
              </p:cNvCxnSpPr>
              <p:nvPr/>
            </p:nvCxnSpPr>
            <p:spPr bwMode="auto">
              <a:xfrm>
                <a:off x="4733" y="2724"/>
                <a:ext cx="220" cy="17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 name="AutoShape 10">
                <a:extLst>
                  <a:ext uri="{FF2B5EF4-FFF2-40B4-BE49-F238E27FC236}">
                    <a16:creationId xmlns:a16="http://schemas.microsoft.com/office/drawing/2014/main" id="{1364A00B-96A5-498E-81D6-C380EB671AE6}"/>
                  </a:ext>
                </a:extLst>
              </p:cNvPr>
              <p:cNvCxnSpPr>
                <a:cxnSpLocks noChangeShapeType="1"/>
                <a:stCxn id="38" idx="3"/>
                <a:endCxn id="60" idx="0"/>
              </p:cNvCxnSpPr>
              <p:nvPr/>
            </p:nvCxnSpPr>
            <p:spPr bwMode="auto">
              <a:xfrm flipH="1">
                <a:off x="4762" y="3143"/>
                <a:ext cx="97"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67" name="Line 44">
              <a:extLst>
                <a:ext uri="{FF2B5EF4-FFF2-40B4-BE49-F238E27FC236}">
                  <a16:creationId xmlns:a16="http://schemas.microsoft.com/office/drawing/2014/main" id="{D07BA589-3569-4099-8A4A-16E51299F306}"/>
                </a:ext>
              </a:extLst>
            </p:cNvPr>
            <p:cNvSpPr>
              <a:spLocks noChangeShapeType="1"/>
            </p:cNvSpPr>
            <p:nvPr/>
          </p:nvSpPr>
          <p:spPr bwMode="auto">
            <a:xfrm>
              <a:off x="3941690" y="4188835"/>
              <a:ext cx="0" cy="2204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9" name="Group 51">
              <a:extLst>
                <a:ext uri="{FF2B5EF4-FFF2-40B4-BE49-F238E27FC236}">
                  <a16:creationId xmlns:a16="http://schemas.microsoft.com/office/drawing/2014/main" id="{774DF2A1-F06A-4327-8E10-0D05344CDF21}"/>
                </a:ext>
              </a:extLst>
            </p:cNvPr>
            <p:cNvGrpSpPr>
              <a:grpSpLocks/>
            </p:cNvGrpSpPr>
            <p:nvPr/>
          </p:nvGrpSpPr>
          <p:grpSpPr bwMode="auto">
            <a:xfrm>
              <a:off x="4485080" y="4230971"/>
              <a:ext cx="2711450" cy="2057400"/>
              <a:chOff x="1988" y="2448"/>
              <a:chExt cx="1708" cy="1296"/>
            </a:xfrm>
          </p:grpSpPr>
          <p:sp>
            <p:nvSpPr>
              <p:cNvPr id="70" name="Oval 8">
                <a:extLst>
                  <a:ext uri="{FF2B5EF4-FFF2-40B4-BE49-F238E27FC236}">
                    <a16:creationId xmlns:a16="http://schemas.microsoft.com/office/drawing/2014/main" id="{3BB681B9-8AF1-4DA9-9AC5-309F6B968381}"/>
                  </a:ext>
                </a:extLst>
              </p:cNvPr>
              <p:cNvSpPr>
                <a:spLocks noChangeAspect="1" noChangeArrowheads="1"/>
              </p:cNvSpPr>
              <p:nvPr/>
            </p:nvSpPr>
            <p:spPr bwMode="auto">
              <a:xfrm>
                <a:off x="2383" y="2738"/>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11</a:t>
                </a:r>
              </a:p>
            </p:txBody>
          </p:sp>
          <p:sp>
            <p:nvSpPr>
              <p:cNvPr id="71" name="Oval 9">
                <a:extLst>
                  <a:ext uri="{FF2B5EF4-FFF2-40B4-BE49-F238E27FC236}">
                    <a16:creationId xmlns:a16="http://schemas.microsoft.com/office/drawing/2014/main" id="{FC10C849-817D-4820-B81B-A940A3DDAFCE}"/>
                  </a:ext>
                </a:extLst>
              </p:cNvPr>
              <p:cNvSpPr>
                <a:spLocks noChangeAspect="1" noChangeArrowheads="1"/>
              </p:cNvSpPr>
              <p:nvPr/>
            </p:nvSpPr>
            <p:spPr bwMode="auto">
              <a:xfrm>
                <a:off x="3119" y="2468"/>
                <a:ext cx="266" cy="254"/>
              </a:xfrm>
              <a:prstGeom prst="ellipse">
                <a:avLst/>
              </a:prstGeom>
              <a:noFill/>
              <a:ln w="38100">
                <a:solidFill>
                  <a:srgbClr val="800000"/>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43</a:t>
                </a:r>
              </a:p>
            </p:txBody>
          </p:sp>
          <p:sp>
            <p:nvSpPr>
              <p:cNvPr id="72" name="Oval 14">
                <a:extLst>
                  <a:ext uri="{FF2B5EF4-FFF2-40B4-BE49-F238E27FC236}">
                    <a16:creationId xmlns:a16="http://schemas.microsoft.com/office/drawing/2014/main" id="{6833E7DE-A4C3-4EB0-A7AA-AEC5ACA23307}"/>
                  </a:ext>
                </a:extLst>
              </p:cNvPr>
              <p:cNvSpPr>
                <a:spLocks noChangeAspect="1" noChangeArrowheads="1"/>
              </p:cNvSpPr>
              <p:nvPr/>
            </p:nvSpPr>
            <p:spPr bwMode="auto">
              <a:xfrm>
                <a:off x="2189" y="3108"/>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8</a:t>
                </a:r>
              </a:p>
            </p:txBody>
          </p:sp>
          <p:cxnSp>
            <p:nvCxnSpPr>
              <p:cNvPr id="73" name="AutoShape 17">
                <a:extLst>
                  <a:ext uri="{FF2B5EF4-FFF2-40B4-BE49-F238E27FC236}">
                    <a16:creationId xmlns:a16="http://schemas.microsoft.com/office/drawing/2014/main" id="{482589FB-6C82-400F-8925-B41F9C7995C0}"/>
                  </a:ext>
                </a:extLst>
              </p:cNvPr>
              <p:cNvCxnSpPr>
                <a:cxnSpLocks noChangeShapeType="1"/>
                <a:stCxn id="70" idx="3"/>
                <a:endCxn id="72" idx="0"/>
              </p:cNvCxnSpPr>
              <p:nvPr/>
            </p:nvCxnSpPr>
            <p:spPr bwMode="auto">
              <a:xfrm flipH="1">
                <a:off x="2322" y="2963"/>
                <a:ext cx="100" cy="13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 name="Oval 14">
                <a:extLst>
                  <a:ext uri="{FF2B5EF4-FFF2-40B4-BE49-F238E27FC236}">
                    <a16:creationId xmlns:a16="http://schemas.microsoft.com/office/drawing/2014/main" id="{468585CE-E7C0-4633-A90F-A307B0E9D066}"/>
                  </a:ext>
                </a:extLst>
              </p:cNvPr>
              <p:cNvSpPr>
                <a:spLocks noChangeAspect="1" noChangeArrowheads="1"/>
              </p:cNvSpPr>
              <p:nvPr/>
            </p:nvSpPr>
            <p:spPr bwMode="auto">
              <a:xfrm>
                <a:off x="2756" y="3168"/>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27</a:t>
                </a:r>
              </a:p>
            </p:txBody>
          </p:sp>
          <p:sp>
            <p:nvSpPr>
              <p:cNvPr id="75" name="Oval 8">
                <a:extLst>
                  <a:ext uri="{FF2B5EF4-FFF2-40B4-BE49-F238E27FC236}">
                    <a16:creationId xmlns:a16="http://schemas.microsoft.com/office/drawing/2014/main" id="{859AB4BB-3BAD-472F-B9DB-5B8449AA6157}"/>
                  </a:ext>
                </a:extLst>
              </p:cNvPr>
              <p:cNvSpPr>
                <a:spLocks noChangeAspect="1" noChangeArrowheads="1"/>
              </p:cNvSpPr>
              <p:nvPr/>
            </p:nvSpPr>
            <p:spPr bwMode="auto">
              <a:xfrm>
                <a:off x="3353" y="2819"/>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latin typeface="Tahoma" panose="020B0604030504040204" pitchFamily="34" charset="0"/>
                    <a:ea typeface="MS PGothic" panose="020B0600070205080204" pitchFamily="34" charset="-128"/>
                  </a:rPr>
                  <a:t>65</a:t>
                </a:r>
              </a:p>
            </p:txBody>
          </p:sp>
          <p:cxnSp>
            <p:nvCxnSpPr>
              <p:cNvPr id="76" name="AutoShape 10">
                <a:extLst>
                  <a:ext uri="{FF2B5EF4-FFF2-40B4-BE49-F238E27FC236}">
                    <a16:creationId xmlns:a16="http://schemas.microsoft.com/office/drawing/2014/main" id="{E3992AEA-FA52-462D-AD9D-61324F1E1755}"/>
                  </a:ext>
                </a:extLst>
              </p:cNvPr>
              <p:cNvCxnSpPr>
                <a:cxnSpLocks noChangeShapeType="1"/>
                <a:stCxn id="71" idx="5"/>
                <a:endCxn id="75" idx="0"/>
              </p:cNvCxnSpPr>
              <p:nvPr/>
            </p:nvCxnSpPr>
            <p:spPr bwMode="auto">
              <a:xfrm>
                <a:off x="3346" y="2697"/>
                <a:ext cx="141" cy="1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7" name="Oval 14">
                <a:extLst>
                  <a:ext uri="{FF2B5EF4-FFF2-40B4-BE49-F238E27FC236}">
                    <a16:creationId xmlns:a16="http://schemas.microsoft.com/office/drawing/2014/main" id="{A27253E9-7F0A-4A7D-86D6-0EE0F0C174BE}"/>
                  </a:ext>
                </a:extLst>
              </p:cNvPr>
              <p:cNvSpPr>
                <a:spLocks noChangeAspect="1" noChangeArrowheads="1"/>
              </p:cNvSpPr>
              <p:nvPr/>
            </p:nvSpPr>
            <p:spPr bwMode="auto">
              <a:xfrm>
                <a:off x="1988" y="3491"/>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3</a:t>
                </a:r>
              </a:p>
            </p:txBody>
          </p:sp>
          <p:cxnSp>
            <p:nvCxnSpPr>
              <p:cNvPr id="78" name="AutoShape 17">
                <a:extLst>
                  <a:ext uri="{FF2B5EF4-FFF2-40B4-BE49-F238E27FC236}">
                    <a16:creationId xmlns:a16="http://schemas.microsoft.com/office/drawing/2014/main" id="{409812F7-B9A3-4A3E-967D-23E3A90C8301}"/>
                  </a:ext>
                </a:extLst>
              </p:cNvPr>
              <p:cNvCxnSpPr>
                <a:cxnSpLocks noChangeShapeType="1"/>
                <a:stCxn id="72" idx="3"/>
                <a:endCxn id="77" idx="0"/>
              </p:cNvCxnSpPr>
              <p:nvPr/>
            </p:nvCxnSpPr>
            <p:spPr bwMode="auto">
              <a:xfrm flipH="1">
                <a:off x="2121" y="3336"/>
                <a:ext cx="107" cy="14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9" name="AutoShape 30">
                <a:extLst>
                  <a:ext uri="{FF2B5EF4-FFF2-40B4-BE49-F238E27FC236}">
                    <a16:creationId xmlns:a16="http://schemas.microsoft.com/office/drawing/2014/main" id="{963D53D2-3226-48FC-BAAA-17E3F5235112}"/>
                  </a:ext>
                </a:extLst>
              </p:cNvPr>
              <p:cNvCxnSpPr>
                <a:cxnSpLocks noChangeShapeType="1"/>
                <a:stCxn id="71" idx="3"/>
                <a:endCxn id="74" idx="7"/>
              </p:cNvCxnSpPr>
              <p:nvPr/>
            </p:nvCxnSpPr>
            <p:spPr bwMode="auto">
              <a:xfrm flipH="1">
                <a:off x="2984" y="2697"/>
                <a:ext cx="174" cy="496"/>
              </a:xfrm>
              <a:prstGeom prst="straightConnector1">
                <a:avLst/>
              </a:prstGeom>
              <a:noFill/>
              <a:ln w="19050">
                <a:solidFill>
                  <a:srgbClr val="C0C0C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Line 46">
                <a:extLst>
                  <a:ext uri="{FF2B5EF4-FFF2-40B4-BE49-F238E27FC236}">
                    <a16:creationId xmlns:a16="http://schemas.microsoft.com/office/drawing/2014/main" id="{2373E7CC-F9C1-466F-BAA2-14F5439ACC06}"/>
                  </a:ext>
                </a:extLst>
              </p:cNvPr>
              <p:cNvSpPr>
                <a:spLocks noChangeShapeType="1"/>
              </p:cNvSpPr>
              <p:nvPr/>
            </p:nvSpPr>
            <p:spPr bwMode="auto">
              <a:xfrm flipV="1">
                <a:off x="2544" y="2448"/>
                <a:ext cx="0" cy="240"/>
              </a:xfrm>
              <a:prstGeom prst="line">
                <a:avLst/>
              </a:prstGeom>
              <a:noFill/>
              <a:ln w="19050">
                <a:solidFill>
                  <a:srgbClr val="C0C0C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 name="Line 47">
                <a:extLst>
                  <a:ext uri="{FF2B5EF4-FFF2-40B4-BE49-F238E27FC236}">
                    <a16:creationId xmlns:a16="http://schemas.microsoft.com/office/drawing/2014/main" id="{52FC75DC-B30E-4D7D-BB6B-722C55E76D35}"/>
                  </a:ext>
                </a:extLst>
              </p:cNvPr>
              <p:cNvSpPr>
                <a:spLocks noChangeShapeType="1"/>
              </p:cNvSpPr>
              <p:nvPr/>
            </p:nvSpPr>
            <p:spPr bwMode="auto">
              <a:xfrm>
                <a:off x="3696" y="2640"/>
                <a:ext cx="0" cy="384"/>
              </a:xfrm>
              <a:prstGeom prst="line">
                <a:avLst/>
              </a:prstGeom>
              <a:noFill/>
              <a:ln w="19050">
                <a:solidFill>
                  <a:srgbClr val="C0C0C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82" name="AutoShape 48">
                <a:extLst>
                  <a:ext uri="{FF2B5EF4-FFF2-40B4-BE49-F238E27FC236}">
                    <a16:creationId xmlns:a16="http://schemas.microsoft.com/office/drawing/2014/main" id="{B47DF110-32E9-4916-A497-A7458481C000}"/>
                  </a:ext>
                </a:extLst>
              </p:cNvPr>
              <p:cNvCxnSpPr>
                <a:cxnSpLocks noChangeShapeType="1"/>
                <a:stCxn id="74" idx="1"/>
                <a:endCxn id="70" idx="5"/>
              </p:cNvCxnSpPr>
              <p:nvPr/>
            </p:nvCxnSpPr>
            <p:spPr bwMode="auto">
              <a:xfrm flipH="1" flipV="1">
                <a:off x="2611" y="2966"/>
                <a:ext cx="184" cy="227"/>
              </a:xfrm>
              <a:prstGeom prst="straightConnector1">
                <a:avLst/>
              </a:prstGeom>
              <a:noFill/>
              <a:ln w="9525">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Line 49">
                <a:extLst>
                  <a:ext uri="{FF2B5EF4-FFF2-40B4-BE49-F238E27FC236}">
                    <a16:creationId xmlns:a16="http://schemas.microsoft.com/office/drawing/2014/main" id="{4EC78C0B-B825-46F3-8970-A47981E504F3}"/>
                  </a:ext>
                </a:extLst>
              </p:cNvPr>
              <p:cNvSpPr>
                <a:spLocks noChangeShapeType="1"/>
              </p:cNvSpPr>
              <p:nvPr/>
            </p:nvSpPr>
            <p:spPr bwMode="auto">
              <a:xfrm flipV="1">
                <a:off x="3456" y="2592"/>
                <a:ext cx="240" cy="0"/>
              </a:xfrm>
              <a:prstGeom prst="line">
                <a:avLst/>
              </a:prstGeom>
              <a:noFill/>
              <a:ln w="19050">
                <a:solidFill>
                  <a:srgbClr val="C0C0C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84" name="Line 44">
              <a:extLst>
                <a:ext uri="{FF2B5EF4-FFF2-40B4-BE49-F238E27FC236}">
                  <a16:creationId xmlns:a16="http://schemas.microsoft.com/office/drawing/2014/main" id="{D07BA589-3569-4099-8A4A-16E51299F306}"/>
                </a:ext>
              </a:extLst>
            </p:cNvPr>
            <p:cNvSpPr>
              <a:spLocks noChangeShapeType="1"/>
            </p:cNvSpPr>
            <p:nvPr/>
          </p:nvSpPr>
          <p:spPr bwMode="auto">
            <a:xfrm>
              <a:off x="7646754" y="4191335"/>
              <a:ext cx="0" cy="22041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2967562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82</a:t>
            </a:fld>
            <a:endParaRPr lang="en-IN" dirty="0"/>
          </a:p>
        </p:txBody>
      </p:sp>
      <p:sp>
        <p:nvSpPr>
          <p:cNvPr id="6" name="Rectangle 5"/>
          <p:cNvSpPr/>
          <p:nvPr/>
        </p:nvSpPr>
        <p:spPr>
          <a:xfrm>
            <a:off x="72123" y="1076214"/>
            <a:ext cx="11951378" cy="329320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Left </a:t>
            </a:r>
            <a:r>
              <a:rPr lang="en-US" sz="2400" b="1" dirty="0" smtClean="0">
                <a:latin typeface="Times New Roman" panose="02020603050405020304" pitchFamily="18" charset="0"/>
                <a:cs typeface="Times New Roman" panose="02020603050405020304" pitchFamily="18" charset="0"/>
              </a:rPr>
              <a:t>rotation</a:t>
            </a:r>
          </a:p>
          <a:p>
            <a:pPr marL="360000" lvl="4"/>
            <a:endParaRPr lang="en-US" sz="2400" b="1"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left rotation </a:t>
            </a:r>
            <a:r>
              <a:rPr lang="en-US" sz="2000" dirty="0">
                <a:latin typeface="Times New Roman" panose="02020603050405020304" pitchFamily="18" charset="0"/>
                <a:cs typeface="Times New Roman" panose="02020603050405020304" pitchFamily="18" charset="0"/>
              </a:rPr>
              <a:t>(counter-clockwise):	</a:t>
            </a:r>
            <a:endParaRPr lang="en-US" sz="2000"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right child k2 becomes parent</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original parent k1 demoted to left</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k2's original left subtree B (if </a:t>
            </a:r>
            <a:r>
              <a:rPr lang="en-US" sz="2000" dirty="0" smtClean="0">
                <a:latin typeface="Times New Roman" panose="02020603050405020304" pitchFamily="18" charset="0"/>
                <a:cs typeface="Times New Roman" panose="02020603050405020304" pitchFamily="18" charset="0"/>
              </a:rPr>
              <a:t>any)</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attached to k1 as left subtree.</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pic>
        <p:nvPicPr>
          <p:cNvPr id="47" name="Picture 6">
            <a:extLst>
              <a:ext uri="{FF2B5EF4-FFF2-40B4-BE49-F238E27FC236}">
                <a16:creationId xmlns:a16="http://schemas.microsoft.com/office/drawing/2014/main" id="{5577F36C-A185-4A51-8DE8-D6D64DE6F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861" y="2325102"/>
            <a:ext cx="5822950" cy="319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7091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83</a:t>
            </a:fld>
            <a:endParaRPr lang="en-IN" dirty="0"/>
          </a:p>
        </p:txBody>
      </p:sp>
      <p:sp>
        <p:nvSpPr>
          <p:cNvPr id="6" name="Rectangle 5"/>
          <p:cNvSpPr/>
          <p:nvPr/>
        </p:nvSpPr>
        <p:spPr>
          <a:xfrm>
            <a:off x="72123" y="1076214"/>
            <a:ext cx="11951378" cy="253915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Left rotation </a:t>
            </a:r>
            <a:r>
              <a:rPr lang="en-US" sz="2400" b="1" dirty="0" smtClean="0">
                <a:latin typeface="Times New Roman" panose="02020603050405020304" pitchFamily="18" charset="0"/>
                <a:cs typeface="Times New Roman" panose="02020603050405020304" pitchFamily="18" charset="0"/>
              </a:rPr>
              <a:t>steps</a:t>
            </a:r>
          </a:p>
          <a:p>
            <a:pPr marL="360000" lvl="4"/>
            <a:endParaRPr lang="en-US" sz="15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Detach right child (65)'s left subtree (51)  (don't lose it!).</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right child (65) be the new parent.</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Attach old parent (43) onto left of new parent (65).</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Attach new parent (65)'s old left subtree (51</a:t>
            </a:r>
            <a:r>
              <a:rPr lang="en-US" sz="2000" dirty="0" smtClean="0">
                <a:latin typeface="Times New Roman" panose="02020603050405020304" pitchFamily="18" charset="0"/>
                <a:cs typeface="Times New Roman" panose="02020603050405020304" pitchFamily="18" charset="0"/>
              </a:rPr>
              <a:t>) as </a:t>
            </a:r>
            <a:r>
              <a:rPr lang="en-US" sz="2000" dirty="0">
                <a:latin typeface="Times New Roman" panose="02020603050405020304" pitchFamily="18" charset="0"/>
                <a:cs typeface="Times New Roman" panose="02020603050405020304" pitchFamily="18" charset="0"/>
              </a:rPr>
              <a:t>right subtree of old parent (43).</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pSp>
        <p:nvGrpSpPr>
          <p:cNvPr id="47" name="Group 46">
            <a:extLst>
              <a:ext uri="{FF2B5EF4-FFF2-40B4-BE49-F238E27FC236}">
                <a16:creationId xmlns:a16="http://schemas.microsoft.com/office/drawing/2014/main" id="{382C3D8D-6C3E-4787-A458-B8170947959D}"/>
              </a:ext>
            </a:extLst>
          </p:cNvPr>
          <p:cNvGrpSpPr/>
          <p:nvPr/>
        </p:nvGrpSpPr>
        <p:grpSpPr>
          <a:xfrm>
            <a:off x="2277230" y="3886800"/>
            <a:ext cx="7526337" cy="2667000"/>
            <a:chOff x="2532063" y="3657600"/>
            <a:chExt cx="7526337" cy="2667000"/>
          </a:xfrm>
        </p:grpSpPr>
        <p:sp>
          <p:nvSpPr>
            <p:cNvPr id="48" name="Line 28">
              <a:extLst>
                <a:ext uri="{FF2B5EF4-FFF2-40B4-BE49-F238E27FC236}">
                  <a16:creationId xmlns:a16="http://schemas.microsoft.com/office/drawing/2014/main" id="{DBEDA47B-E1FF-4559-80D7-CADE1BC26753}"/>
                </a:ext>
              </a:extLst>
            </p:cNvPr>
            <p:cNvSpPr>
              <a:spLocks noChangeShapeType="1"/>
            </p:cNvSpPr>
            <p:nvPr/>
          </p:nvSpPr>
          <p:spPr bwMode="auto">
            <a:xfrm>
              <a:off x="4451350" y="36576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Line 29">
              <a:extLst>
                <a:ext uri="{FF2B5EF4-FFF2-40B4-BE49-F238E27FC236}">
                  <a16:creationId xmlns:a16="http://schemas.microsoft.com/office/drawing/2014/main" id="{8D110B53-3C65-40B2-B0AE-94393566EFE2}"/>
                </a:ext>
              </a:extLst>
            </p:cNvPr>
            <p:cNvSpPr>
              <a:spLocks noChangeShapeType="1"/>
            </p:cNvSpPr>
            <p:nvPr/>
          </p:nvSpPr>
          <p:spPr bwMode="auto">
            <a:xfrm>
              <a:off x="7575550" y="36576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 name="Group 56">
              <a:extLst>
                <a:ext uri="{FF2B5EF4-FFF2-40B4-BE49-F238E27FC236}">
                  <a16:creationId xmlns:a16="http://schemas.microsoft.com/office/drawing/2014/main" id="{EFC511B6-CDB3-440C-B55D-2AA78042EB20}"/>
                </a:ext>
              </a:extLst>
            </p:cNvPr>
            <p:cNvGrpSpPr>
              <a:grpSpLocks/>
            </p:cNvGrpSpPr>
            <p:nvPr/>
          </p:nvGrpSpPr>
          <p:grpSpPr bwMode="auto">
            <a:xfrm>
              <a:off x="4724400" y="3886200"/>
              <a:ext cx="2514600" cy="2133600"/>
              <a:chOff x="2016" y="2448"/>
              <a:chExt cx="1584" cy="1344"/>
            </a:xfrm>
          </p:grpSpPr>
          <p:sp>
            <p:nvSpPr>
              <p:cNvPr id="101" name="Oval 8">
                <a:extLst>
                  <a:ext uri="{FF2B5EF4-FFF2-40B4-BE49-F238E27FC236}">
                    <a16:creationId xmlns:a16="http://schemas.microsoft.com/office/drawing/2014/main" id="{D1162358-2D7C-43BD-A478-015D836C5FBC}"/>
                  </a:ext>
                </a:extLst>
              </p:cNvPr>
              <p:cNvSpPr>
                <a:spLocks noChangeAspect="1" noChangeArrowheads="1"/>
              </p:cNvSpPr>
              <p:nvPr/>
            </p:nvSpPr>
            <p:spPr bwMode="auto">
              <a:xfrm>
                <a:off x="3105" y="2738"/>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65</a:t>
                </a:r>
              </a:p>
            </p:txBody>
          </p:sp>
          <p:sp>
            <p:nvSpPr>
              <p:cNvPr id="102" name="Oval 9">
                <a:extLst>
                  <a:ext uri="{FF2B5EF4-FFF2-40B4-BE49-F238E27FC236}">
                    <a16:creationId xmlns:a16="http://schemas.microsoft.com/office/drawing/2014/main" id="{6177706A-A449-4F59-9744-E30F891C5192}"/>
                  </a:ext>
                </a:extLst>
              </p:cNvPr>
              <p:cNvSpPr>
                <a:spLocks noChangeAspect="1" noChangeArrowheads="1"/>
              </p:cNvSpPr>
              <p:nvPr/>
            </p:nvSpPr>
            <p:spPr bwMode="auto">
              <a:xfrm>
                <a:off x="2348" y="2468"/>
                <a:ext cx="266" cy="254"/>
              </a:xfrm>
              <a:prstGeom prst="ellipse">
                <a:avLst/>
              </a:prstGeom>
              <a:noFill/>
              <a:ln w="38100">
                <a:solidFill>
                  <a:srgbClr val="800000"/>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43</a:t>
                </a:r>
              </a:p>
            </p:txBody>
          </p:sp>
          <p:sp>
            <p:nvSpPr>
              <p:cNvPr id="103" name="Oval 14">
                <a:extLst>
                  <a:ext uri="{FF2B5EF4-FFF2-40B4-BE49-F238E27FC236}">
                    <a16:creationId xmlns:a16="http://schemas.microsoft.com/office/drawing/2014/main" id="{9FDE1277-4854-4FE5-9282-25BD707EC576}"/>
                  </a:ext>
                </a:extLst>
              </p:cNvPr>
              <p:cNvSpPr>
                <a:spLocks noChangeAspect="1" noChangeArrowheads="1"/>
              </p:cNvSpPr>
              <p:nvPr/>
            </p:nvSpPr>
            <p:spPr bwMode="auto">
              <a:xfrm>
                <a:off x="3334" y="3108"/>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87</a:t>
                </a:r>
              </a:p>
            </p:txBody>
          </p:sp>
          <p:cxnSp>
            <p:nvCxnSpPr>
              <p:cNvPr id="104" name="AutoShape 17">
                <a:extLst>
                  <a:ext uri="{FF2B5EF4-FFF2-40B4-BE49-F238E27FC236}">
                    <a16:creationId xmlns:a16="http://schemas.microsoft.com/office/drawing/2014/main" id="{A361B47B-9050-41EB-9B10-BA2C239D70F0}"/>
                  </a:ext>
                </a:extLst>
              </p:cNvPr>
              <p:cNvCxnSpPr>
                <a:cxnSpLocks noChangeShapeType="1"/>
                <a:stCxn id="101" idx="5"/>
                <a:endCxn id="103" idx="0"/>
              </p:cNvCxnSpPr>
              <p:nvPr/>
            </p:nvCxnSpPr>
            <p:spPr bwMode="auto">
              <a:xfrm>
                <a:off x="3333" y="2966"/>
                <a:ext cx="134" cy="13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5" name="Oval 14">
                <a:extLst>
                  <a:ext uri="{FF2B5EF4-FFF2-40B4-BE49-F238E27FC236}">
                    <a16:creationId xmlns:a16="http://schemas.microsoft.com/office/drawing/2014/main" id="{C9EFDD8C-4C6D-456C-9B7A-64421BB74159}"/>
                  </a:ext>
                </a:extLst>
              </p:cNvPr>
              <p:cNvSpPr>
                <a:spLocks noChangeAspect="1" noChangeArrowheads="1"/>
              </p:cNvSpPr>
              <p:nvPr/>
            </p:nvSpPr>
            <p:spPr bwMode="auto">
              <a:xfrm>
                <a:off x="2710" y="3155"/>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51</a:t>
                </a:r>
              </a:p>
            </p:txBody>
          </p:sp>
          <p:sp>
            <p:nvSpPr>
              <p:cNvPr id="106" name="Oval 8">
                <a:extLst>
                  <a:ext uri="{FF2B5EF4-FFF2-40B4-BE49-F238E27FC236}">
                    <a16:creationId xmlns:a16="http://schemas.microsoft.com/office/drawing/2014/main" id="{ED55BE46-A6F7-4D81-AC0A-61DF6D0DBF5D}"/>
                  </a:ext>
                </a:extLst>
              </p:cNvPr>
              <p:cNvSpPr>
                <a:spLocks noChangeAspect="1" noChangeArrowheads="1"/>
              </p:cNvSpPr>
              <p:nvPr/>
            </p:nvSpPr>
            <p:spPr bwMode="auto">
              <a:xfrm>
                <a:off x="2109" y="2867"/>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21</a:t>
                </a:r>
              </a:p>
            </p:txBody>
          </p:sp>
          <p:cxnSp>
            <p:nvCxnSpPr>
              <p:cNvPr id="107" name="AutoShape 10">
                <a:extLst>
                  <a:ext uri="{FF2B5EF4-FFF2-40B4-BE49-F238E27FC236}">
                    <a16:creationId xmlns:a16="http://schemas.microsoft.com/office/drawing/2014/main" id="{2BFAF16B-BA62-4C34-BE76-28402EBD3715}"/>
                  </a:ext>
                </a:extLst>
              </p:cNvPr>
              <p:cNvCxnSpPr>
                <a:cxnSpLocks noChangeShapeType="1"/>
                <a:stCxn id="102" idx="3"/>
                <a:endCxn id="106" idx="0"/>
              </p:cNvCxnSpPr>
              <p:nvPr/>
            </p:nvCxnSpPr>
            <p:spPr bwMode="auto">
              <a:xfrm flipH="1">
                <a:off x="2243" y="2697"/>
                <a:ext cx="144" cy="15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8" name="Oval 14">
                <a:extLst>
                  <a:ext uri="{FF2B5EF4-FFF2-40B4-BE49-F238E27FC236}">
                    <a16:creationId xmlns:a16="http://schemas.microsoft.com/office/drawing/2014/main" id="{A11C16A2-EA52-4008-A14F-9F31559DC47D}"/>
                  </a:ext>
                </a:extLst>
              </p:cNvPr>
              <p:cNvSpPr>
                <a:spLocks noChangeAspect="1" noChangeArrowheads="1"/>
              </p:cNvSpPr>
              <p:nvPr/>
            </p:nvSpPr>
            <p:spPr bwMode="auto">
              <a:xfrm>
                <a:off x="3212" y="3539"/>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73</a:t>
                </a:r>
              </a:p>
            </p:txBody>
          </p:sp>
          <p:cxnSp>
            <p:nvCxnSpPr>
              <p:cNvPr id="109" name="AutoShape 17">
                <a:extLst>
                  <a:ext uri="{FF2B5EF4-FFF2-40B4-BE49-F238E27FC236}">
                    <a16:creationId xmlns:a16="http://schemas.microsoft.com/office/drawing/2014/main" id="{E0CCB0C0-E437-4094-B820-4C4AAAB26826}"/>
                  </a:ext>
                </a:extLst>
              </p:cNvPr>
              <p:cNvCxnSpPr>
                <a:cxnSpLocks noChangeShapeType="1"/>
                <a:stCxn id="103" idx="4"/>
                <a:endCxn id="108" idx="0"/>
              </p:cNvCxnSpPr>
              <p:nvPr/>
            </p:nvCxnSpPr>
            <p:spPr bwMode="auto">
              <a:xfrm flipH="1">
                <a:off x="3345" y="3373"/>
                <a:ext cx="122" cy="15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0" name="AutoShape 40">
                <a:extLst>
                  <a:ext uri="{FF2B5EF4-FFF2-40B4-BE49-F238E27FC236}">
                    <a16:creationId xmlns:a16="http://schemas.microsoft.com/office/drawing/2014/main" id="{BA284E63-4331-4DBC-9FD4-CAA68A8F08B7}"/>
                  </a:ext>
                </a:extLst>
              </p:cNvPr>
              <p:cNvCxnSpPr>
                <a:cxnSpLocks noChangeShapeType="1"/>
                <a:stCxn id="102" idx="5"/>
                <a:endCxn id="105" idx="0"/>
              </p:cNvCxnSpPr>
              <p:nvPr/>
            </p:nvCxnSpPr>
            <p:spPr bwMode="auto">
              <a:xfrm>
                <a:off x="2575" y="2697"/>
                <a:ext cx="269" cy="446"/>
              </a:xfrm>
              <a:prstGeom prst="straightConnector1">
                <a:avLst/>
              </a:prstGeom>
              <a:noFill/>
              <a:ln w="19050">
                <a:solidFill>
                  <a:srgbClr val="C0C0C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Line 41">
                <a:extLst>
                  <a:ext uri="{FF2B5EF4-FFF2-40B4-BE49-F238E27FC236}">
                    <a16:creationId xmlns:a16="http://schemas.microsoft.com/office/drawing/2014/main" id="{A3C6A416-2956-4DAD-9DB3-ABD0A56A388E}"/>
                  </a:ext>
                </a:extLst>
              </p:cNvPr>
              <p:cNvSpPr>
                <a:spLocks noChangeShapeType="1"/>
              </p:cNvSpPr>
              <p:nvPr/>
            </p:nvSpPr>
            <p:spPr bwMode="auto">
              <a:xfrm flipV="1">
                <a:off x="3266" y="2448"/>
                <a:ext cx="0" cy="240"/>
              </a:xfrm>
              <a:prstGeom prst="line">
                <a:avLst/>
              </a:prstGeom>
              <a:noFill/>
              <a:ln w="19050">
                <a:solidFill>
                  <a:srgbClr val="C0C0C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 name="Line 42">
                <a:extLst>
                  <a:ext uri="{FF2B5EF4-FFF2-40B4-BE49-F238E27FC236}">
                    <a16:creationId xmlns:a16="http://schemas.microsoft.com/office/drawing/2014/main" id="{E7650D98-313C-4FFC-A2B7-2A64C6D042B7}"/>
                  </a:ext>
                </a:extLst>
              </p:cNvPr>
              <p:cNvSpPr>
                <a:spLocks noChangeShapeType="1"/>
              </p:cNvSpPr>
              <p:nvPr/>
            </p:nvSpPr>
            <p:spPr bwMode="auto">
              <a:xfrm>
                <a:off x="2016" y="2640"/>
                <a:ext cx="0" cy="384"/>
              </a:xfrm>
              <a:prstGeom prst="line">
                <a:avLst/>
              </a:prstGeom>
              <a:noFill/>
              <a:ln w="19050">
                <a:solidFill>
                  <a:srgbClr val="C0C0C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113" name="AutoShape 43">
                <a:extLst>
                  <a:ext uri="{FF2B5EF4-FFF2-40B4-BE49-F238E27FC236}">
                    <a16:creationId xmlns:a16="http://schemas.microsoft.com/office/drawing/2014/main" id="{C331C5D1-D538-4424-854A-08156F338437}"/>
                  </a:ext>
                </a:extLst>
              </p:cNvPr>
              <p:cNvCxnSpPr>
                <a:cxnSpLocks noChangeShapeType="1"/>
                <a:stCxn id="105" idx="7"/>
                <a:endCxn id="101" idx="3"/>
              </p:cNvCxnSpPr>
              <p:nvPr/>
            </p:nvCxnSpPr>
            <p:spPr bwMode="auto">
              <a:xfrm flipV="1">
                <a:off x="2938" y="2966"/>
                <a:ext cx="206" cy="214"/>
              </a:xfrm>
              <a:prstGeom prst="straightConnector1">
                <a:avLst/>
              </a:prstGeom>
              <a:noFill/>
              <a:ln w="9525">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Line 44">
                <a:extLst>
                  <a:ext uri="{FF2B5EF4-FFF2-40B4-BE49-F238E27FC236}">
                    <a16:creationId xmlns:a16="http://schemas.microsoft.com/office/drawing/2014/main" id="{982A0E49-24B3-4CEF-BBA8-E30E004B2E9E}"/>
                  </a:ext>
                </a:extLst>
              </p:cNvPr>
              <p:cNvSpPr>
                <a:spLocks noChangeShapeType="1"/>
              </p:cNvSpPr>
              <p:nvPr/>
            </p:nvSpPr>
            <p:spPr bwMode="auto">
              <a:xfrm flipH="1" flipV="1">
                <a:off x="2016" y="2592"/>
                <a:ext cx="285" cy="0"/>
              </a:xfrm>
              <a:prstGeom prst="line">
                <a:avLst/>
              </a:prstGeom>
              <a:noFill/>
              <a:ln w="19050">
                <a:solidFill>
                  <a:srgbClr val="C0C0C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51" name="Group 57">
              <a:extLst>
                <a:ext uri="{FF2B5EF4-FFF2-40B4-BE49-F238E27FC236}">
                  <a16:creationId xmlns:a16="http://schemas.microsoft.com/office/drawing/2014/main" id="{714DE39B-D6C7-4F80-B07B-30E9F2820F83}"/>
                </a:ext>
              </a:extLst>
            </p:cNvPr>
            <p:cNvGrpSpPr>
              <a:grpSpLocks/>
            </p:cNvGrpSpPr>
            <p:nvPr/>
          </p:nvGrpSpPr>
          <p:grpSpPr bwMode="auto">
            <a:xfrm>
              <a:off x="2532063" y="3810000"/>
              <a:ext cx="1485900" cy="2230438"/>
              <a:chOff x="635" y="2400"/>
              <a:chExt cx="936" cy="1405"/>
            </a:xfrm>
          </p:grpSpPr>
          <p:sp>
            <p:nvSpPr>
              <p:cNvPr id="90" name="Oval 8">
                <a:extLst>
                  <a:ext uri="{FF2B5EF4-FFF2-40B4-BE49-F238E27FC236}">
                    <a16:creationId xmlns:a16="http://schemas.microsoft.com/office/drawing/2014/main" id="{9A06CCE7-255F-4AC5-8FA4-45481BC6779E}"/>
                  </a:ext>
                </a:extLst>
              </p:cNvPr>
              <p:cNvSpPr>
                <a:spLocks noChangeAspect="1" noChangeArrowheads="1"/>
              </p:cNvSpPr>
              <p:nvPr/>
            </p:nvSpPr>
            <p:spPr bwMode="auto">
              <a:xfrm>
                <a:off x="635" y="2751"/>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21</a:t>
                </a:r>
              </a:p>
            </p:txBody>
          </p:sp>
          <p:sp>
            <p:nvSpPr>
              <p:cNvPr id="91" name="Oval 9">
                <a:extLst>
                  <a:ext uri="{FF2B5EF4-FFF2-40B4-BE49-F238E27FC236}">
                    <a16:creationId xmlns:a16="http://schemas.microsoft.com/office/drawing/2014/main" id="{51AF7655-5F25-449A-97FA-83C175806DB2}"/>
                  </a:ext>
                </a:extLst>
              </p:cNvPr>
              <p:cNvSpPr>
                <a:spLocks noChangeAspect="1" noChangeArrowheads="1"/>
              </p:cNvSpPr>
              <p:nvPr/>
            </p:nvSpPr>
            <p:spPr bwMode="auto">
              <a:xfrm>
                <a:off x="863" y="2400"/>
                <a:ext cx="266" cy="254"/>
              </a:xfrm>
              <a:prstGeom prst="ellipse">
                <a:avLst/>
              </a:prstGeom>
              <a:noFill/>
              <a:ln w="38100">
                <a:solidFill>
                  <a:srgbClr val="FF0000"/>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43</a:t>
                </a:r>
              </a:p>
            </p:txBody>
          </p:sp>
          <p:cxnSp>
            <p:nvCxnSpPr>
              <p:cNvPr id="92" name="AutoShape 10">
                <a:extLst>
                  <a:ext uri="{FF2B5EF4-FFF2-40B4-BE49-F238E27FC236}">
                    <a16:creationId xmlns:a16="http://schemas.microsoft.com/office/drawing/2014/main" id="{56982027-AFDF-468D-BD26-46D9B15F322D}"/>
                  </a:ext>
                </a:extLst>
              </p:cNvPr>
              <p:cNvCxnSpPr>
                <a:cxnSpLocks noChangeShapeType="1"/>
                <a:stCxn id="91" idx="3"/>
                <a:endCxn id="90" idx="0"/>
              </p:cNvCxnSpPr>
              <p:nvPr/>
            </p:nvCxnSpPr>
            <p:spPr bwMode="auto">
              <a:xfrm flipH="1">
                <a:off x="769" y="2626"/>
                <a:ext cx="133" cy="11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3" name="Oval 8">
                <a:extLst>
                  <a:ext uri="{FF2B5EF4-FFF2-40B4-BE49-F238E27FC236}">
                    <a16:creationId xmlns:a16="http://schemas.microsoft.com/office/drawing/2014/main" id="{DA456C88-A6BB-43C5-BBFF-038D51484CDD}"/>
                  </a:ext>
                </a:extLst>
              </p:cNvPr>
              <p:cNvSpPr>
                <a:spLocks noChangeAspect="1" noChangeArrowheads="1"/>
              </p:cNvSpPr>
              <p:nvPr/>
            </p:nvSpPr>
            <p:spPr bwMode="auto">
              <a:xfrm>
                <a:off x="1097" y="2751"/>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65</a:t>
                </a:r>
              </a:p>
            </p:txBody>
          </p:sp>
          <p:cxnSp>
            <p:nvCxnSpPr>
              <p:cNvPr id="94" name="AutoShape 10">
                <a:extLst>
                  <a:ext uri="{FF2B5EF4-FFF2-40B4-BE49-F238E27FC236}">
                    <a16:creationId xmlns:a16="http://schemas.microsoft.com/office/drawing/2014/main" id="{A62BDB15-EFE8-4A19-8F3B-82921D8F2580}"/>
                  </a:ext>
                </a:extLst>
              </p:cNvPr>
              <p:cNvCxnSpPr>
                <a:cxnSpLocks noChangeShapeType="1"/>
                <a:stCxn id="91" idx="5"/>
                <a:endCxn id="93" idx="0"/>
              </p:cNvCxnSpPr>
              <p:nvPr/>
            </p:nvCxnSpPr>
            <p:spPr bwMode="auto">
              <a:xfrm>
                <a:off x="1090" y="2626"/>
                <a:ext cx="141" cy="11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5" name="Oval 14">
                <a:extLst>
                  <a:ext uri="{FF2B5EF4-FFF2-40B4-BE49-F238E27FC236}">
                    <a16:creationId xmlns:a16="http://schemas.microsoft.com/office/drawing/2014/main" id="{20E9A9C4-F513-4A76-AC7B-109677A5E563}"/>
                  </a:ext>
                </a:extLst>
              </p:cNvPr>
              <p:cNvSpPr>
                <a:spLocks noChangeAspect="1" noChangeArrowheads="1"/>
              </p:cNvSpPr>
              <p:nvPr/>
            </p:nvSpPr>
            <p:spPr bwMode="auto">
              <a:xfrm>
                <a:off x="921" y="3121"/>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51</a:t>
                </a:r>
              </a:p>
            </p:txBody>
          </p:sp>
          <p:cxnSp>
            <p:nvCxnSpPr>
              <p:cNvPr id="96" name="AutoShape 17">
                <a:extLst>
                  <a:ext uri="{FF2B5EF4-FFF2-40B4-BE49-F238E27FC236}">
                    <a16:creationId xmlns:a16="http://schemas.microsoft.com/office/drawing/2014/main" id="{96793E29-115A-4E3D-A787-F26F6F133B13}"/>
                  </a:ext>
                </a:extLst>
              </p:cNvPr>
              <p:cNvCxnSpPr>
                <a:cxnSpLocks noChangeShapeType="1"/>
                <a:stCxn id="93" idx="3"/>
                <a:endCxn id="95" idx="0"/>
              </p:cNvCxnSpPr>
              <p:nvPr/>
            </p:nvCxnSpPr>
            <p:spPr bwMode="auto">
              <a:xfrm flipH="1">
                <a:off x="1054" y="2979"/>
                <a:ext cx="82" cy="13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7" name="Oval 14">
                <a:extLst>
                  <a:ext uri="{FF2B5EF4-FFF2-40B4-BE49-F238E27FC236}">
                    <a16:creationId xmlns:a16="http://schemas.microsoft.com/office/drawing/2014/main" id="{0A0D8E7F-B0E5-418C-9E49-27649492EC17}"/>
                  </a:ext>
                </a:extLst>
              </p:cNvPr>
              <p:cNvSpPr>
                <a:spLocks noChangeAspect="1" noChangeArrowheads="1"/>
              </p:cNvSpPr>
              <p:nvPr/>
            </p:nvSpPr>
            <p:spPr bwMode="auto">
              <a:xfrm>
                <a:off x="1304" y="3121"/>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87</a:t>
                </a:r>
              </a:p>
            </p:txBody>
          </p:sp>
          <p:cxnSp>
            <p:nvCxnSpPr>
              <p:cNvPr id="98" name="AutoShape 17">
                <a:extLst>
                  <a:ext uri="{FF2B5EF4-FFF2-40B4-BE49-F238E27FC236}">
                    <a16:creationId xmlns:a16="http://schemas.microsoft.com/office/drawing/2014/main" id="{C8B11716-005A-4602-9F21-6D5001DBD850}"/>
                  </a:ext>
                </a:extLst>
              </p:cNvPr>
              <p:cNvCxnSpPr>
                <a:cxnSpLocks noChangeShapeType="1"/>
                <a:stCxn id="93" idx="5"/>
                <a:endCxn id="97" idx="0"/>
              </p:cNvCxnSpPr>
              <p:nvPr/>
            </p:nvCxnSpPr>
            <p:spPr bwMode="auto">
              <a:xfrm>
                <a:off x="1325" y="2979"/>
                <a:ext cx="113" cy="13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9" name="Oval 14">
                <a:extLst>
                  <a:ext uri="{FF2B5EF4-FFF2-40B4-BE49-F238E27FC236}">
                    <a16:creationId xmlns:a16="http://schemas.microsoft.com/office/drawing/2014/main" id="{6E465EF1-B377-4B27-8222-D820C01DBBDE}"/>
                  </a:ext>
                </a:extLst>
              </p:cNvPr>
              <p:cNvSpPr>
                <a:spLocks noChangeAspect="1" noChangeArrowheads="1"/>
              </p:cNvSpPr>
              <p:nvPr/>
            </p:nvSpPr>
            <p:spPr bwMode="auto">
              <a:xfrm>
                <a:off x="1200" y="3552"/>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73</a:t>
                </a:r>
              </a:p>
            </p:txBody>
          </p:sp>
          <p:cxnSp>
            <p:nvCxnSpPr>
              <p:cNvPr id="100" name="AutoShape 17">
                <a:extLst>
                  <a:ext uri="{FF2B5EF4-FFF2-40B4-BE49-F238E27FC236}">
                    <a16:creationId xmlns:a16="http://schemas.microsoft.com/office/drawing/2014/main" id="{AD4B6B3D-091E-471A-8EDC-724B06BF5E85}"/>
                  </a:ext>
                </a:extLst>
              </p:cNvPr>
              <p:cNvCxnSpPr>
                <a:cxnSpLocks noChangeShapeType="1"/>
                <a:stCxn id="97" idx="4"/>
                <a:endCxn id="99" idx="0"/>
              </p:cNvCxnSpPr>
              <p:nvPr/>
            </p:nvCxnSpPr>
            <p:spPr bwMode="auto">
              <a:xfrm flipH="1">
                <a:off x="1333" y="3386"/>
                <a:ext cx="105" cy="15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52" name="Group 55">
              <a:extLst>
                <a:ext uri="{FF2B5EF4-FFF2-40B4-BE49-F238E27FC236}">
                  <a16:creationId xmlns:a16="http://schemas.microsoft.com/office/drawing/2014/main" id="{7A7C96BD-D65E-4930-A280-E4EC0D316359}"/>
                </a:ext>
              </a:extLst>
            </p:cNvPr>
            <p:cNvGrpSpPr>
              <a:grpSpLocks/>
            </p:cNvGrpSpPr>
            <p:nvPr/>
          </p:nvGrpSpPr>
          <p:grpSpPr bwMode="auto">
            <a:xfrm>
              <a:off x="7924800" y="3962400"/>
              <a:ext cx="2133600" cy="1752600"/>
              <a:chOff x="3888" y="2496"/>
              <a:chExt cx="1344" cy="1104"/>
            </a:xfrm>
          </p:grpSpPr>
          <p:sp>
            <p:nvSpPr>
              <p:cNvPr id="53" name="Oval 8">
                <a:extLst>
                  <a:ext uri="{FF2B5EF4-FFF2-40B4-BE49-F238E27FC236}">
                    <a16:creationId xmlns:a16="http://schemas.microsoft.com/office/drawing/2014/main" id="{C4CEEAD0-DEDD-4993-BC14-71AD62F996E9}"/>
                  </a:ext>
                </a:extLst>
              </p:cNvPr>
              <p:cNvSpPr>
                <a:spLocks noChangeAspect="1" noChangeArrowheads="1"/>
              </p:cNvSpPr>
              <p:nvPr/>
            </p:nvSpPr>
            <p:spPr bwMode="auto">
              <a:xfrm>
                <a:off x="4533" y="2496"/>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65</a:t>
                </a:r>
              </a:p>
            </p:txBody>
          </p:sp>
          <p:sp>
            <p:nvSpPr>
              <p:cNvPr id="54" name="Oval 9">
                <a:extLst>
                  <a:ext uri="{FF2B5EF4-FFF2-40B4-BE49-F238E27FC236}">
                    <a16:creationId xmlns:a16="http://schemas.microsoft.com/office/drawing/2014/main" id="{9A7321F7-F859-4A17-B0C4-31E7164873A4}"/>
                  </a:ext>
                </a:extLst>
              </p:cNvPr>
              <p:cNvSpPr>
                <a:spLocks noChangeAspect="1" noChangeArrowheads="1"/>
              </p:cNvSpPr>
              <p:nvPr/>
            </p:nvSpPr>
            <p:spPr bwMode="auto">
              <a:xfrm>
                <a:off x="4966" y="2914"/>
                <a:ext cx="266" cy="254"/>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87</a:t>
                </a:r>
              </a:p>
            </p:txBody>
          </p:sp>
          <p:sp>
            <p:nvSpPr>
              <p:cNvPr id="55" name="Oval 14">
                <a:extLst>
                  <a:ext uri="{FF2B5EF4-FFF2-40B4-BE49-F238E27FC236}">
                    <a16:creationId xmlns:a16="http://schemas.microsoft.com/office/drawing/2014/main" id="{9C4CA104-FD85-4C8E-B782-3CD8A6261558}"/>
                  </a:ext>
                </a:extLst>
              </p:cNvPr>
              <p:cNvSpPr>
                <a:spLocks noChangeAspect="1" noChangeArrowheads="1"/>
              </p:cNvSpPr>
              <p:nvPr/>
            </p:nvSpPr>
            <p:spPr bwMode="auto">
              <a:xfrm>
                <a:off x="4106" y="2914"/>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latin typeface="Tahoma" panose="020B0604030504040204" pitchFamily="34" charset="0"/>
                    <a:ea typeface="MS PGothic" panose="020B0600070205080204" pitchFamily="34" charset="-128"/>
                  </a:rPr>
                  <a:t>43</a:t>
                </a:r>
              </a:p>
            </p:txBody>
          </p:sp>
          <p:cxnSp>
            <p:nvCxnSpPr>
              <p:cNvPr id="56" name="AutoShape 17">
                <a:extLst>
                  <a:ext uri="{FF2B5EF4-FFF2-40B4-BE49-F238E27FC236}">
                    <a16:creationId xmlns:a16="http://schemas.microsoft.com/office/drawing/2014/main" id="{76BE6BE0-34CD-4C20-8E94-FA219D9667ED}"/>
                  </a:ext>
                </a:extLst>
              </p:cNvPr>
              <p:cNvCxnSpPr>
                <a:cxnSpLocks noChangeShapeType="1"/>
                <a:stCxn id="53" idx="3"/>
                <a:endCxn id="55" idx="0"/>
              </p:cNvCxnSpPr>
              <p:nvPr/>
            </p:nvCxnSpPr>
            <p:spPr bwMode="auto">
              <a:xfrm flipH="1">
                <a:off x="4239" y="2724"/>
                <a:ext cx="333" cy="17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 name="Oval 14">
                <a:extLst>
                  <a:ext uri="{FF2B5EF4-FFF2-40B4-BE49-F238E27FC236}">
                    <a16:creationId xmlns:a16="http://schemas.microsoft.com/office/drawing/2014/main" id="{F14A34C6-55EE-4A0D-B697-64257B38D606}"/>
                  </a:ext>
                </a:extLst>
              </p:cNvPr>
              <p:cNvSpPr>
                <a:spLocks noChangeAspect="1" noChangeArrowheads="1"/>
              </p:cNvSpPr>
              <p:nvPr/>
            </p:nvSpPr>
            <p:spPr bwMode="auto">
              <a:xfrm>
                <a:off x="4774" y="3347"/>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73</a:t>
                </a:r>
              </a:p>
            </p:txBody>
          </p:sp>
          <p:sp>
            <p:nvSpPr>
              <p:cNvPr id="68" name="Oval 14">
                <a:extLst>
                  <a:ext uri="{FF2B5EF4-FFF2-40B4-BE49-F238E27FC236}">
                    <a16:creationId xmlns:a16="http://schemas.microsoft.com/office/drawing/2014/main" id="{D7158DAC-2D1B-4A67-AAAF-75634A96B3BB}"/>
                  </a:ext>
                </a:extLst>
              </p:cNvPr>
              <p:cNvSpPr>
                <a:spLocks noChangeAspect="1" noChangeArrowheads="1"/>
              </p:cNvSpPr>
              <p:nvPr/>
            </p:nvSpPr>
            <p:spPr bwMode="auto">
              <a:xfrm>
                <a:off x="3888" y="3347"/>
                <a:ext cx="266"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latin typeface="Tahoma" panose="020B0604030504040204" pitchFamily="34" charset="0"/>
                    <a:ea typeface="MS PGothic" panose="020B0600070205080204" pitchFamily="34" charset="-128"/>
                  </a:rPr>
                  <a:t>21</a:t>
                </a:r>
              </a:p>
            </p:txBody>
          </p:sp>
          <p:cxnSp>
            <p:nvCxnSpPr>
              <p:cNvPr id="85" name="AutoShape 17">
                <a:extLst>
                  <a:ext uri="{FF2B5EF4-FFF2-40B4-BE49-F238E27FC236}">
                    <a16:creationId xmlns:a16="http://schemas.microsoft.com/office/drawing/2014/main" id="{3A8D331D-5E0A-41F5-A6CB-37AFA0EDBA7A}"/>
                  </a:ext>
                </a:extLst>
              </p:cNvPr>
              <p:cNvCxnSpPr>
                <a:cxnSpLocks noChangeShapeType="1"/>
                <a:stCxn id="55" idx="3"/>
                <a:endCxn id="68" idx="0"/>
              </p:cNvCxnSpPr>
              <p:nvPr/>
            </p:nvCxnSpPr>
            <p:spPr bwMode="auto">
              <a:xfrm flipH="1">
                <a:off x="4021" y="3142"/>
                <a:ext cx="124" cy="19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6" name="AutoShape 17">
                <a:extLst>
                  <a:ext uri="{FF2B5EF4-FFF2-40B4-BE49-F238E27FC236}">
                    <a16:creationId xmlns:a16="http://schemas.microsoft.com/office/drawing/2014/main" id="{DFA544DA-6CC9-472C-A1F2-1D10E01D91ED}"/>
                  </a:ext>
                </a:extLst>
              </p:cNvPr>
              <p:cNvCxnSpPr>
                <a:cxnSpLocks noChangeShapeType="1"/>
                <a:stCxn id="53" idx="5"/>
                <a:endCxn id="54" idx="0"/>
              </p:cNvCxnSpPr>
              <p:nvPr/>
            </p:nvCxnSpPr>
            <p:spPr bwMode="auto">
              <a:xfrm>
                <a:off x="4761" y="2724"/>
                <a:ext cx="338" cy="17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7" name="AutoShape 10">
                <a:extLst>
                  <a:ext uri="{FF2B5EF4-FFF2-40B4-BE49-F238E27FC236}">
                    <a16:creationId xmlns:a16="http://schemas.microsoft.com/office/drawing/2014/main" id="{B3CDE405-B67E-4BAF-B0BD-D0846A34B6D2}"/>
                  </a:ext>
                </a:extLst>
              </p:cNvPr>
              <p:cNvCxnSpPr>
                <a:cxnSpLocks noChangeShapeType="1"/>
                <a:stCxn id="54" idx="3"/>
                <a:endCxn id="57" idx="0"/>
              </p:cNvCxnSpPr>
              <p:nvPr/>
            </p:nvCxnSpPr>
            <p:spPr bwMode="auto">
              <a:xfrm flipH="1">
                <a:off x="4908" y="3143"/>
                <a:ext cx="97"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8" name="Oval 8">
                <a:extLst>
                  <a:ext uri="{FF2B5EF4-FFF2-40B4-BE49-F238E27FC236}">
                    <a16:creationId xmlns:a16="http://schemas.microsoft.com/office/drawing/2014/main" id="{9580D570-A9BB-404F-B719-A85DFBF3FEBE}"/>
                  </a:ext>
                </a:extLst>
              </p:cNvPr>
              <p:cNvSpPr>
                <a:spLocks noChangeAspect="1" noChangeArrowheads="1"/>
              </p:cNvSpPr>
              <p:nvPr/>
            </p:nvSpPr>
            <p:spPr bwMode="auto">
              <a:xfrm>
                <a:off x="4300" y="3347"/>
                <a:ext cx="267" cy="25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ea typeface="MS PGothic" panose="020B0600070205080204" pitchFamily="34" charset="-128"/>
                  </a:rPr>
                  <a:t>51</a:t>
                </a:r>
              </a:p>
            </p:txBody>
          </p:sp>
          <p:cxnSp>
            <p:nvCxnSpPr>
              <p:cNvPr id="89" name="AutoShape 10">
                <a:extLst>
                  <a:ext uri="{FF2B5EF4-FFF2-40B4-BE49-F238E27FC236}">
                    <a16:creationId xmlns:a16="http://schemas.microsoft.com/office/drawing/2014/main" id="{B316D215-DB8B-4F82-9292-8BFF6D667F32}"/>
                  </a:ext>
                </a:extLst>
              </p:cNvPr>
              <p:cNvCxnSpPr>
                <a:cxnSpLocks noChangeShapeType="1"/>
                <a:stCxn id="55" idx="5"/>
                <a:endCxn id="88" idx="0"/>
              </p:cNvCxnSpPr>
              <p:nvPr/>
            </p:nvCxnSpPr>
            <p:spPr bwMode="auto">
              <a:xfrm>
                <a:off x="4333" y="3142"/>
                <a:ext cx="101" cy="19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0811068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10;Fig_19-29.pct                                                  000694D2Porkchop                       B3B4845B:">
            <a:extLst>
              <a:ext uri="{FF2B5EF4-FFF2-40B4-BE49-F238E27FC236}">
                <a16:creationId xmlns:a16="http://schemas.microsoft.com/office/drawing/2014/main" id="{7EA3D98B-322E-469F-AEB4-811481592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3945"/>
          <a:stretch>
            <a:fillRect/>
          </a:stretch>
        </p:blipFill>
        <p:spPr bwMode="auto">
          <a:xfrm>
            <a:off x="4721508" y="2510725"/>
            <a:ext cx="69294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EF369875-3547-471E-A8DD-BB6BF69B36A1}" type="slidenum">
              <a:rPr lang="en-IN" smtClean="0"/>
              <a:pPr/>
              <a:t>84</a:t>
            </a:fld>
            <a:endParaRPr lang="en-IN" dirty="0"/>
          </a:p>
        </p:txBody>
      </p:sp>
      <p:sp>
        <p:nvSpPr>
          <p:cNvPr id="6" name="Rectangle 5"/>
          <p:cNvSpPr/>
          <p:nvPr/>
        </p:nvSpPr>
        <p:spPr>
          <a:xfrm>
            <a:off x="72123" y="1076214"/>
            <a:ext cx="11951378" cy="267765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Left-right double </a:t>
            </a:r>
            <a:r>
              <a:rPr lang="en-US" sz="2400" b="1" dirty="0" smtClean="0">
                <a:latin typeface="Times New Roman" panose="02020603050405020304" pitchFamily="18" charset="0"/>
                <a:cs typeface="Times New Roman" panose="02020603050405020304" pitchFamily="18" charset="0"/>
              </a:rPr>
              <a:t>rotation</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r>
              <a:rPr lang="en-US" sz="2000" b="1" dirty="0">
                <a:latin typeface="Times New Roman" panose="02020603050405020304" pitchFamily="18" charset="0"/>
                <a:cs typeface="Times New Roman" panose="02020603050405020304" pitchFamily="18" charset="0"/>
              </a:rPr>
              <a:t>left-right double rotation:	</a:t>
            </a:r>
            <a:endParaRPr lang="en-US" sz="20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634400" lvl="7" indent="-457200">
              <a:buFont typeface="+mj-lt"/>
              <a:buAutoNum type="arabicPeriod"/>
            </a:pPr>
            <a:r>
              <a:rPr lang="en-US" sz="2000" dirty="0" smtClean="0">
                <a:latin typeface="Times New Roman" panose="02020603050405020304" pitchFamily="18" charset="0"/>
                <a:cs typeface="Times New Roman" panose="02020603050405020304" pitchFamily="18" charset="0"/>
              </a:rPr>
              <a:t>left-rotate </a:t>
            </a:r>
            <a:r>
              <a:rPr lang="en-US" sz="2000" dirty="0">
                <a:latin typeface="Times New Roman" panose="02020603050405020304" pitchFamily="18" charset="0"/>
                <a:cs typeface="Times New Roman" panose="02020603050405020304" pitchFamily="18" charset="0"/>
              </a:rPr>
              <a:t>k3's left child ...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reduces </a:t>
            </a:r>
            <a:r>
              <a:rPr lang="en-US" sz="2000" dirty="0">
                <a:latin typeface="Times New Roman" panose="02020603050405020304" pitchFamily="18" charset="0"/>
                <a:cs typeface="Times New Roman" panose="02020603050405020304" pitchFamily="18" charset="0"/>
              </a:rPr>
              <a:t>Case 2 into Case </a:t>
            </a:r>
            <a:r>
              <a:rPr lang="en-US" sz="2000" dirty="0" smtClean="0">
                <a:latin typeface="Times New Roman" panose="02020603050405020304" pitchFamily="18" charset="0"/>
                <a:cs typeface="Times New Roman" panose="02020603050405020304" pitchFamily="18" charset="0"/>
              </a:rPr>
              <a:t>1</a:t>
            </a:r>
          </a:p>
          <a:p>
            <a:pPr marL="1634400" lvl="7"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1634400" lvl="7" indent="-457200">
              <a:buFont typeface="+mj-lt"/>
              <a:buAutoNum type="arabicPeriod"/>
            </a:pPr>
            <a:r>
              <a:rPr lang="en-US" sz="2000" dirty="0" smtClean="0">
                <a:latin typeface="Times New Roman" panose="02020603050405020304" pitchFamily="18" charset="0"/>
                <a:cs typeface="Times New Roman" panose="02020603050405020304" pitchFamily="18" charset="0"/>
              </a:rPr>
              <a:t>right-rotate </a:t>
            </a:r>
            <a:r>
              <a:rPr lang="en-US" sz="2000" dirty="0">
                <a:latin typeface="Times New Roman" panose="02020603050405020304" pitchFamily="18" charset="0"/>
                <a:cs typeface="Times New Roman" panose="02020603050405020304" pitchFamily="18" charset="0"/>
              </a:rPr>
              <a:t>k3 to fix Case 1</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11775771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85</a:t>
            </a:fld>
            <a:endParaRPr lang="en-IN" dirty="0"/>
          </a:p>
        </p:txBody>
      </p:sp>
      <p:sp>
        <p:nvSpPr>
          <p:cNvPr id="6" name="Rectangle 5"/>
          <p:cNvSpPr/>
          <p:nvPr/>
        </p:nvSpPr>
        <p:spPr>
          <a:xfrm>
            <a:off x="72123" y="1076214"/>
            <a:ext cx="11951378"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Left-right rotation example</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pic>
        <p:nvPicPr>
          <p:cNvPr id="8" name="Picture 3" descr="&#10;Fig_19-30.pct                                                  000694D2Porkchop                       B3B4845B:">
            <a:extLst>
              <a:ext uri="{FF2B5EF4-FFF2-40B4-BE49-F238E27FC236}">
                <a16:creationId xmlns:a16="http://schemas.microsoft.com/office/drawing/2014/main" id="{36D52FF9-EF4F-4D7C-AF30-E0C836379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4653"/>
          <a:stretch>
            <a:fillRect/>
          </a:stretch>
        </p:blipFill>
        <p:spPr bwMode="auto">
          <a:xfrm>
            <a:off x="1885738" y="2166215"/>
            <a:ext cx="8384108"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3187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10;Fig_19-31.pct                                                  000694D2Porkchop                       B3B4845B:">
            <a:extLst>
              <a:ext uri="{FF2B5EF4-FFF2-40B4-BE49-F238E27FC236}">
                <a16:creationId xmlns:a16="http://schemas.microsoft.com/office/drawing/2014/main" id="{F96F64DC-A04F-425D-A168-0CA93D5F8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4122"/>
          <a:stretch>
            <a:fillRect/>
          </a:stretch>
        </p:blipFill>
        <p:spPr bwMode="auto">
          <a:xfrm>
            <a:off x="4012514" y="2291134"/>
            <a:ext cx="7689799" cy="357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EF369875-3547-471E-A8DD-BB6BF69B36A1}" type="slidenum">
              <a:rPr lang="en-IN" smtClean="0"/>
              <a:pPr/>
              <a:t>86</a:t>
            </a:fld>
            <a:endParaRPr lang="en-IN" dirty="0"/>
          </a:p>
        </p:txBody>
      </p:sp>
      <p:sp>
        <p:nvSpPr>
          <p:cNvPr id="6" name="Rectangle 5"/>
          <p:cNvSpPr/>
          <p:nvPr/>
        </p:nvSpPr>
        <p:spPr>
          <a:xfrm>
            <a:off x="72123" y="1076214"/>
            <a:ext cx="11951378" cy="236988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Right-left double </a:t>
            </a:r>
            <a:r>
              <a:rPr lang="en-US" sz="2400" b="1" dirty="0" smtClean="0">
                <a:latin typeface="Times New Roman" panose="02020603050405020304" pitchFamily="18" charset="0"/>
                <a:cs typeface="Times New Roman" panose="02020603050405020304" pitchFamily="18" charset="0"/>
              </a:rPr>
              <a:t>rotation</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r>
              <a:rPr lang="en-US" sz="2000" b="1" dirty="0" smtClean="0">
                <a:latin typeface="Times New Roman" panose="02020603050405020304" pitchFamily="18" charset="0"/>
                <a:cs typeface="Times New Roman" panose="02020603050405020304" pitchFamily="18" charset="0"/>
              </a:rPr>
              <a:t>left-right </a:t>
            </a:r>
            <a:r>
              <a:rPr lang="en-US" sz="2000" b="1" dirty="0">
                <a:latin typeface="Times New Roman" panose="02020603050405020304" pitchFamily="18" charset="0"/>
                <a:cs typeface="Times New Roman" panose="02020603050405020304" pitchFamily="18" charset="0"/>
              </a:rPr>
              <a:t>double rotation:	</a:t>
            </a:r>
            <a:endParaRPr lang="en-US" sz="20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634400" lvl="7" indent="-457200">
              <a:buFont typeface="+mj-lt"/>
              <a:buAutoNum type="arabicPeriod"/>
            </a:pPr>
            <a:r>
              <a:rPr lang="en-US" sz="2000" dirty="0" smtClean="0">
                <a:latin typeface="Times New Roman" panose="02020603050405020304" pitchFamily="18" charset="0"/>
                <a:cs typeface="Times New Roman" panose="02020603050405020304" pitchFamily="18" charset="0"/>
              </a:rPr>
              <a:t>right-rotate </a:t>
            </a:r>
            <a:r>
              <a:rPr lang="en-US" sz="2000" dirty="0">
                <a:latin typeface="Times New Roman" panose="02020603050405020304" pitchFamily="18" charset="0"/>
                <a:cs typeface="Times New Roman" panose="02020603050405020304" pitchFamily="18" charset="0"/>
              </a:rPr>
              <a:t>k1's right </a:t>
            </a:r>
            <a:r>
              <a:rPr lang="en-US" sz="2000" dirty="0" smtClean="0">
                <a:latin typeface="Times New Roman" panose="02020603050405020304" pitchFamily="18" charset="0"/>
                <a:cs typeface="Times New Roman" panose="02020603050405020304" pitchFamily="18" charset="0"/>
              </a:rPr>
              <a:t>child</a:t>
            </a:r>
          </a:p>
          <a:p>
            <a:pPr marL="1634400" lvl="7"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1634400" lvl="7" indent="-457200">
              <a:buFont typeface="+mj-lt"/>
              <a:buAutoNum type="arabicPeriod"/>
            </a:pPr>
            <a:r>
              <a:rPr lang="en-US" sz="2000" dirty="0" smtClean="0">
                <a:latin typeface="Times New Roman" panose="02020603050405020304" pitchFamily="18" charset="0"/>
                <a:cs typeface="Times New Roman" panose="02020603050405020304" pitchFamily="18" charset="0"/>
              </a:rPr>
              <a:t>left-rotate </a:t>
            </a:r>
            <a:r>
              <a:rPr lang="en-US" sz="2000" dirty="0">
                <a:latin typeface="Times New Roman" panose="02020603050405020304" pitchFamily="18" charset="0"/>
                <a:cs typeface="Times New Roman" panose="02020603050405020304" pitchFamily="18" charset="0"/>
              </a:rPr>
              <a:t>k1</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36624476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87</a:t>
            </a:fld>
            <a:endParaRPr lang="en-IN" dirty="0"/>
          </a:p>
        </p:txBody>
      </p:sp>
      <p:sp>
        <p:nvSpPr>
          <p:cNvPr id="76" name="Rectangle 75"/>
          <p:cNvSpPr/>
          <p:nvPr/>
        </p:nvSpPr>
        <p:spPr>
          <a:xfrm>
            <a:off x="59886" y="1084394"/>
            <a:ext cx="11835441" cy="538609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Question</a:t>
            </a: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1177200" lvl="6" indent="-457200">
              <a:buAutoNum type="arabicPeriod" startAt="9"/>
            </a:pPr>
            <a:r>
              <a:rPr lang="en-US" sz="2000" dirty="0" smtClean="0">
                <a:latin typeface="Times New Roman" panose="02020603050405020304" pitchFamily="18" charset="0"/>
                <a:cs typeface="Times New Roman" panose="02020603050405020304" pitchFamily="18" charset="0"/>
              </a:rPr>
              <a:t>What </a:t>
            </a:r>
            <a:r>
              <a:rPr lang="en-US" sz="2000" dirty="0">
                <a:latin typeface="Times New Roman" panose="02020603050405020304" pitchFamily="18" charset="0"/>
                <a:cs typeface="Times New Roman" panose="02020603050405020304" pitchFamily="18" charset="0"/>
              </a:rPr>
              <a:t>is the maximum height of any AVL-tree with 7 nodes? Assume that the height of a tree with a     single node is 0</a:t>
            </a:r>
            <a:r>
              <a:rPr lang="en-US" sz="2000" dirty="0" smtClean="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2</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3</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4</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5</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b)</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55775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88</a:t>
            </a:fld>
            <a:endParaRPr lang="en-IN" dirty="0"/>
          </a:p>
        </p:txBody>
      </p:sp>
      <p:sp>
        <p:nvSpPr>
          <p:cNvPr id="76" name="Rectangle 75"/>
          <p:cNvSpPr/>
          <p:nvPr/>
        </p:nvSpPr>
        <p:spPr>
          <a:xfrm>
            <a:off x="59886" y="1084394"/>
            <a:ext cx="11835441" cy="4862870"/>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1177200" lvl="6" indent="-457200">
              <a:buAutoNum type="arabicPeriod" startAt="10"/>
            </a:pPr>
            <a:r>
              <a:rPr lang="en-US" sz="2000" dirty="0" smtClean="0">
                <a:latin typeface="Times New Roman" panose="02020603050405020304" pitchFamily="18" charset="0"/>
                <a:cs typeface="Times New Roman" panose="02020603050405020304" pitchFamily="18" charset="0"/>
              </a:rPr>
              <a:t> What </a:t>
            </a:r>
            <a:r>
              <a:rPr lang="en-US" sz="2000" dirty="0">
                <a:latin typeface="Times New Roman" panose="02020603050405020304" pitchFamily="18" charset="0"/>
                <a:cs typeface="Times New Roman" panose="02020603050405020304" pitchFamily="18" charset="0"/>
              </a:rPr>
              <a:t>is the worst case possible height of AVL tree?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720000" lvl="6"/>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pt-BR" sz="2000" dirty="0" smtClean="0">
                <a:latin typeface="Times New Roman" panose="02020603050405020304" pitchFamily="18" charset="0"/>
                <a:cs typeface="Times New Roman" panose="02020603050405020304" pitchFamily="18" charset="0"/>
              </a:rPr>
              <a:t>2*log n</a:t>
            </a:r>
          </a:p>
          <a:p>
            <a:pPr marL="2091600" lvl="8" indent="-457200">
              <a:lnSpc>
                <a:spcPct val="150000"/>
              </a:lnSpc>
              <a:buFont typeface="+mj-lt"/>
              <a:buAutoNum type="alphaLcParenR"/>
            </a:pPr>
            <a:r>
              <a:rPr lang="pt-BR" sz="2000" dirty="0" smtClean="0">
                <a:latin typeface="Times New Roman" panose="02020603050405020304" pitchFamily="18" charset="0"/>
                <a:cs typeface="Times New Roman" panose="02020603050405020304" pitchFamily="18" charset="0"/>
              </a:rPr>
              <a:t>1.44*log n</a:t>
            </a:r>
          </a:p>
          <a:p>
            <a:pPr marL="2091600" lvl="8" indent="-457200">
              <a:lnSpc>
                <a:spcPct val="150000"/>
              </a:lnSpc>
              <a:buFont typeface="+mj-lt"/>
              <a:buAutoNum type="alphaLcParenR"/>
            </a:pPr>
            <a:r>
              <a:rPr lang="pt-BR" sz="2000" dirty="0" smtClean="0">
                <a:latin typeface="Times New Roman" panose="02020603050405020304" pitchFamily="18" charset="0"/>
                <a:cs typeface="Times New Roman" panose="02020603050405020304" pitchFamily="18" charset="0"/>
              </a:rPr>
              <a:t>Depends </a:t>
            </a:r>
            <a:r>
              <a:rPr lang="pt-BR" sz="2000" dirty="0">
                <a:latin typeface="Times New Roman" panose="02020603050405020304" pitchFamily="18" charset="0"/>
                <a:cs typeface="Times New Roman" panose="02020603050405020304" pitchFamily="18" charset="0"/>
              </a:rPr>
              <a:t>upon </a:t>
            </a:r>
            <a:r>
              <a:rPr lang="pt-BR" sz="2000" dirty="0" smtClean="0">
                <a:latin typeface="Times New Roman" panose="02020603050405020304" pitchFamily="18" charset="0"/>
                <a:cs typeface="Times New Roman" panose="02020603050405020304" pitchFamily="18" charset="0"/>
              </a:rPr>
              <a:t>implementation</a:t>
            </a:r>
          </a:p>
          <a:p>
            <a:pPr marL="2091600" lvl="8" indent="-457200">
              <a:lnSpc>
                <a:spcPct val="150000"/>
              </a:lnSpc>
              <a:buFont typeface="+mj-lt"/>
              <a:buAutoNum type="alphaLcParenR"/>
            </a:pPr>
            <a:r>
              <a:rPr lang="pt-BR" sz="2000" dirty="0" smtClean="0">
                <a:latin typeface="Times New Roman" panose="02020603050405020304" pitchFamily="18" charset="0"/>
                <a:cs typeface="Times New Roman" panose="02020603050405020304" pitchFamily="18" charset="0"/>
              </a:rPr>
              <a:t>θ(n</a:t>
            </a:r>
            <a:r>
              <a:rPr lang="pt-BR" sz="2000" dirty="0">
                <a:latin typeface="Times New Roman" panose="02020603050405020304" pitchFamily="18" charset="0"/>
                <a:cs typeface="Times New Roman" panose="02020603050405020304" pitchFamily="18" charset="0"/>
              </a:rPr>
              <a:t>)</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b)</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150004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89</a:t>
            </a:fld>
            <a:endParaRPr lang="en-IN" dirty="0"/>
          </a:p>
        </p:txBody>
      </p:sp>
      <p:sp>
        <p:nvSpPr>
          <p:cNvPr id="6" name="Rectangle 5"/>
          <p:cNvSpPr/>
          <p:nvPr/>
        </p:nvSpPr>
        <p:spPr>
          <a:xfrm>
            <a:off x="72123" y="1076214"/>
            <a:ext cx="11951378" cy="4216539"/>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Assignments</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For all program or data structure design problems such as the two below you must provide pseudocode (see the manual) and an adequate explanation of the methods. It is often helpful to include small examples demonstrating the methods. Straight pseudocode with no additional documentation is not enough.  </a:t>
            </a:r>
          </a:p>
          <a:p>
            <a:pPr marL="720000" lvl="6"/>
            <a:endParaRPr lang="en-US" sz="2000" dirty="0">
              <a:latin typeface="Times New Roman" panose="02020603050405020304" pitchFamily="18" charset="0"/>
              <a:cs typeface="Times New Roman" panose="02020603050405020304" pitchFamily="18" charset="0"/>
            </a:endParaRPr>
          </a:p>
          <a:p>
            <a:pPr marL="1634400" lvl="7" indent="-457200">
              <a:buFont typeface="+mj-lt"/>
              <a:buAutoNum type="arabicPeriod"/>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problem you will design a recursive AVL deletion procedure and execute it on a simple example</a:t>
            </a:r>
            <a:r>
              <a:rPr lang="en-US" sz="2000" dirty="0" smtClean="0">
                <a:latin typeface="Times New Roman" panose="02020603050405020304" pitchFamily="18" charset="0"/>
                <a:cs typeface="Times New Roman" panose="02020603050405020304" pitchFamily="18" charset="0"/>
              </a:rPr>
              <a:t>.</a:t>
            </a:r>
          </a:p>
          <a:p>
            <a:pPr marL="1634400" lvl="7"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2091600" lvl="8"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 a recursive AVL tree deletion procedure. You may assume that rotation and height calculation procedures are available to you. Your procedure should be modeled on the recursive deletion procedure on page 115 of the text. After each recursive call and before returning, rotations must be done to rebalance the tree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947819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6" name="Rectangle 5"/>
          <p:cNvSpPr/>
          <p:nvPr/>
        </p:nvSpPr>
        <p:spPr>
          <a:xfrm>
            <a:off x="207033" y="1121184"/>
            <a:ext cx="11816467" cy="223138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General Tree</a:t>
            </a:r>
          </a:p>
          <a:p>
            <a:pPr marL="360000" lvl="4"/>
            <a:endParaRPr lang="en-US" sz="1500" b="1" dirty="0">
              <a:latin typeface="Times New Roman" panose="02020603050405020304" pitchFamily="18" charset="0"/>
              <a:cs typeface="Times New Roman" panose="02020603050405020304" pitchFamily="18" charset="0"/>
            </a:endParaRPr>
          </a:p>
          <a:p>
            <a:pPr marL="1234350" lvl="6" indent="-5143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tree can be represented </a:t>
            </a:r>
            <a:r>
              <a:rPr lang="en-US" sz="2000" dirty="0" smtClean="0">
                <a:latin typeface="Times New Roman" panose="02020603050405020304" pitchFamily="18" charset="0"/>
                <a:cs typeface="Times New Roman" panose="02020603050405020304" pitchFamily="18" charset="0"/>
              </a:rPr>
              <a:t>as</a:t>
            </a:r>
          </a:p>
          <a:p>
            <a:pPr marL="1234350" lvl="6" indent="-5143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Arrows </a:t>
            </a:r>
            <a:r>
              <a:rPr lang="en-US" sz="2000" dirty="0">
                <a:latin typeface="Times New Roman" panose="02020603050405020304" pitchFamily="18" charset="0"/>
                <a:cs typeface="Times New Roman" panose="02020603050405020304" pitchFamily="18" charset="0"/>
              </a:rPr>
              <a:t>that point downward are </a:t>
            </a:r>
            <a:r>
              <a:rPr lang="en-US" sz="2000" dirty="0" err="1">
                <a:latin typeface="Times New Roman" panose="02020603050405020304" pitchFamily="18" charset="0"/>
                <a:cs typeface="Times New Roman" panose="02020603050405020304" pitchFamily="18" charset="0"/>
              </a:rPr>
              <a:t>first_child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pointers</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Arrows </a:t>
            </a:r>
            <a:r>
              <a:rPr lang="en-US" sz="2000" dirty="0">
                <a:latin typeface="Times New Roman" panose="02020603050405020304" pitchFamily="18" charset="0"/>
                <a:cs typeface="Times New Roman" panose="02020603050405020304" pitchFamily="18" charset="0"/>
              </a:rPr>
              <a:t>that go left to right are </a:t>
            </a:r>
            <a:r>
              <a:rPr lang="en-US" sz="2000" dirty="0" err="1">
                <a:latin typeface="Times New Roman" panose="02020603050405020304" pitchFamily="18" charset="0"/>
                <a:cs typeface="Times New Roman" panose="02020603050405020304" pitchFamily="18" charset="0"/>
              </a:rPr>
              <a:t>next_sibling</a:t>
            </a:r>
            <a:r>
              <a:rPr lang="en-US" sz="2000" dirty="0">
                <a:latin typeface="Times New Roman" panose="02020603050405020304" pitchFamily="18" charset="0"/>
                <a:cs typeface="Times New Roman" panose="02020603050405020304" pitchFamily="18" charset="0"/>
              </a:rPr>
              <a:t> pointers</a:t>
            </a: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pic>
        <p:nvPicPr>
          <p:cNvPr id="7" name="Picture 6">
            <a:extLst>
              <a:ext uri="{FF2B5EF4-FFF2-40B4-BE49-F238E27FC236}">
                <a16:creationId xmlns:a16="http://schemas.microsoft.com/office/drawing/2014/main" id="{341C2F8A-C0DE-420A-988E-63C4A12648B4}"/>
              </a:ext>
            </a:extLst>
          </p:cNvPr>
          <p:cNvPicPr>
            <a:picLocks noChangeAspect="1"/>
          </p:cNvPicPr>
          <p:nvPr/>
        </p:nvPicPr>
        <p:blipFill>
          <a:blip r:embed="rId2"/>
          <a:stretch>
            <a:fillRect/>
          </a:stretch>
        </p:blipFill>
        <p:spPr>
          <a:xfrm>
            <a:off x="1839233" y="3646824"/>
            <a:ext cx="8491996" cy="2873690"/>
          </a:xfrm>
          <a:prstGeom prst="rect">
            <a:avLst/>
          </a:prstGeom>
        </p:spPr>
      </p:pic>
    </p:spTree>
    <p:extLst>
      <p:ext uri="{BB962C8B-B14F-4D97-AF65-F5344CB8AC3E}">
        <p14:creationId xmlns:p14="http://schemas.microsoft.com/office/powerpoint/2010/main" val="28527740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90</a:t>
            </a:fld>
            <a:endParaRPr lang="en-IN" dirty="0"/>
          </a:p>
        </p:txBody>
      </p:sp>
      <p:sp>
        <p:nvSpPr>
          <p:cNvPr id="6" name="Rectangle 5"/>
          <p:cNvSpPr/>
          <p:nvPr/>
        </p:nvSpPr>
        <p:spPr>
          <a:xfrm>
            <a:off x="72123" y="1076214"/>
            <a:ext cx="11951378" cy="2862322"/>
          </a:xfrm>
          <a:prstGeom prst="rect">
            <a:avLst/>
          </a:prstGeom>
        </p:spPr>
        <p:txBody>
          <a:bodyPr wrap="square">
            <a:spAutoFit/>
          </a:bodyPr>
          <a:lstStyle/>
          <a:p>
            <a:pPr marL="1634400" lvl="7"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1634400" lvl="7" indent="-457200">
              <a:buAutoNum type="arabicPeriod" startAt="2"/>
            </a:pPr>
            <a:r>
              <a:rPr lang="en-US" sz="2000" dirty="0" smtClean="0">
                <a:latin typeface="Times New Roman" panose="02020603050405020304" pitchFamily="18" charset="0"/>
                <a:cs typeface="Times New Roman" panose="02020603050405020304" pitchFamily="18" charset="0"/>
              </a:rPr>
              <a:t>In this problem you will demonstrate how splay tree insertion and deletion work on the example tree  above.</a:t>
            </a:r>
          </a:p>
          <a:p>
            <a:pPr marL="1634400" lvl="7" indent="-457200">
              <a:buAutoNum type="arabicPeriod" startAt="2"/>
            </a:pPr>
            <a:endParaRPr lang="en-US" sz="2000" dirty="0" smtClean="0">
              <a:latin typeface="Times New Roman" panose="02020603050405020304" pitchFamily="18" charset="0"/>
              <a:cs typeface="Times New Roman" panose="02020603050405020304" pitchFamily="18" charset="0"/>
            </a:endParaRPr>
          </a:p>
          <a:p>
            <a:pPr marL="1634400" lvl="7"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2091600" lvl="8"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Insert 8 into the tree above. Show the tree after each rotation and double rotation.</a:t>
            </a:r>
          </a:p>
          <a:p>
            <a:pPr marL="2091600" lvl="8" indent="-4572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091600" lvl="8"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Delete 10 from the tree above. Show the tree after each rotation and double rotation.</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spTree>
    <p:extLst>
      <p:ext uri="{BB962C8B-B14F-4D97-AF65-F5344CB8AC3E}">
        <p14:creationId xmlns:p14="http://schemas.microsoft.com/office/powerpoint/2010/main" val="40387392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91</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8" name="Table 7"/>
          <p:cNvGraphicFramePr>
            <a:graphicFrameLocks noGrp="1"/>
          </p:cNvGraphicFramePr>
          <p:nvPr>
            <p:extLst>
              <p:ext uri="{D42A27DB-BD31-4B8C-83A1-F6EECF244321}">
                <p14:modId xmlns:p14="http://schemas.microsoft.com/office/powerpoint/2010/main" val="704493301"/>
              </p:ext>
            </p:extLst>
          </p:nvPr>
        </p:nvGraphicFramePr>
        <p:xfrm>
          <a:off x="758761" y="1987306"/>
          <a:ext cx="10693726" cy="1685286"/>
        </p:xfrm>
        <a:graphic>
          <a:graphicData uri="http://schemas.openxmlformats.org/drawingml/2006/table">
            <a:tbl>
              <a:tblPr firstRow="1" bandRow="1">
                <a:tableStyleId>{5940675A-B579-460E-94D1-54222C63F5DA}</a:tableStyleId>
              </a:tblPr>
              <a:tblGrid>
                <a:gridCol w="2418427">
                  <a:extLst>
                    <a:ext uri="{9D8B030D-6E8A-4147-A177-3AD203B41FA5}">
                      <a16:colId xmlns:a16="http://schemas.microsoft.com/office/drawing/2014/main" val="20000"/>
                    </a:ext>
                  </a:extLst>
                </a:gridCol>
                <a:gridCol w="5117409">
                  <a:extLst>
                    <a:ext uri="{9D8B030D-6E8A-4147-A177-3AD203B41FA5}">
                      <a16:colId xmlns:a16="http://schemas.microsoft.com/office/drawing/2014/main" val="20001"/>
                    </a:ext>
                  </a:extLst>
                </a:gridCol>
                <a:gridCol w="3157890">
                  <a:extLst>
                    <a:ext uri="{9D8B030D-6E8A-4147-A177-3AD203B41FA5}">
                      <a16:colId xmlns:a16="http://schemas.microsoft.com/office/drawing/2014/main" val="20002"/>
                    </a:ext>
                  </a:extLst>
                </a:gridCol>
              </a:tblGrid>
              <a:tr h="676619">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1008667">
                <a:tc>
                  <a:txBody>
                    <a:bodyPr/>
                    <a:lstStyle/>
                    <a:p>
                      <a:pPr marL="182880" algn="l" fontAlgn="b"/>
                      <a:r>
                        <a:rPr lang="en-GB" sz="1600" b="0" i="0" u="none" strike="noStrike" dirty="0">
                          <a:solidFill>
                            <a:srgbClr val="000000"/>
                          </a:solidFill>
                          <a:effectLst/>
                          <a:latin typeface="+mn-lt"/>
                        </a:rPr>
                        <a:t>AVL TREES AND ROTATIONS</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3"/>
                        </a:rPr>
                        <a:t>https://www.tutorialspoint.com/data_structures_algorithms/avl_tree_algorithm.htm</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mn-lt"/>
                        </a:rPr>
                        <a:t>This link explains about </a:t>
                      </a:r>
                      <a:r>
                        <a:rPr lang="en-GB" sz="1600" b="0" i="0" u="none" strike="noStrike" dirty="0">
                          <a:solidFill>
                            <a:srgbClr val="000000"/>
                          </a:solidFill>
                          <a:effectLst/>
                          <a:latin typeface="+mn-lt"/>
                        </a:rPr>
                        <a:t>AVL trees and rotations</a:t>
                      </a:r>
                    </a:p>
                    <a:p>
                      <a:pPr marL="182880" algn="l" fontAlgn="b"/>
                      <a:endParaRPr lang="en-US" sz="1600" b="0" i="0" u="none" strike="noStrike" dirty="0">
                        <a:solidFill>
                          <a:srgbClr val="000000"/>
                        </a:solidFill>
                        <a:effectLst/>
                        <a:latin typeface="+mn-lt"/>
                      </a:endParaRP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8990840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92</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7" name="Table 6"/>
          <p:cNvGraphicFramePr>
            <a:graphicFrameLocks noGrp="1"/>
          </p:cNvGraphicFramePr>
          <p:nvPr>
            <p:extLst>
              <p:ext uri="{D42A27DB-BD31-4B8C-83A1-F6EECF244321}">
                <p14:modId xmlns:p14="http://schemas.microsoft.com/office/powerpoint/2010/main" val="1300261595"/>
              </p:ext>
            </p:extLst>
          </p:nvPr>
        </p:nvGraphicFramePr>
        <p:xfrm>
          <a:off x="702222" y="1929851"/>
          <a:ext cx="10798825" cy="1502896"/>
        </p:xfrm>
        <a:graphic>
          <a:graphicData uri="http://schemas.openxmlformats.org/drawingml/2006/table">
            <a:tbl>
              <a:tblPr firstRow="1" bandRow="1">
                <a:tableStyleId>{5940675A-B579-460E-94D1-54222C63F5DA}</a:tableStyleId>
              </a:tblPr>
              <a:tblGrid>
                <a:gridCol w="2336799">
                  <a:extLst>
                    <a:ext uri="{9D8B030D-6E8A-4147-A177-3AD203B41FA5}">
                      <a16:colId xmlns:a16="http://schemas.microsoft.com/office/drawing/2014/main" val="20000"/>
                    </a:ext>
                  </a:extLst>
                </a:gridCol>
                <a:gridCol w="4086227">
                  <a:extLst>
                    <a:ext uri="{9D8B030D-6E8A-4147-A177-3AD203B41FA5}">
                      <a16:colId xmlns:a16="http://schemas.microsoft.com/office/drawing/2014/main" val="20001"/>
                    </a:ext>
                  </a:extLst>
                </a:gridCol>
                <a:gridCol w="4375799">
                  <a:extLst>
                    <a:ext uri="{9D8B030D-6E8A-4147-A177-3AD203B41FA5}">
                      <a16:colId xmlns:a16="http://schemas.microsoft.com/office/drawing/2014/main" val="20002"/>
                    </a:ext>
                  </a:extLst>
                </a:gridCol>
              </a:tblGrid>
              <a:tr h="751448">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751448">
                <a:tc>
                  <a:txBody>
                    <a:bodyPr/>
                    <a:lstStyle/>
                    <a:p>
                      <a:pPr marL="182880" algn="l" fontAlgn="b"/>
                      <a:r>
                        <a:rPr lang="en-GB" sz="1600" b="0" i="0" u="none" strike="noStrike" dirty="0">
                          <a:solidFill>
                            <a:srgbClr val="000000"/>
                          </a:solidFill>
                          <a:effectLst/>
                          <a:latin typeface="+mn-lt"/>
                        </a:rPr>
                        <a:t>AVL TREES AND ROTATIONS</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2"/>
                        </a:rPr>
                        <a:t>https://www.youtube.com/watch?v=4UfekZU9fZw</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This video explains about </a:t>
                      </a:r>
                      <a:r>
                        <a:rPr lang="en-GB" sz="1600" b="0" i="0" u="none" strike="noStrike" dirty="0">
                          <a:solidFill>
                            <a:srgbClr val="000000"/>
                          </a:solidFill>
                          <a:effectLst/>
                          <a:latin typeface="+mn-lt"/>
                        </a:rPr>
                        <a:t>AVL  trees and rotations</a:t>
                      </a:r>
                      <a:endParaRPr lang="en-US" sz="1600" b="0" i="0" u="none" strike="noStrike" dirty="0">
                        <a:solidFill>
                          <a:srgbClr val="000000"/>
                        </a:solidFill>
                        <a:effectLst/>
                        <a:latin typeface="+mn-lt"/>
                      </a:endParaRP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805223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93</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E-Book Links</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Non-linear Data Structures-Trees</a:t>
            </a:r>
          </a:p>
        </p:txBody>
      </p:sp>
      <p:graphicFrame>
        <p:nvGraphicFramePr>
          <p:cNvPr id="5" name="Table 4"/>
          <p:cNvGraphicFramePr>
            <a:graphicFrameLocks noGrp="1"/>
          </p:cNvGraphicFramePr>
          <p:nvPr>
            <p:extLst>
              <p:ext uri="{D42A27DB-BD31-4B8C-83A1-F6EECF244321}">
                <p14:modId xmlns:p14="http://schemas.microsoft.com/office/powerpoint/2010/main" val="2643518309"/>
              </p:ext>
            </p:extLst>
          </p:nvPr>
        </p:nvGraphicFramePr>
        <p:xfrm>
          <a:off x="702222" y="1914863"/>
          <a:ext cx="10798825" cy="1702647"/>
        </p:xfrm>
        <a:graphic>
          <a:graphicData uri="http://schemas.openxmlformats.org/drawingml/2006/table">
            <a:tbl>
              <a:tblPr firstRow="1" bandRow="1">
                <a:tableStyleId>{5940675A-B579-460E-94D1-54222C63F5DA}</a:tableStyleId>
              </a:tblPr>
              <a:tblGrid>
                <a:gridCol w="2336799">
                  <a:extLst>
                    <a:ext uri="{9D8B030D-6E8A-4147-A177-3AD203B41FA5}">
                      <a16:colId xmlns:a16="http://schemas.microsoft.com/office/drawing/2014/main" val="20000"/>
                    </a:ext>
                  </a:extLst>
                </a:gridCol>
                <a:gridCol w="4078059">
                  <a:extLst>
                    <a:ext uri="{9D8B030D-6E8A-4147-A177-3AD203B41FA5}">
                      <a16:colId xmlns:a16="http://schemas.microsoft.com/office/drawing/2014/main" val="20001"/>
                    </a:ext>
                  </a:extLst>
                </a:gridCol>
                <a:gridCol w="4383967">
                  <a:extLst>
                    <a:ext uri="{9D8B030D-6E8A-4147-A177-3AD203B41FA5}">
                      <a16:colId xmlns:a16="http://schemas.microsoft.com/office/drawing/2014/main" val="20002"/>
                    </a:ext>
                  </a:extLst>
                </a:gridCol>
              </a:tblGrid>
              <a:tr h="678435">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1024212">
                <a:tc>
                  <a:txBody>
                    <a:bodyPr/>
                    <a:lstStyle/>
                    <a:p>
                      <a:pPr marL="182880" algn="l" fontAlgn="b"/>
                      <a:r>
                        <a:rPr lang="en-GB" sz="1600" b="0" i="0" u="none" strike="noStrike" dirty="0">
                          <a:solidFill>
                            <a:srgbClr val="000000"/>
                          </a:solidFill>
                          <a:effectLst/>
                          <a:latin typeface="+mn-lt"/>
                        </a:rPr>
                        <a:t>TREES </a:t>
                      </a:r>
                    </a:p>
                  </a:txBody>
                  <a:tcPr marL="9525" marR="9525" marT="9525" marB="0" anchor="ctr">
                    <a:solidFill>
                      <a:schemeClr val="bg1"/>
                    </a:solidFill>
                  </a:tcPr>
                </a:tc>
                <a:tc>
                  <a:txBody>
                    <a:bodyPr/>
                    <a:lstStyle/>
                    <a:p>
                      <a:pPr marL="182880" algn="l" fontAlgn="b"/>
                      <a:r>
                        <a:rPr lang="en-GB" sz="1600" b="0" i="0" u="sng" strike="noStrike" dirty="0" smtClean="0">
                          <a:solidFill>
                            <a:srgbClr val="0000FF"/>
                          </a:solidFill>
                          <a:effectLst/>
                          <a:latin typeface="+mn-lt"/>
                          <a:hlinkClick r:id="rId2"/>
                        </a:rPr>
                        <a:t>fZw</a:t>
                      </a:r>
                      <a:r>
                        <a:rPr lang="en-GB" sz="1600" b="0" i="0" u="sng" strike="noStrike" dirty="0" smtClean="0">
                          <a:solidFill>
                            <a:srgbClr val="0000FF"/>
                          </a:solidFill>
                          <a:effectLst/>
                          <a:latin typeface="+mn-lt"/>
                        </a:rPr>
                        <a:t>http</a:t>
                      </a:r>
                      <a:r>
                        <a:rPr lang="en-GB" sz="1600" b="0" i="0" u="sng" strike="noStrike" dirty="0">
                          <a:solidFill>
                            <a:srgbClr val="0000FF"/>
                          </a:solidFill>
                          <a:effectLst/>
                          <a:latin typeface="+mn-lt"/>
                        </a:rPr>
                        <a:t>://masterraghu.com/subjects/Datastructures/ebooks/rema%20thareja.pdf</a:t>
                      </a: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This eBook is useful for studying about trees</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088788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7926</TotalTime>
  <Words>3899</Words>
  <Application>Microsoft Office PowerPoint</Application>
  <PresentationFormat>Widescreen</PresentationFormat>
  <Paragraphs>1288</Paragraphs>
  <Slides>93</Slides>
  <Notes>19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5" baseType="lpstr">
      <vt:lpstr>MS PGothic</vt:lpstr>
      <vt:lpstr>Arial</vt:lpstr>
      <vt:lpstr>Calibri</vt:lpstr>
      <vt:lpstr>Calibri Light</vt:lpstr>
      <vt:lpstr>Courier New</vt:lpstr>
      <vt:lpstr>Helvetica</vt:lpstr>
      <vt:lpstr>Symbol</vt:lpstr>
      <vt:lpstr>Tahoma</vt:lpstr>
      <vt:lpstr>Times New Roman</vt:lpstr>
      <vt:lpstr>Wingdings</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Admin</cp:lastModifiedBy>
  <cp:revision>810</cp:revision>
  <dcterms:created xsi:type="dcterms:W3CDTF">2018-01-29T06:10:27Z</dcterms:created>
  <dcterms:modified xsi:type="dcterms:W3CDTF">2018-11-30T08:41:30Z</dcterms:modified>
</cp:coreProperties>
</file>