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327"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D1D1D1"/>
    <a:srgbClr val="C1C1C1"/>
    <a:srgbClr val="333F50"/>
    <a:srgbClr val="FF3300"/>
    <a:srgbClr val="E8E8E8"/>
    <a:srgbClr val="ED3B3B"/>
    <a:srgbClr val="E85402"/>
    <a:srgbClr val="0AC236"/>
    <a:srgbClr val="00D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2" autoAdjust="0"/>
  </p:normalViewPr>
  <p:slideViewPr>
    <p:cSldViewPr snapToGrid="0">
      <p:cViewPr varScale="1">
        <p:scale>
          <a:sx n="57" d="100"/>
          <a:sy n="57" d="100"/>
        </p:scale>
        <p:origin x="11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a)</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16</a:t>
            </a:fld>
            <a:endParaRPr lang="en-IN" dirty="0"/>
          </a:p>
        </p:txBody>
      </p:sp>
    </p:spTree>
    <p:extLst>
      <p:ext uri="{BB962C8B-B14F-4D97-AF65-F5344CB8AC3E}">
        <p14:creationId xmlns:p14="http://schemas.microsoft.com/office/powerpoint/2010/main" val="237306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100</a:t>
            </a:fld>
            <a:endParaRPr lang="en-IN" dirty="0"/>
          </a:p>
        </p:txBody>
      </p:sp>
    </p:spTree>
    <p:extLst>
      <p:ext uri="{BB962C8B-B14F-4D97-AF65-F5344CB8AC3E}">
        <p14:creationId xmlns:p14="http://schemas.microsoft.com/office/powerpoint/2010/main" val="321523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101</a:t>
            </a:fld>
            <a:endParaRPr lang="en-IN" dirty="0"/>
          </a:p>
        </p:txBody>
      </p:sp>
    </p:spTree>
    <p:extLst>
      <p:ext uri="{BB962C8B-B14F-4D97-AF65-F5344CB8AC3E}">
        <p14:creationId xmlns:p14="http://schemas.microsoft.com/office/powerpoint/2010/main" val="175018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102</a:t>
            </a:fld>
            <a:endParaRPr lang="en-IN" dirty="0"/>
          </a:p>
        </p:txBody>
      </p:sp>
    </p:spTree>
    <p:extLst>
      <p:ext uri="{BB962C8B-B14F-4D97-AF65-F5344CB8AC3E}">
        <p14:creationId xmlns:p14="http://schemas.microsoft.com/office/powerpoint/2010/main" val="334126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103</a:t>
            </a:fld>
            <a:endParaRPr lang="en-IN" dirty="0"/>
          </a:p>
        </p:txBody>
      </p:sp>
    </p:spTree>
    <p:extLst>
      <p:ext uri="{BB962C8B-B14F-4D97-AF65-F5344CB8AC3E}">
        <p14:creationId xmlns:p14="http://schemas.microsoft.com/office/powerpoint/2010/main" val="3932626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104</a:t>
            </a:fld>
            <a:endParaRPr lang="en-IN" dirty="0"/>
          </a:p>
        </p:txBody>
      </p:sp>
    </p:spTree>
    <p:extLst>
      <p:ext uri="{BB962C8B-B14F-4D97-AF65-F5344CB8AC3E}">
        <p14:creationId xmlns:p14="http://schemas.microsoft.com/office/powerpoint/2010/main" val="280439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7.  d)</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105</a:t>
            </a:fld>
            <a:endParaRPr lang="en-IN" dirty="0"/>
          </a:p>
        </p:txBody>
      </p:sp>
    </p:spTree>
    <p:extLst>
      <p:ext uri="{BB962C8B-B14F-4D97-AF65-F5344CB8AC3E}">
        <p14:creationId xmlns:p14="http://schemas.microsoft.com/office/powerpoint/2010/main" val="62153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8.  b)</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106</a:t>
            </a:fld>
            <a:endParaRPr lang="en-IN" dirty="0"/>
          </a:p>
        </p:txBody>
      </p:sp>
    </p:spTree>
    <p:extLst>
      <p:ext uri="{BB962C8B-B14F-4D97-AF65-F5344CB8AC3E}">
        <p14:creationId xmlns:p14="http://schemas.microsoft.com/office/powerpoint/2010/main" val="307283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 a)</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17</a:t>
            </a:fld>
            <a:endParaRPr lang="en-IN" dirty="0"/>
          </a:p>
        </p:txBody>
      </p:sp>
    </p:spTree>
    <p:extLst>
      <p:ext uri="{BB962C8B-B14F-4D97-AF65-F5344CB8AC3E}">
        <p14:creationId xmlns:p14="http://schemas.microsoft.com/office/powerpoint/2010/main" val="412457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 b)</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18</a:t>
            </a:fld>
            <a:endParaRPr lang="en-IN" dirty="0"/>
          </a:p>
        </p:txBody>
      </p:sp>
    </p:spTree>
    <p:extLst>
      <p:ext uri="{BB962C8B-B14F-4D97-AF65-F5344CB8AC3E}">
        <p14:creationId xmlns:p14="http://schemas.microsoft.com/office/powerpoint/2010/main" val="187937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a)</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60</a:t>
            </a:fld>
            <a:endParaRPr lang="en-IN" dirty="0"/>
          </a:p>
        </p:txBody>
      </p:sp>
    </p:spTree>
    <p:extLst>
      <p:ext uri="{BB962C8B-B14F-4D97-AF65-F5344CB8AC3E}">
        <p14:creationId xmlns:p14="http://schemas.microsoft.com/office/powerpoint/2010/main" val="209393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  b)</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61</a:t>
            </a:fld>
            <a:endParaRPr lang="en-IN" dirty="0"/>
          </a:p>
        </p:txBody>
      </p:sp>
    </p:spTree>
    <p:extLst>
      <p:ext uri="{BB962C8B-B14F-4D97-AF65-F5344CB8AC3E}">
        <p14:creationId xmlns:p14="http://schemas.microsoft.com/office/powerpoint/2010/main" val="149210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  b)</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62</a:t>
            </a:fld>
            <a:endParaRPr lang="en-IN" dirty="0"/>
          </a:p>
        </p:txBody>
      </p:sp>
    </p:spTree>
    <p:extLst>
      <p:ext uri="{BB962C8B-B14F-4D97-AF65-F5344CB8AC3E}">
        <p14:creationId xmlns:p14="http://schemas.microsoft.com/office/powerpoint/2010/main" val="367729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4.  a)</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73</a:t>
            </a:fld>
            <a:endParaRPr lang="en-IN" dirty="0"/>
          </a:p>
        </p:txBody>
      </p:sp>
    </p:spTree>
    <p:extLst>
      <p:ext uri="{BB962C8B-B14F-4D97-AF65-F5344CB8AC3E}">
        <p14:creationId xmlns:p14="http://schemas.microsoft.com/office/powerpoint/2010/main" val="196117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5.  b)</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74</a:t>
            </a:fld>
            <a:endParaRPr lang="en-IN" dirty="0"/>
          </a:p>
        </p:txBody>
      </p:sp>
    </p:spTree>
    <p:extLst>
      <p:ext uri="{BB962C8B-B14F-4D97-AF65-F5344CB8AC3E}">
        <p14:creationId xmlns:p14="http://schemas.microsoft.com/office/powerpoint/2010/main" val="253126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6.  a)</a:t>
            </a: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t>75</a:t>
            </a:fld>
            <a:endParaRPr lang="en-IN" dirty="0"/>
          </a:p>
        </p:txBody>
      </p:sp>
    </p:spTree>
    <p:extLst>
      <p:ext uri="{BB962C8B-B14F-4D97-AF65-F5344CB8AC3E}">
        <p14:creationId xmlns:p14="http://schemas.microsoft.com/office/powerpoint/2010/main" val="146145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geeksforgeeks.org/topological-sorting/"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youtube.com/watch?v=Q9PIxaNGni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jpe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jpeg"/><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s.cmu.edu/~clo/www/CMU/DataStructures/Lessons/lesson4_1.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gXgEDyodOJ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btechsmartclass.com/DS/U3_T10.html" TargetMode="External"/><Relationship Id="rId2" Type="http://schemas.openxmlformats.org/officeDocument/2006/relationships/hyperlink" Target="https://www.geeksforgeeks.org/graph-and-its-representation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bIA8HEEUxZI" TargetMode="External"/><Relationship Id="rId2" Type="http://schemas.openxmlformats.org/officeDocument/2006/relationships/hyperlink" Target="https://www.youtube.com/watch?v=1n5XPFcvxd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tutorialspoint.com/data_structures_algorithms/spanning_tree.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youtube.com/watch?v=k9jemw3SZe0"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2400657"/>
          </a:xfrm>
          <a:prstGeom prst="rect">
            <a:avLst/>
          </a:prstGeom>
        </p:spPr>
        <p:txBody>
          <a:bodyPr wrap="square">
            <a:spAutoFit/>
          </a:bodyPr>
          <a:lstStyle/>
          <a:p>
            <a:pPr algn="ctr" fontAlgn="auto">
              <a:spcBef>
                <a:spcPts val="0"/>
              </a:spcBef>
              <a:spcAft>
                <a:spcPts val="0"/>
              </a:spcAft>
              <a:defRPr/>
            </a:pPr>
            <a:r>
              <a:rPr lang="en-IN" sz="4000" b="1" spc="-20" dirty="0">
                <a:solidFill>
                  <a:srgbClr val="002060"/>
                </a:solidFill>
                <a:latin typeface="Helvetica" panose="020B0604020202020204" pitchFamily="2" charset="0"/>
                <a:cs typeface="Arial" panose="020B0604020202020204" pitchFamily="34" charset="0"/>
              </a:rPr>
              <a:t>Data S</a:t>
            </a:r>
            <a:r>
              <a:rPr lang="en-IN" sz="4000" b="1" spc="-20" dirty="0" smtClean="0">
                <a:solidFill>
                  <a:srgbClr val="002060"/>
                </a:solidFill>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5.1</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GRAPHS</a:t>
            </a:r>
          </a:p>
          <a:p>
            <a:pPr algn="ctr">
              <a:defRPr/>
            </a:pPr>
            <a:endParaRPr lang="en-US" sz="3000" b="1" spc="-20" dirty="0">
              <a:latin typeface="Helvetica" panose="020B0604020202020204" pitchFamily="2" charset="0"/>
              <a:cs typeface="Arial" panose="020B0604020202020204" pitchFamily="34" charset="0"/>
            </a:endParaRP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 24-SEP-2018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3" y="1121184"/>
            <a:ext cx="11816467" cy="144655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Directed vs. undirected graphs (cont</a:t>
            </a:r>
            <a:r>
              <a:rPr lang="en-US" sz="2400" b="1" dirty="0" smtClean="0">
                <a:latin typeface="Times New Roman" panose="02020603050405020304" pitchFamily="18" charset="0"/>
                <a:cs typeface="Times New Roman" panose="02020603050405020304" pitchFamily="18" charset="0"/>
              </a:rPr>
              <a:t>.)</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edges in a graph have a direction, the graph is called directed (or digraph).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Rectangle 4"/>
          <p:cNvSpPr/>
          <p:nvPr/>
        </p:nvSpPr>
        <p:spPr>
          <a:xfrm>
            <a:off x="3263463" y="2536202"/>
            <a:ext cx="5785944" cy="3971177"/>
          </a:xfrm>
          <a:prstGeom prst="rect">
            <a:avLst/>
          </a:prstGeom>
          <a:solidFill>
            <a:srgbClr val="D1D1D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F94E2F8-7C14-4152-8CF6-8A64ABDF7320}"/>
              </a:ext>
            </a:extLst>
          </p:cNvPr>
          <p:cNvPicPr>
            <a:picLocks noChangeAspect="1"/>
          </p:cNvPicPr>
          <p:nvPr/>
        </p:nvPicPr>
        <p:blipFill>
          <a:blip r:embed="rId2"/>
          <a:stretch>
            <a:fillRect/>
          </a:stretch>
        </p:blipFill>
        <p:spPr>
          <a:xfrm>
            <a:off x="3777480" y="3031054"/>
            <a:ext cx="4736123" cy="3161362"/>
          </a:xfrm>
          <a:prstGeom prst="rect">
            <a:avLst/>
          </a:prstGeom>
        </p:spPr>
      </p:pic>
    </p:spTree>
    <p:extLst>
      <p:ext uri="{BB962C8B-B14F-4D97-AF65-F5344CB8AC3E}">
        <p14:creationId xmlns:p14="http://schemas.microsoft.com/office/powerpoint/2010/main" val="20072872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Rectangle 1">
            <a:extLst>
              <a:ext uri="{FF2B5EF4-FFF2-40B4-BE49-F238E27FC236}">
                <a16:creationId xmlns:a16="http://schemas.microsoft.com/office/drawing/2014/main" id="{FCCE721C-03BE-4F2E-A601-E40C4842BADD}"/>
              </a:ext>
            </a:extLst>
          </p:cNvPr>
          <p:cNvSpPr>
            <a:spLocks noChangeArrowheads="1"/>
          </p:cNvSpPr>
          <p:nvPr/>
        </p:nvSpPr>
        <p:spPr bwMode="auto">
          <a:xfrm>
            <a:off x="6755577" y="2858318"/>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7, 6, 3, 1, 4, 8, 2, 10</a:t>
            </a:r>
          </a:p>
        </p:txBody>
      </p:sp>
      <p:grpSp>
        <p:nvGrpSpPr>
          <p:cNvPr id="38" name="Group 37">
            <a:extLst>
              <a:ext uri="{FF2B5EF4-FFF2-40B4-BE49-F238E27FC236}">
                <a16:creationId xmlns:a16="http://schemas.microsoft.com/office/drawing/2014/main" id="{D2F2E177-8205-4AB1-AFEA-422E2C6D59F9}"/>
              </a:ext>
            </a:extLst>
          </p:cNvPr>
          <p:cNvGrpSpPr/>
          <p:nvPr/>
        </p:nvGrpSpPr>
        <p:grpSpPr>
          <a:xfrm>
            <a:off x="2701735" y="1715318"/>
            <a:ext cx="4267200" cy="4712732"/>
            <a:chOff x="2971800" y="1143000"/>
            <a:chExt cx="4267200" cy="4712732"/>
          </a:xfrm>
        </p:grpSpPr>
        <p:sp>
          <p:nvSpPr>
            <p:cNvPr id="39" name="Oval 2">
              <a:extLst>
                <a:ext uri="{FF2B5EF4-FFF2-40B4-BE49-F238E27FC236}">
                  <a16:creationId xmlns:a16="http://schemas.microsoft.com/office/drawing/2014/main" id="{A8EAAF16-6095-40CA-A2CF-0CA425D390C7}"/>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0" name="Oval 3">
              <a:extLst>
                <a:ext uri="{FF2B5EF4-FFF2-40B4-BE49-F238E27FC236}">
                  <a16:creationId xmlns:a16="http://schemas.microsoft.com/office/drawing/2014/main" id="{4862B662-BB52-46DC-8E4C-CE9EC3AFE915}"/>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 name="Oval 4">
              <a:extLst>
                <a:ext uri="{FF2B5EF4-FFF2-40B4-BE49-F238E27FC236}">
                  <a16:creationId xmlns:a16="http://schemas.microsoft.com/office/drawing/2014/main" id="{8D13C367-CFFD-452F-97B3-24B057B15DCA}"/>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2" name="Oval 5">
              <a:extLst>
                <a:ext uri="{FF2B5EF4-FFF2-40B4-BE49-F238E27FC236}">
                  <a16:creationId xmlns:a16="http://schemas.microsoft.com/office/drawing/2014/main" id="{9D19B296-AA16-4D49-A520-0CF2C1B5A524}"/>
                </a:ext>
              </a:extLst>
            </p:cNvPr>
            <p:cNvSpPr>
              <a:spLocks noChangeArrowheads="1"/>
            </p:cNvSpPr>
            <p:nvPr/>
          </p:nvSpPr>
          <p:spPr bwMode="auto">
            <a:xfrm>
              <a:off x="3276600" y="11430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3" name="Oval 6">
              <a:extLst>
                <a:ext uri="{FF2B5EF4-FFF2-40B4-BE49-F238E27FC236}">
                  <a16:creationId xmlns:a16="http://schemas.microsoft.com/office/drawing/2014/main" id="{C88565AD-02B1-4770-B72F-9E3EBFFEBCE7}"/>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4" name="Oval 7">
              <a:extLst>
                <a:ext uri="{FF2B5EF4-FFF2-40B4-BE49-F238E27FC236}">
                  <a16:creationId xmlns:a16="http://schemas.microsoft.com/office/drawing/2014/main" id="{5D2612EF-FC51-4C1A-9D8F-C78BAD7576A4}"/>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5" name="Oval 8">
              <a:extLst>
                <a:ext uri="{FF2B5EF4-FFF2-40B4-BE49-F238E27FC236}">
                  <a16:creationId xmlns:a16="http://schemas.microsoft.com/office/drawing/2014/main" id="{672D5E99-3B30-47A4-AF79-F2D3319B8330}"/>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6" name="Oval 9">
              <a:extLst>
                <a:ext uri="{FF2B5EF4-FFF2-40B4-BE49-F238E27FC236}">
                  <a16:creationId xmlns:a16="http://schemas.microsoft.com/office/drawing/2014/main" id="{856BAED4-0CEB-4826-976D-34E13FAEAB3D}"/>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7" name="Oval 10">
              <a:extLst>
                <a:ext uri="{FF2B5EF4-FFF2-40B4-BE49-F238E27FC236}">
                  <a16:creationId xmlns:a16="http://schemas.microsoft.com/office/drawing/2014/main" id="{8BCFA8E8-CB8A-4DBB-98CA-31FC47AB3766}"/>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Oval 11">
              <a:extLst>
                <a:ext uri="{FF2B5EF4-FFF2-40B4-BE49-F238E27FC236}">
                  <a16:creationId xmlns:a16="http://schemas.microsoft.com/office/drawing/2014/main" id="{6696602D-A8B8-42CF-989B-556C7B3555AE}"/>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9" name="Line 12">
              <a:extLst>
                <a:ext uri="{FF2B5EF4-FFF2-40B4-BE49-F238E27FC236}">
                  <a16:creationId xmlns:a16="http://schemas.microsoft.com/office/drawing/2014/main" id="{898BF137-362F-46F4-94C5-4F2A010E8D4C}"/>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3">
              <a:extLst>
                <a:ext uri="{FF2B5EF4-FFF2-40B4-BE49-F238E27FC236}">
                  <a16:creationId xmlns:a16="http://schemas.microsoft.com/office/drawing/2014/main" id="{5B847665-5648-4A66-BA14-DE2CA9E0752C}"/>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4">
              <a:extLst>
                <a:ext uri="{FF2B5EF4-FFF2-40B4-BE49-F238E27FC236}">
                  <a16:creationId xmlns:a16="http://schemas.microsoft.com/office/drawing/2014/main" id="{B1D0F5BB-5A3F-4178-A955-049AB3E547A6}"/>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5">
              <a:extLst>
                <a:ext uri="{FF2B5EF4-FFF2-40B4-BE49-F238E27FC236}">
                  <a16:creationId xmlns:a16="http://schemas.microsoft.com/office/drawing/2014/main" id="{06EBB536-BAB4-4521-9245-EA9DABCFE5F8}"/>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6">
              <a:extLst>
                <a:ext uri="{FF2B5EF4-FFF2-40B4-BE49-F238E27FC236}">
                  <a16:creationId xmlns:a16="http://schemas.microsoft.com/office/drawing/2014/main" id="{3CFF96F4-6285-45FA-8117-1754AEF82933}"/>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8">
              <a:extLst>
                <a:ext uri="{FF2B5EF4-FFF2-40B4-BE49-F238E27FC236}">
                  <a16:creationId xmlns:a16="http://schemas.microsoft.com/office/drawing/2014/main" id="{59D10890-FC35-4AF4-9074-20281A22B780}"/>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9">
              <a:extLst>
                <a:ext uri="{FF2B5EF4-FFF2-40B4-BE49-F238E27FC236}">
                  <a16:creationId xmlns:a16="http://schemas.microsoft.com/office/drawing/2014/main" id="{1DC887F2-4C60-4F27-BA7D-B7B7C6726623}"/>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0">
              <a:extLst>
                <a:ext uri="{FF2B5EF4-FFF2-40B4-BE49-F238E27FC236}">
                  <a16:creationId xmlns:a16="http://schemas.microsoft.com/office/drawing/2014/main" id="{3AFBBFEB-7E73-49B6-9FC3-81676B7AE8C1}"/>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1">
              <a:extLst>
                <a:ext uri="{FF2B5EF4-FFF2-40B4-BE49-F238E27FC236}">
                  <a16:creationId xmlns:a16="http://schemas.microsoft.com/office/drawing/2014/main" id="{F2D11627-45FA-4752-9154-EA8F7123134E}"/>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Text Box 22">
              <a:extLst>
                <a:ext uri="{FF2B5EF4-FFF2-40B4-BE49-F238E27FC236}">
                  <a16:creationId xmlns:a16="http://schemas.microsoft.com/office/drawing/2014/main" id="{3F18687A-1094-4083-85D2-5255FAFD8EAF}"/>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9" name="Text Box 23">
              <a:extLst>
                <a:ext uri="{FF2B5EF4-FFF2-40B4-BE49-F238E27FC236}">
                  <a16:creationId xmlns:a16="http://schemas.microsoft.com/office/drawing/2014/main" id="{1640EC4B-E5FF-4138-BC72-2BAFA85AD99D}"/>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0" name="Text Box 24">
              <a:extLst>
                <a:ext uri="{FF2B5EF4-FFF2-40B4-BE49-F238E27FC236}">
                  <a16:creationId xmlns:a16="http://schemas.microsoft.com/office/drawing/2014/main" id="{528B1CFE-114A-4388-95DB-4FB76827D6E3}"/>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1" name="Text Box 25">
              <a:extLst>
                <a:ext uri="{FF2B5EF4-FFF2-40B4-BE49-F238E27FC236}">
                  <a16:creationId xmlns:a16="http://schemas.microsoft.com/office/drawing/2014/main" id="{9453069C-C4FD-463C-BF9D-CBDF7AD66350}"/>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2" name="Text Box 26">
              <a:extLst>
                <a:ext uri="{FF2B5EF4-FFF2-40B4-BE49-F238E27FC236}">
                  <a16:creationId xmlns:a16="http://schemas.microsoft.com/office/drawing/2014/main" id="{E075E5F1-C611-4B39-9653-B3ED523096E2}"/>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3" name="Text Box 27">
              <a:extLst>
                <a:ext uri="{FF2B5EF4-FFF2-40B4-BE49-F238E27FC236}">
                  <a16:creationId xmlns:a16="http://schemas.microsoft.com/office/drawing/2014/main" id="{EBCF023B-FE37-4DBA-8A88-BB641FC2234C}"/>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4" name="Text Box 28">
              <a:extLst>
                <a:ext uri="{FF2B5EF4-FFF2-40B4-BE49-F238E27FC236}">
                  <a16:creationId xmlns:a16="http://schemas.microsoft.com/office/drawing/2014/main" id="{72928DB9-150D-4171-944A-EAAD62417E81}"/>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5" name="Text Box 29">
              <a:extLst>
                <a:ext uri="{FF2B5EF4-FFF2-40B4-BE49-F238E27FC236}">
                  <a16:creationId xmlns:a16="http://schemas.microsoft.com/office/drawing/2014/main" id="{67B67AFA-CA4A-4D10-99D5-442AC875FD37}"/>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6" name="Text Box 30">
              <a:extLst>
                <a:ext uri="{FF2B5EF4-FFF2-40B4-BE49-F238E27FC236}">
                  <a16:creationId xmlns:a16="http://schemas.microsoft.com/office/drawing/2014/main" id="{671CFA3A-F4AA-487B-9E79-942F6675BF41}"/>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6" name="Text Box 31">
              <a:extLst>
                <a:ext uri="{FF2B5EF4-FFF2-40B4-BE49-F238E27FC236}">
                  <a16:creationId xmlns:a16="http://schemas.microsoft.com/office/drawing/2014/main" id="{77BFC34E-752B-4BCB-8CE2-F8CB9D780379}"/>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
          <p:nvSpPr>
            <p:cNvPr id="97" name="TextBox 2">
              <a:extLst>
                <a:ext uri="{FF2B5EF4-FFF2-40B4-BE49-F238E27FC236}">
                  <a16:creationId xmlns:a16="http://schemas.microsoft.com/office/drawing/2014/main" id="{29AD40B0-80CB-4243-8654-9BFDC65131C0}"/>
                </a:ext>
              </a:extLst>
            </p:cNvPr>
            <p:cNvSpPr txBox="1">
              <a:spLocks noChangeArrowheads="1"/>
            </p:cNvSpPr>
            <p:nvPr/>
          </p:nvSpPr>
          <p:spPr bwMode="auto">
            <a:xfrm>
              <a:off x="6263640" y="2415421"/>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11844380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6" name="Rectangle 1">
            <a:extLst>
              <a:ext uri="{FF2B5EF4-FFF2-40B4-BE49-F238E27FC236}">
                <a16:creationId xmlns:a16="http://schemas.microsoft.com/office/drawing/2014/main" id="{6C8EB98A-DFFB-4FBE-AD7B-3E9ED335D1F6}"/>
              </a:ext>
            </a:extLst>
          </p:cNvPr>
          <p:cNvSpPr>
            <a:spLocks noChangeArrowheads="1"/>
          </p:cNvSpPr>
          <p:nvPr/>
        </p:nvSpPr>
        <p:spPr bwMode="auto">
          <a:xfrm>
            <a:off x="6739810" y="2870198"/>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9, 7, 6, 3, 1, 4, 8, 2, 10</a:t>
            </a:r>
          </a:p>
        </p:txBody>
      </p:sp>
      <p:grpSp>
        <p:nvGrpSpPr>
          <p:cNvPr id="67" name="Group 66">
            <a:extLst>
              <a:ext uri="{FF2B5EF4-FFF2-40B4-BE49-F238E27FC236}">
                <a16:creationId xmlns:a16="http://schemas.microsoft.com/office/drawing/2014/main" id="{C9CF1EA5-1247-4491-819E-829AA8D2B3CE}"/>
              </a:ext>
            </a:extLst>
          </p:cNvPr>
          <p:cNvGrpSpPr/>
          <p:nvPr/>
        </p:nvGrpSpPr>
        <p:grpSpPr>
          <a:xfrm>
            <a:off x="2589448" y="1700766"/>
            <a:ext cx="4267200" cy="4712732"/>
            <a:chOff x="2971800" y="1143000"/>
            <a:chExt cx="4267200" cy="4712732"/>
          </a:xfrm>
        </p:grpSpPr>
        <p:sp>
          <p:nvSpPr>
            <p:cNvPr id="68" name="Oval 2">
              <a:extLst>
                <a:ext uri="{FF2B5EF4-FFF2-40B4-BE49-F238E27FC236}">
                  <a16:creationId xmlns:a16="http://schemas.microsoft.com/office/drawing/2014/main" id="{15176C7D-C490-45C3-8434-AF60AB8FB5ED}"/>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69" name="Oval 3">
              <a:extLst>
                <a:ext uri="{FF2B5EF4-FFF2-40B4-BE49-F238E27FC236}">
                  <a16:creationId xmlns:a16="http://schemas.microsoft.com/office/drawing/2014/main" id="{049EDCBC-DA49-49A1-B274-299B2E6EA73D}"/>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0" name="Oval 4">
              <a:extLst>
                <a:ext uri="{FF2B5EF4-FFF2-40B4-BE49-F238E27FC236}">
                  <a16:creationId xmlns:a16="http://schemas.microsoft.com/office/drawing/2014/main" id="{81BCA80F-06B7-4BB8-B71F-579E7D2F9326}"/>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1" name="Oval 5">
              <a:extLst>
                <a:ext uri="{FF2B5EF4-FFF2-40B4-BE49-F238E27FC236}">
                  <a16:creationId xmlns:a16="http://schemas.microsoft.com/office/drawing/2014/main" id="{3F299154-E8B2-4348-9704-8D3190E94D68}"/>
                </a:ext>
              </a:extLst>
            </p:cNvPr>
            <p:cNvSpPr>
              <a:spLocks noChangeArrowheads="1"/>
            </p:cNvSpPr>
            <p:nvPr/>
          </p:nvSpPr>
          <p:spPr bwMode="auto">
            <a:xfrm>
              <a:off x="3276600" y="1143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2" name="Oval 6">
              <a:extLst>
                <a:ext uri="{FF2B5EF4-FFF2-40B4-BE49-F238E27FC236}">
                  <a16:creationId xmlns:a16="http://schemas.microsoft.com/office/drawing/2014/main" id="{C23A411E-4028-46FA-9DE6-D462D648EC8D}"/>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3" name="Oval 7">
              <a:extLst>
                <a:ext uri="{FF2B5EF4-FFF2-40B4-BE49-F238E27FC236}">
                  <a16:creationId xmlns:a16="http://schemas.microsoft.com/office/drawing/2014/main" id="{D16D6996-024A-4FCF-8BB9-8567431F4BB1}"/>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4" name="Oval 8">
              <a:extLst>
                <a:ext uri="{FF2B5EF4-FFF2-40B4-BE49-F238E27FC236}">
                  <a16:creationId xmlns:a16="http://schemas.microsoft.com/office/drawing/2014/main" id="{71E7E88F-A3A8-4ACB-9D3F-F4CB2BDE9FE6}"/>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5" name="Oval 9">
              <a:extLst>
                <a:ext uri="{FF2B5EF4-FFF2-40B4-BE49-F238E27FC236}">
                  <a16:creationId xmlns:a16="http://schemas.microsoft.com/office/drawing/2014/main" id="{9F0B5D2D-A32B-4370-9C53-8B6CD404CB9E}"/>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6" name="Oval 10">
              <a:extLst>
                <a:ext uri="{FF2B5EF4-FFF2-40B4-BE49-F238E27FC236}">
                  <a16:creationId xmlns:a16="http://schemas.microsoft.com/office/drawing/2014/main" id="{5FC14DA1-3737-4C6F-8D3B-E3A8AFE3A2AA}"/>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7" name="Oval 11">
              <a:extLst>
                <a:ext uri="{FF2B5EF4-FFF2-40B4-BE49-F238E27FC236}">
                  <a16:creationId xmlns:a16="http://schemas.microsoft.com/office/drawing/2014/main" id="{927DD6F8-10CB-4705-B77D-35BDDE59BA27}"/>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8" name="Line 12">
              <a:extLst>
                <a:ext uri="{FF2B5EF4-FFF2-40B4-BE49-F238E27FC236}">
                  <a16:creationId xmlns:a16="http://schemas.microsoft.com/office/drawing/2014/main" id="{6189CA4E-3B5A-4887-821F-0583E7FF302B}"/>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3">
              <a:extLst>
                <a:ext uri="{FF2B5EF4-FFF2-40B4-BE49-F238E27FC236}">
                  <a16:creationId xmlns:a16="http://schemas.microsoft.com/office/drawing/2014/main" id="{99DB1189-5300-4202-B61C-FF57736F59AF}"/>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4">
              <a:extLst>
                <a:ext uri="{FF2B5EF4-FFF2-40B4-BE49-F238E27FC236}">
                  <a16:creationId xmlns:a16="http://schemas.microsoft.com/office/drawing/2014/main" id="{5D222BD4-F5CD-4A2C-A5E7-6A8A5B365779}"/>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5">
              <a:extLst>
                <a:ext uri="{FF2B5EF4-FFF2-40B4-BE49-F238E27FC236}">
                  <a16:creationId xmlns:a16="http://schemas.microsoft.com/office/drawing/2014/main" id="{655513CD-7696-43DF-AB77-76BCA70C8FDB}"/>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6">
              <a:extLst>
                <a:ext uri="{FF2B5EF4-FFF2-40B4-BE49-F238E27FC236}">
                  <a16:creationId xmlns:a16="http://schemas.microsoft.com/office/drawing/2014/main" id="{6128A7FE-376D-4CA2-A9CC-562E68D1100E}"/>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8">
              <a:extLst>
                <a:ext uri="{FF2B5EF4-FFF2-40B4-BE49-F238E27FC236}">
                  <a16:creationId xmlns:a16="http://schemas.microsoft.com/office/drawing/2014/main" id="{C387DBE8-D86A-4B77-9DE4-2FDB2F4DD7D6}"/>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19">
              <a:extLst>
                <a:ext uri="{FF2B5EF4-FFF2-40B4-BE49-F238E27FC236}">
                  <a16:creationId xmlns:a16="http://schemas.microsoft.com/office/drawing/2014/main" id="{6B7FA12C-58C2-43C1-9D27-AAADFE859178}"/>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0">
              <a:extLst>
                <a:ext uri="{FF2B5EF4-FFF2-40B4-BE49-F238E27FC236}">
                  <a16:creationId xmlns:a16="http://schemas.microsoft.com/office/drawing/2014/main" id="{ED5CE740-9308-43AD-AA1F-C26FB5F9E490}"/>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Line 21">
              <a:extLst>
                <a:ext uri="{FF2B5EF4-FFF2-40B4-BE49-F238E27FC236}">
                  <a16:creationId xmlns:a16="http://schemas.microsoft.com/office/drawing/2014/main" id="{01D078EE-855A-4495-9B2E-B4D2C19CB36E}"/>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7" name="Text Box 22">
              <a:extLst>
                <a:ext uri="{FF2B5EF4-FFF2-40B4-BE49-F238E27FC236}">
                  <a16:creationId xmlns:a16="http://schemas.microsoft.com/office/drawing/2014/main" id="{95C98FDA-176F-440B-8156-C634400B9BB1}"/>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8" name="Text Box 23">
              <a:extLst>
                <a:ext uri="{FF2B5EF4-FFF2-40B4-BE49-F238E27FC236}">
                  <a16:creationId xmlns:a16="http://schemas.microsoft.com/office/drawing/2014/main" id="{84D7750E-0DAE-4065-900D-E7D9D2F1DBA4}"/>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9" name="Text Box 24">
              <a:extLst>
                <a:ext uri="{FF2B5EF4-FFF2-40B4-BE49-F238E27FC236}">
                  <a16:creationId xmlns:a16="http://schemas.microsoft.com/office/drawing/2014/main" id="{192C7FAB-88E7-4E8E-8271-4AEC72FB0369}"/>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90" name="Text Box 25">
              <a:extLst>
                <a:ext uri="{FF2B5EF4-FFF2-40B4-BE49-F238E27FC236}">
                  <a16:creationId xmlns:a16="http://schemas.microsoft.com/office/drawing/2014/main" id="{047EC09B-6C05-46AC-BE96-869BE4C2E397}"/>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1" name="Text Box 26">
              <a:extLst>
                <a:ext uri="{FF2B5EF4-FFF2-40B4-BE49-F238E27FC236}">
                  <a16:creationId xmlns:a16="http://schemas.microsoft.com/office/drawing/2014/main" id="{3DAFAC94-1CEC-40B0-AEC1-D670A45FBCA7}"/>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2" name="Text Box 27">
              <a:extLst>
                <a:ext uri="{FF2B5EF4-FFF2-40B4-BE49-F238E27FC236}">
                  <a16:creationId xmlns:a16="http://schemas.microsoft.com/office/drawing/2014/main" id="{2347365E-4CAE-4282-97DC-53D1ED45A021}"/>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3" name="Text Box 28">
              <a:extLst>
                <a:ext uri="{FF2B5EF4-FFF2-40B4-BE49-F238E27FC236}">
                  <a16:creationId xmlns:a16="http://schemas.microsoft.com/office/drawing/2014/main" id="{8CBA51A3-0B9F-4095-AFF9-38E282BC52FF}"/>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4" name="Text Box 29">
              <a:extLst>
                <a:ext uri="{FF2B5EF4-FFF2-40B4-BE49-F238E27FC236}">
                  <a16:creationId xmlns:a16="http://schemas.microsoft.com/office/drawing/2014/main" id="{E14D4794-2F2F-4A3E-A3B8-AF7979D47D8B}"/>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5" name="Text Box 30">
              <a:extLst>
                <a:ext uri="{FF2B5EF4-FFF2-40B4-BE49-F238E27FC236}">
                  <a16:creationId xmlns:a16="http://schemas.microsoft.com/office/drawing/2014/main" id="{5EA6B4F8-483D-4835-AEC7-3B3A67A68F87}"/>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8" name="Text Box 31">
              <a:extLst>
                <a:ext uri="{FF2B5EF4-FFF2-40B4-BE49-F238E27FC236}">
                  <a16:creationId xmlns:a16="http://schemas.microsoft.com/office/drawing/2014/main" id="{7BA95D7E-A158-46BD-921C-2CD8B7FD9581}"/>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
          <p:nvSpPr>
            <p:cNvPr id="99" name="TextBox 2">
              <a:extLst>
                <a:ext uri="{FF2B5EF4-FFF2-40B4-BE49-F238E27FC236}">
                  <a16:creationId xmlns:a16="http://schemas.microsoft.com/office/drawing/2014/main" id="{93246BFC-A803-47DA-A3DA-E06035235A80}"/>
                </a:ext>
              </a:extLst>
            </p:cNvPr>
            <p:cNvSpPr txBox="1">
              <a:spLocks noChangeArrowheads="1"/>
            </p:cNvSpPr>
            <p:nvPr/>
          </p:nvSpPr>
          <p:spPr bwMode="auto">
            <a:xfrm>
              <a:off x="6371213" y="2394466"/>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14927144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Text Box 31">
            <a:extLst>
              <a:ext uri="{FF2B5EF4-FFF2-40B4-BE49-F238E27FC236}">
                <a16:creationId xmlns:a16="http://schemas.microsoft.com/office/drawing/2014/main" id="{BB142176-6BBE-4965-B6DA-30E1A15CF9AC}"/>
              </a:ext>
            </a:extLst>
          </p:cNvPr>
          <p:cNvSpPr txBox="1">
            <a:spLocks noChangeArrowheads="1"/>
          </p:cNvSpPr>
          <p:nvPr/>
        </p:nvSpPr>
        <p:spPr bwMode="auto">
          <a:xfrm>
            <a:off x="6127533" y="5705088"/>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38" name="Rectangle 1">
            <a:extLst>
              <a:ext uri="{FF2B5EF4-FFF2-40B4-BE49-F238E27FC236}">
                <a16:creationId xmlns:a16="http://schemas.microsoft.com/office/drawing/2014/main" id="{E607CED0-B7C4-43B7-9F84-9FDBF15C110C}"/>
              </a:ext>
            </a:extLst>
          </p:cNvPr>
          <p:cNvSpPr>
            <a:spLocks noChangeArrowheads="1"/>
          </p:cNvSpPr>
          <p:nvPr/>
        </p:nvSpPr>
        <p:spPr bwMode="auto">
          <a:xfrm>
            <a:off x="6518693" y="2606564"/>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9, 7, 6, 3, 1, 4, 8, 2, 10</a:t>
            </a:r>
          </a:p>
        </p:txBody>
      </p:sp>
      <p:grpSp>
        <p:nvGrpSpPr>
          <p:cNvPr id="39" name="Group 38">
            <a:extLst>
              <a:ext uri="{FF2B5EF4-FFF2-40B4-BE49-F238E27FC236}">
                <a16:creationId xmlns:a16="http://schemas.microsoft.com/office/drawing/2014/main" id="{75F9B2C1-F08A-45B4-ACDF-5A2A48F15CB3}"/>
              </a:ext>
            </a:extLst>
          </p:cNvPr>
          <p:cNvGrpSpPr/>
          <p:nvPr/>
        </p:nvGrpSpPr>
        <p:grpSpPr>
          <a:xfrm>
            <a:off x="2469933" y="1703832"/>
            <a:ext cx="3962400" cy="4712732"/>
            <a:chOff x="2971800" y="1143000"/>
            <a:chExt cx="3962400" cy="4712732"/>
          </a:xfrm>
        </p:grpSpPr>
        <p:sp>
          <p:nvSpPr>
            <p:cNvPr id="40" name="Oval 2">
              <a:extLst>
                <a:ext uri="{FF2B5EF4-FFF2-40B4-BE49-F238E27FC236}">
                  <a16:creationId xmlns:a16="http://schemas.microsoft.com/office/drawing/2014/main" id="{202450B0-D27F-46FB-A173-D6AB8ACE5704}"/>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1" name="Oval 3">
              <a:extLst>
                <a:ext uri="{FF2B5EF4-FFF2-40B4-BE49-F238E27FC236}">
                  <a16:creationId xmlns:a16="http://schemas.microsoft.com/office/drawing/2014/main" id="{1446BC2A-FDBE-42F0-AD69-69E37B78EF5E}"/>
                </a:ext>
              </a:extLst>
            </p:cNvPr>
            <p:cNvSpPr>
              <a:spLocks noChangeArrowheads="1"/>
            </p:cNvSpPr>
            <p:nvPr/>
          </p:nvSpPr>
          <p:spPr bwMode="auto">
            <a:xfrm>
              <a:off x="3352800" y="3352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2" name="Oval 4">
              <a:extLst>
                <a:ext uri="{FF2B5EF4-FFF2-40B4-BE49-F238E27FC236}">
                  <a16:creationId xmlns:a16="http://schemas.microsoft.com/office/drawing/2014/main" id="{E2DFE6B3-8E01-411F-85D2-EA8D68A59BB6}"/>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3" name="Oval 5">
              <a:extLst>
                <a:ext uri="{FF2B5EF4-FFF2-40B4-BE49-F238E27FC236}">
                  <a16:creationId xmlns:a16="http://schemas.microsoft.com/office/drawing/2014/main" id="{66D6E0EA-C8FD-44EB-BB07-D3A2607C4A4A}"/>
                </a:ext>
              </a:extLst>
            </p:cNvPr>
            <p:cNvSpPr>
              <a:spLocks noChangeArrowheads="1"/>
            </p:cNvSpPr>
            <p:nvPr/>
          </p:nvSpPr>
          <p:spPr bwMode="auto">
            <a:xfrm>
              <a:off x="3276600" y="1143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4" name="Oval 6">
              <a:extLst>
                <a:ext uri="{FF2B5EF4-FFF2-40B4-BE49-F238E27FC236}">
                  <a16:creationId xmlns:a16="http://schemas.microsoft.com/office/drawing/2014/main" id="{F837DA04-EDEC-4B80-BF8A-221552F8F6B8}"/>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5" name="Oval 7">
              <a:extLst>
                <a:ext uri="{FF2B5EF4-FFF2-40B4-BE49-F238E27FC236}">
                  <a16:creationId xmlns:a16="http://schemas.microsoft.com/office/drawing/2014/main" id="{46C14D81-5EAE-4B2C-927A-083652A35DA6}"/>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6" name="Oval 8">
              <a:extLst>
                <a:ext uri="{FF2B5EF4-FFF2-40B4-BE49-F238E27FC236}">
                  <a16:creationId xmlns:a16="http://schemas.microsoft.com/office/drawing/2014/main" id="{0353A88C-6196-4E3D-9AFE-8EC3BCA31619}"/>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7" name="Oval 9">
              <a:extLst>
                <a:ext uri="{FF2B5EF4-FFF2-40B4-BE49-F238E27FC236}">
                  <a16:creationId xmlns:a16="http://schemas.microsoft.com/office/drawing/2014/main" id="{98800289-744C-42D1-B16A-202407016AC9}"/>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Oval 10">
              <a:extLst>
                <a:ext uri="{FF2B5EF4-FFF2-40B4-BE49-F238E27FC236}">
                  <a16:creationId xmlns:a16="http://schemas.microsoft.com/office/drawing/2014/main" id="{8619DC04-6A08-4E03-BC45-704439B23DE6}"/>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9" name="Oval 11">
              <a:extLst>
                <a:ext uri="{FF2B5EF4-FFF2-40B4-BE49-F238E27FC236}">
                  <a16:creationId xmlns:a16="http://schemas.microsoft.com/office/drawing/2014/main" id="{3F8A548D-0687-4061-8BA1-156CF4C36E1D}"/>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50" name="Line 12">
              <a:extLst>
                <a:ext uri="{FF2B5EF4-FFF2-40B4-BE49-F238E27FC236}">
                  <a16:creationId xmlns:a16="http://schemas.microsoft.com/office/drawing/2014/main" id="{72E4BB88-5C76-4D75-8232-0CDD90374AD5}"/>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3">
              <a:extLst>
                <a:ext uri="{FF2B5EF4-FFF2-40B4-BE49-F238E27FC236}">
                  <a16:creationId xmlns:a16="http://schemas.microsoft.com/office/drawing/2014/main" id="{0117A246-692F-4C8D-9678-5C5397FA1B5C}"/>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4">
              <a:extLst>
                <a:ext uri="{FF2B5EF4-FFF2-40B4-BE49-F238E27FC236}">
                  <a16:creationId xmlns:a16="http://schemas.microsoft.com/office/drawing/2014/main" id="{F4FB1CC2-E1B2-424F-A91D-3BB2D326C441}"/>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5">
              <a:extLst>
                <a:ext uri="{FF2B5EF4-FFF2-40B4-BE49-F238E27FC236}">
                  <a16:creationId xmlns:a16="http://schemas.microsoft.com/office/drawing/2014/main" id="{53EE2D06-600B-4373-969C-CA9B3F603001}"/>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6">
              <a:extLst>
                <a:ext uri="{FF2B5EF4-FFF2-40B4-BE49-F238E27FC236}">
                  <a16:creationId xmlns:a16="http://schemas.microsoft.com/office/drawing/2014/main" id="{06B6A166-BDB5-41C3-BAA6-53A15B14FE9B}"/>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8">
              <a:extLst>
                <a:ext uri="{FF2B5EF4-FFF2-40B4-BE49-F238E27FC236}">
                  <a16:creationId xmlns:a16="http://schemas.microsoft.com/office/drawing/2014/main" id="{92C8F76D-B5BE-4056-AF02-A25AF8CF4585}"/>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19">
              <a:extLst>
                <a:ext uri="{FF2B5EF4-FFF2-40B4-BE49-F238E27FC236}">
                  <a16:creationId xmlns:a16="http://schemas.microsoft.com/office/drawing/2014/main" id="{874BB630-5C17-4BDE-9C22-8851E52E89C5}"/>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0">
              <a:extLst>
                <a:ext uri="{FF2B5EF4-FFF2-40B4-BE49-F238E27FC236}">
                  <a16:creationId xmlns:a16="http://schemas.microsoft.com/office/drawing/2014/main" id="{02385567-7E9C-450E-8134-A4D26A96EFEA}"/>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Line 21">
              <a:extLst>
                <a:ext uri="{FF2B5EF4-FFF2-40B4-BE49-F238E27FC236}">
                  <a16:creationId xmlns:a16="http://schemas.microsoft.com/office/drawing/2014/main" id="{1E7E300A-0936-4AFA-9967-296361D6F9F1}"/>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9" name="Text Box 22">
              <a:extLst>
                <a:ext uri="{FF2B5EF4-FFF2-40B4-BE49-F238E27FC236}">
                  <a16:creationId xmlns:a16="http://schemas.microsoft.com/office/drawing/2014/main" id="{532C0E03-181F-4EB7-8B9B-EBD88E1A912F}"/>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60" name="Text Box 23">
              <a:extLst>
                <a:ext uri="{FF2B5EF4-FFF2-40B4-BE49-F238E27FC236}">
                  <a16:creationId xmlns:a16="http://schemas.microsoft.com/office/drawing/2014/main" id="{8B8040B4-42E9-42F1-9183-7BAD4E19B1E3}"/>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1" name="Text Box 24">
              <a:extLst>
                <a:ext uri="{FF2B5EF4-FFF2-40B4-BE49-F238E27FC236}">
                  <a16:creationId xmlns:a16="http://schemas.microsoft.com/office/drawing/2014/main" id="{3A43FE8A-7D90-407D-B5D7-554D7E109B4D}"/>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2" name="Text Box 25">
              <a:extLst>
                <a:ext uri="{FF2B5EF4-FFF2-40B4-BE49-F238E27FC236}">
                  <a16:creationId xmlns:a16="http://schemas.microsoft.com/office/drawing/2014/main" id="{A9DF2F81-4982-4031-86F3-93F13A17AB12}"/>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3" name="Text Box 26">
              <a:extLst>
                <a:ext uri="{FF2B5EF4-FFF2-40B4-BE49-F238E27FC236}">
                  <a16:creationId xmlns:a16="http://schemas.microsoft.com/office/drawing/2014/main" id="{AEEF2E52-9E76-46B5-84BE-923254A33A7C}"/>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4" name="Text Box 27">
              <a:extLst>
                <a:ext uri="{FF2B5EF4-FFF2-40B4-BE49-F238E27FC236}">
                  <a16:creationId xmlns:a16="http://schemas.microsoft.com/office/drawing/2014/main" id="{338C977B-2F15-4EB6-8B76-FDA951217CDE}"/>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5" name="Text Box 28">
              <a:extLst>
                <a:ext uri="{FF2B5EF4-FFF2-40B4-BE49-F238E27FC236}">
                  <a16:creationId xmlns:a16="http://schemas.microsoft.com/office/drawing/2014/main" id="{A5090066-3B2F-4944-A9D1-1294A408FA52}"/>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6" name="Text Box 29">
              <a:extLst>
                <a:ext uri="{FF2B5EF4-FFF2-40B4-BE49-F238E27FC236}">
                  <a16:creationId xmlns:a16="http://schemas.microsoft.com/office/drawing/2014/main" id="{FD716575-C10E-40CA-898D-C511B12A2881}"/>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6" name="Text Box 30">
              <a:extLst>
                <a:ext uri="{FF2B5EF4-FFF2-40B4-BE49-F238E27FC236}">
                  <a16:creationId xmlns:a16="http://schemas.microsoft.com/office/drawing/2014/main" id="{04574365-25C2-4F55-A1CD-5373B6F079D9}"/>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7" name="TextBox 2">
              <a:extLst>
                <a:ext uri="{FF2B5EF4-FFF2-40B4-BE49-F238E27FC236}">
                  <a16:creationId xmlns:a16="http://schemas.microsoft.com/office/drawing/2014/main" id="{C5F98D01-C636-4CFB-8E19-467A1C6CBB96}"/>
                </a:ext>
              </a:extLst>
            </p:cNvPr>
            <p:cNvSpPr txBox="1">
              <a:spLocks noChangeArrowheads="1"/>
            </p:cNvSpPr>
            <p:nvPr/>
          </p:nvSpPr>
          <p:spPr bwMode="auto">
            <a:xfrm>
              <a:off x="6218813" y="2133600"/>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15228503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6" name="Text Box 31">
            <a:extLst>
              <a:ext uri="{FF2B5EF4-FFF2-40B4-BE49-F238E27FC236}">
                <a16:creationId xmlns:a16="http://schemas.microsoft.com/office/drawing/2014/main" id="{3FE86573-ABB6-4E7E-A313-1146109E9527}"/>
              </a:ext>
            </a:extLst>
          </p:cNvPr>
          <p:cNvSpPr txBox="1">
            <a:spLocks noChangeArrowheads="1"/>
          </p:cNvSpPr>
          <p:nvPr/>
        </p:nvSpPr>
        <p:spPr bwMode="auto">
          <a:xfrm>
            <a:off x="6170187" y="5634697"/>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67" name="Rectangle 1">
            <a:extLst>
              <a:ext uri="{FF2B5EF4-FFF2-40B4-BE49-F238E27FC236}">
                <a16:creationId xmlns:a16="http://schemas.microsoft.com/office/drawing/2014/main" id="{95A858AE-37B3-4E74-8B35-672A89AC56EC}"/>
              </a:ext>
            </a:extLst>
          </p:cNvPr>
          <p:cNvSpPr>
            <a:spLocks noChangeArrowheads="1"/>
          </p:cNvSpPr>
          <p:nvPr/>
        </p:nvSpPr>
        <p:spPr bwMode="auto">
          <a:xfrm>
            <a:off x="6505467" y="2777197"/>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5, 9, 7, 6, 3, 1, 4, 8, 2, 10</a:t>
            </a:r>
          </a:p>
        </p:txBody>
      </p:sp>
      <p:grpSp>
        <p:nvGrpSpPr>
          <p:cNvPr id="68" name="Group 67">
            <a:extLst>
              <a:ext uri="{FF2B5EF4-FFF2-40B4-BE49-F238E27FC236}">
                <a16:creationId xmlns:a16="http://schemas.microsoft.com/office/drawing/2014/main" id="{8129C372-FC67-4928-A195-E7AADDA96F7F}"/>
              </a:ext>
            </a:extLst>
          </p:cNvPr>
          <p:cNvGrpSpPr/>
          <p:nvPr/>
        </p:nvGrpSpPr>
        <p:grpSpPr>
          <a:xfrm>
            <a:off x="2543067" y="1645865"/>
            <a:ext cx="3962400" cy="4739164"/>
            <a:chOff x="2971800" y="1116568"/>
            <a:chExt cx="3962400" cy="4739164"/>
          </a:xfrm>
        </p:grpSpPr>
        <p:sp>
          <p:nvSpPr>
            <p:cNvPr id="69" name="Oval 2">
              <a:extLst>
                <a:ext uri="{FF2B5EF4-FFF2-40B4-BE49-F238E27FC236}">
                  <a16:creationId xmlns:a16="http://schemas.microsoft.com/office/drawing/2014/main" id="{03ECBF4E-7302-4107-ACC7-1C6A7D08B02B}"/>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0" name="Oval 3">
              <a:extLst>
                <a:ext uri="{FF2B5EF4-FFF2-40B4-BE49-F238E27FC236}">
                  <a16:creationId xmlns:a16="http://schemas.microsoft.com/office/drawing/2014/main" id="{9226B132-05FB-4459-B2FF-688F822102A6}"/>
                </a:ext>
              </a:extLst>
            </p:cNvPr>
            <p:cNvSpPr>
              <a:spLocks noChangeArrowheads="1"/>
            </p:cNvSpPr>
            <p:nvPr/>
          </p:nvSpPr>
          <p:spPr bwMode="auto">
            <a:xfrm>
              <a:off x="3352800" y="3352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1" name="Oval 4">
              <a:extLst>
                <a:ext uri="{FF2B5EF4-FFF2-40B4-BE49-F238E27FC236}">
                  <a16:creationId xmlns:a16="http://schemas.microsoft.com/office/drawing/2014/main" id="{C8B4794A-91E1-4850-9A66-9A96A401200D}"/>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2" name="Oval 5">
              <a:extLst>
                <a:ext uri="{FF2B5EF4-FFF2-40B4-BE49-F238E27FC236}">
                  <a16:creationId xmlns:a16="http://schemas.microsoft.com/office/drawing/2014/main" id="{CE7AA230-EC12-45F7-8C4D-A7226D9FCE5C}"/>
                </a:ext>
              </a:extLst>
            </p:cNvPr>
            <p:cNvSpPr>
              <a:spLocks noChangeArrowheads="1"/>
            </p:cNvSpPr>
            <p:nvPr/>
          </p:nvSpPr>
          <p:spPr bwMode="auto">
            <a:xfrm>
              <a:off x="3276600" y="1143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3" name="Oval 6">
              <a:extLst>
                <a:ext uri="{FF2B5EF4-FFF2-40B4-BE49-F238E27FC236}">
                  <a16:creationId xmlns:a16="http://schemas.microsoft.com/office/drawing/2014/main" id="{D82FBE3B-7DD4-4E92-9AF3-274974D20F28}"/>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4" name="Oval 7">
              <a:extLst>
                <a:ext uri="{FF2B5EF4-FFF2-40B4-BE49-F238E27FC236}">
                  <a16:creationId xmlns:a16="http://schemas.microsoft.com/office/drawing/2014/main" id="{A93E5BF4-4BE7-4570-BCB0-A72E32408831}"/>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5" name="Oval 8">
              <a:extLst>
                <a:ext uri="{FF2B5EF4-FFF2-40B4-BE49-F238E27FC236}">
                  <a16:creationId xmlns:a16="http://schemas.microsoft.com/office/drawing/2014/main" id="{FFDDF781-7B4E-476D-813F-BABE4DF192CF}"/>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6" name="Oval 9">
              <a:extLst>
                <a:ext uri="{FF2B5EF4-FFF2-40B4-BE49-F238E27FC236}">
                  <a16:creationId xmlns:a16="http://schemas.microsoft.com/office/drawing/2014/main" id="{CB973122-2438-4A61-BDCE-3F795C0BFCFA}"/>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7" name="Oval 10">
              <a:extLst>
                <a:ext uri="{FF2B5EF4-FFF2-40B4-BE49-F238E27FC236}">
                  <a16:creationId xmlns:a16="http://schemas.microsoft.com/office/drawing/2014/main" id="{7ADA6F08-81B2-4430-A1C9-F2014C3C4499}"/>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8" name="Oval 11">
              <a:extLst>
                <a:ext uri="{FF2B5EF4-FFF2-40B4-BE49-F238E27FC236}">
                  <a16:creationId xmlns:a16="http://schemas.microsoft.com/office/drawing/2014/main" id="{29E73105-37B6-4B17-8DD6-2B939A87BFC1}"/>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9" name="Line 12">
              <a:extLst>
                <a:ext uri="{FF2B5EF4-FFF2-40B4-BE49-F238E27FC236}">
                  <a16:creationId xmlns:a16="http://schemas.microsoft.com/office/drawing/2014/main" id="{6553B228-A68D-4DDB-972F-DF3981677C0F}"/>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3">
              <a:extLst>
                <a:ext uri="{FF2B5EF4-FFF2-40B4-BE49-F238E27FC236}">
                  <a16:creationId xmlns:a16="http://schemas.microsoft.com/office/drawing/2014/main" id="{10B8DB08-7DE7-41B5-8C88-E1F509EF0A8B}"/>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4">
              <a:extLst>
                <a:ext uri="{FF2B5EF4-FFF2-40B4-BE49-F238E27FC236}">
                  <a16:creationId xmlns:a16="http://schemas.microsoft.com/office/drawing/2014/main" id="{6925AFF0-2B69-4CFA-8D71-4B412DDF13CD}"/>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5">
              <a:extLst>
                <a:ext uri="{FF2B5EF4-FFF2-40B4-BE49-F238E27FC236}">
                  <a16:creationId xmlns:a16="http://schemas.microsoft.com/office/drawing/2014/main" id="{4319D36A-9930-46AE-B557-643C5CE1D66D}"/>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6">
              <a:extLst>
                <a:ext uri="{FF2B5EF4-FFF2-40B4-BE49-F238E27FC236}">
                  <a16:creationId xmlns:a16="http://schemas.microsoft.com/office/drawing/2014/main" id="{83778382-FCD5-4A53-B168-50184F449A97}"/>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18">
              <a:extLst>
                <a:ext uri="{FF2B5EF4-FFF2-40B4-BE49-F238E27FC236}">
                  <a16:creationId xmlns:a16="http://schemas.microsoft.com/office/drawing/2014/main" id="{95C6141F-84DC-423F-A4E5-01705FB1B1C1}"/>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19">
              <a:extLst>
                <a:ext uri="{FF2B5EF4-FFF2-40B4-BE49-F238E27FC236}">
                  <a16:creationId xmlns:a16="http://schemas.microsoft.com/office/drawing/2014/main" id="{9AB00BC8-A085-4E42-BDDC-B846D066431C}"/>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Line 20">
              <a:extLst>
                <a:ext uri="{FF2B5EF4-FFF2-40B4-BE49-F238E27FC236}">
                  <a16:creationId xmlns:a16="http://schemas.microsoft.com/office/drawing/2014/main" id="{BFBF0251-DE06-4D99-BC6E-A905E4895A71}"/>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7" name="Line 21">
              <a:extLst>
                <a:ext uri="{FF2B5EF4-FFF2-40B4-BE49-F238E27FC236}">
                  <a16:creationId xmlns:a16="http://schemas.microsoft.com/office/drawing/2014/main" id="{A9178B99-D789-4CE1-B484-1BA80AA6FB1D}"/>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8" name="Text Box 22">
              <a:extLst>
                <a:ext uri="{FF2B5EF4-FFF2-40B4-BE49-F238E27FC236}">
                  <a16:creationId xmlns:a16="http://schemas.microsoft.com/office/drawing/2014/main" id="{5A84603A-1474-4E6D-9C5A-550410635A29}"/>
                </a:ext>
              </a:extLst>
            </p:cNvPr>
            <p:cNvSpPr txBox="1">
              <a:spLocks noChangeArrowheads="1"/>
            </p:cNvSpPr>
            <p:nvPr/>
          </p:nvSpPr>
          <p:spPr bwMode="auto">
            <a:xfrm>
              <a:off x="3009900" y="1116568"/>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9" name="Text Box 23">
              <a:extLst>
                <a:ext uri="{FF2B5EF4-FFF2-40B4-BE49-F238E27FC236}">
                  <a16:creationId xmlns:a16="http://schemas.microsoft.com/office/drawing/2014/main" id="{5CF36C4F-71B7-42F7-B71B-C37E5BC58C31}"/>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90" name="Text Box 24">
              <a:extLst>
                <a:ext uri="{FF2B5EF4-FFF2-40B4-BE49-F238E27FC236}">
                  <a16:creationId xmlns:a16="http://schemas.microsoft.com/office/drawing/2014/main" id="{5DF736CF-4D80-4F2D-B702-EB50C7D1FEF4}"/>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91" name="Text Box 25">
              <a:extLst>
                <a:ext uri="{FF2B5EF4-FFF2-40B4-BE49-F238E27FC236}">
                  <a16:creationId xmlns:a16="http://schemas.microsoft.com/office/drawing/2014/main" id="{FC48411B-0A76-4BC4-9FE3-6B6FE218DAC3}"/>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2" name="Text Box 26">
              <a:extLst>
                <a:ext uri="{FF2B5EF4-FFF2-40B4-BE49-F238E27FC236}">
                  <a16:creationId xmlns:a16="http://schemas.microsoft.com/office/drawing/2014/main" id="{E7F10FFF-7D86-46C7-A2F5-F08F4AC7ACBA}"/>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3" name="Text Box 27">
              <a:extLst>
                <a:ext uri="{FF2B5EF4-FFF2-40B4-BE49-F238E27FC236}">
                  <a16:creationId xmlns:a16="http://schemas.microsoft.com/office/drawing/2014/main" id="{266907CD-08F5-4052-A177-F7B828E1F8DC}"/>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4" name="Text Box 28">
              <a:extLst>
                <a:ext uri="{FF2B5EF4-FFF2-40B4-BE49-F238E27FC236}">
                  <a16:creationId xmlns:a16="http://schemas.microsoft.com/office/drawing/2014/main" id="{D448691D-CAEB-44C4-8BC5-E244498775C8}"/>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5" name="Text Box 29">
              <a:extLst>
                <a:ext uri="{FF2B5EF4-FFF2-40B4-BE49-F238E27FC236}">
                  <a16:creationId xmlns:a16="http://schemas.microsoft.com/office/drawing/2014/main" id="{713C9014-543D-4419-8713-6C2D2A83298F}"/>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8" name="Text Box 30">
              <a:extLst>
                <a:ext uri="{FF2B5EF4-FFF2-40B4-BE49-F238E27FC236}">
                  <a16:creationId xmlns:a16="http://schemas.microsoft.com/office/drawing/2014/main" id="{11AD3D30-2405-48AF-B25D-BD395BD77153}"/>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9" name="TextBox 2">
              <a:extLst>
                <a:ext uri="{FF2B5EF4-FFF2-40B4-BE49-F238E27FC236}">
                  <a16:creationId xmlns:a16="http://schemas.microsoft.com/office/drawing/2014/main" id="{542A01A8-9F8E-4E1F-8118-49BD01847B82}"/>
                </a:ext>
              </a:extLst>
            </p:cNvPr>
            <p:cNvSpPr txBox="1">
              <a:spLocks noChangeArrowheads="1"/>
            </p:cNvSpPr>
            <p:nvPr/>
          </p:nvSpPr>
          <p:spPr bwMode="auto">
            <a:xfrm>
              <a:off x="6083300" y="2225676"/>
              <a:ext cx="76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rgbClr val="FF0000"/>
                  </a:solidFill>
                </a:rPr>
                <a:t>head</a:t>
              </a:r>
            </a:p>
          </p:txBody>
        </p:sp>
      </p:grpSp>
    </p:spTree>
    <p:extLst>
      <p:ext uri="{BB962C8B-B14F-4D97-AF65-F5344CB8AC3E}">
        <p14:creationId xmlns:p14="http://schemas.microsoft.com/office/powerpoint/2010/main" val="2844693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7" name="Group 36">
            <a:extLst>
              <a:ext uri="{FF2B5EF4-FFF2-40B4-BE49-F238E27FC236}">
                <a16:creationId xmlns:a16="http://schemas.microsoft.com/office/drawing/2014/main" id="{4211C024-8257-4DF4-9D2E-C397BC811444}"/>
              </a:ext>
            </a:extLst>
          </p:cNvPr>
          <p:cNvGrpSpPr/>
          <p:nvPr/>
        </p:nvGrpSpPr>
        <p:grpSpPr>
          <a:xfrm>
            <a:off x="2640715" y="1891860"/>
            <a:ext cx="7009958" cy="4536690"/>
            <a:chOff x="2971800" y="1110734"/>
            <a:chExt cx="7467600" cy="4832866"/>
          </a:xfrm>
        </p:grpSpPr>
        <p:sp>
          <p:nvSpPr>
            <p:cNvPr id="38" name="Oval 2">
              <a:extLst>
                <a:ext uri="{FF2B5EF4-FFF2-40B4-BE49-F238E27FC236}">
                  <a16:creationId xmlns:a16="http://schemas.microsoft.com/office/drawing/2014/main" id="{C0AFE4D2-143E-4109-8C7C-375050FD9CF3}"/>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39" name="Oval 3">
              <a:extLst>
                <a:ext uri="{FF2B5EF4-FFF2-40B4-BE49-F238E27FC236}">
                  <a16:creationId xmlns:a16="http://schemas.microsoft.com/office/drawing/2014/main" id="{4C75A767-C101-4EAF-A266-04D7B975218B}"/>
                </a:ext>
              </a:extLst>
            </p:cNvPr>
            <p:cNvSpPr>
              <a:spLocks noChangeArrowheads="1"/>
            </p:cNvSpPr>
            <p:nvPr/>
          </p:nvSpPr>
          <p:spPr bwMode="auto">
            <a:xfrm>
              <a:off x="3352800" y="3352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0" name="Oval 4">
              <a:extLst>
                <a:ext uri="{FF2B5EF4-FFF2-40B4-BE49-F238E27FC236}">
                  <a16:creationId xmlns:a16="http://schemas.microsoft.com/office/drawing/2014/main" id="{A8CC8C10-5E07-46B1-AC5D-E20BF94D3B3D}"/>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1" name="Oval 5">
              <a:extLst>
                <a:ext uri="{FF2B5EF4-FFF2-40B4-BE49-F238E27FC236}">
                  <a16:creationId xmlns:a16="http://schemas.microsoft.com/office/drawing/2014/main" id="{3B096C1A-5822-45CF-96F8-EC8FDCB0ED88}"/>
                </a:ext>
              </a:extLst>
            </p:cNvPr>
            <p:cNvSpPr>
              <a:spLocks noChangeArrowheads="1"/>
            </p:cNvSpPr>
            <p:nvPr/>
          </p:nvSpPr>
          <p:spPr bwMode="auto">
            <a:xfrm>
              <a:off x="3276600" y="1143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2" name="Oval 6">
              <a:extLst>
                <a:ext uri="{FF2B5EF4-FFF2-40B4-BE49-F238E27FC236}">
                  <a16:creationId xmlns:a16="http://schemas.microsoft.com/office/drawing/2014/main" id="{16C909A3-E062-4028-A0B8-F895F74EDDAD}"/>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3" name="Oval 7">
              <a:extLst>
                <a:ext uri="{FF2B5EF4-FFF2-40B4-BE49-F238E27FC236}">
                  <a16:creationId xmlns:a16="http://schemas.microsoft.com/office/drawing/2014/main" id="{D4C36EA0-29A4-4304-86A4-C01B78EED56F}"/>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4" name="Oval 8">
              <a:extLst>
                <a:ext uri="{FF2B5EF4-FFF2-40B4-BE49-F238E27FC236}">
                  <a16:creationId xmlns:a16="http://schemas.microsoft.com/office/drawing/2014/main" id="{4D3BEDBF-3E79-47A0-A80F-DB82B9BEAC0A}"/>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5" name="Oval 9">
              <a:extLst>
                <a:ext uri="{FF2B5EF4-FFF2-40B4-BE49-F238E27FC236}">
                  <a16:creationId xmlns:a16="http://schemas.microsoft.com/office/drawing/2014/main" id="{9F69C4B4-EE27-485D-ACED-23FEDC723670}"/>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6" name="Oval 10">
              <a:extLst>
                <a:ext uri="{FF2B5EF4-FFF2-40B4-BE49-F238E27FC236}">
                  <a16:creationId xmlns:a16="http://schemas.microsoft.com/office/drawing/2014/main" id="{2107B5BD-9B21-48B0-9A6B-E29B1F175F5A}"/>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7" name="Oval 11">
              <a:extLst>
                <a:ext uri="{FF2B5EF4-FFF2-40B4-BE49-F238E27FC236}">
                  <a16:creationId xmlns:a16="http://schemas.microsoft.com/office/drawing/2014/main" id="{C664736D-D43C-422D-89A8-3A16257A87EB}"/>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Line 12">
              <a:extLst>
                <a:ext uri="{FF2B5EF4-FFF2-40B4-BE49-F238E27FC236}">
                  <a16:creationId xmlns:a16="http://schemas.microsoft.com/office/drawing/2014/main" id="{7432F7AD-2C54-4C2C-AA0E-F4A01A1094B7}"/>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3">
              <a:extLst>
                <a:ext uri="{FF2B5EF4-FFF2-40B4-BE49-F238E27FC236}">
                  <a16:creationId xmlns:a16="http://schemas.microsoft.com/office/drawing/2014/main" id="{32573634-0EDF-4BF1-9A32-E9EEF88C4BE6}"/>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4">
              <a:extLst>
                <a:ext uri="{FF2B5EF4-FFF2-40B4-BE49-F238E27FC236}">
                  <a16:creationId xmlns:a16="http://schemas.microsoft.com/office/drawing/2014/main" id="{2CFF579A-C3E6-4509-88E0-1A695A6CD9AD}"/>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5">
              <a:extLst>
                <a:ext uri="{FF2B5EF4-FFF2-40B4-BE49-F238E27FC236}">
                  <a16:creationId xmlns:a16="http://schemas.microsoft.com/office/drawing/2014/main" id="{4B244C36-D838-40C7-BA3D-D07F4FA6956B}"/>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6">
              <a:extLst>
                <a:ext uri="{FF2B5EF4-FFF2-40B4-BE49-F238E27FC236}">
                  <a16:creationId xmlns:a16="http://schemas.microsoft.com/office/drawing/2014/main" id="{1F3B7015-57E8-4240-A55F-222B0E6F184E}"/>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8">
              <a:extLst>
                <a:ext uri="{FF2B5EF4-FFF2-40B4-BE49-F238E27FC236}">
                  <a16:creationId xmlns:a16="http://schemas.microsoft.com/office/drawing/2014/main" id="{D905C2FA-0811-4945-B382-A80E4E4BA503}"/>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9">
              <a:extLst>
                <a:ext uri="{FF2B5EF4-FFF2-40B4-BE49-F238E27FC236}">
                  <a16:creationId xmlns:a16="http://schemas.microsoft.com/office/drawing/2014/main" id="{100CCF83-7651-4CCA-B750-84DCE4B86130}"/>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20">
              <a:extLst>
                <a:ext uri="{FF2B5EF4-FFF2-40B4-BE49-F238E27FC236}">
                  <a16:creationId xmlns:a16="http://schemas.microsoft.com/office/drawing/2014/main" id="{025FE020-3203-4836-9750-AFC82BA30D3B}"/>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1">
              <a:extLst>
                <a:ext uri="{FF2B5EF4-FFF2-40B4-BE49-F238E27FC236}">
                  <a16:creationId xmlns:a16="http://schemas.microsoft.com/office/drawing/2014/main" id="{9D358720-B0ED-4572-AD26-29D4E60C7AD8}"/>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Text Box 22">
              <a:extLst>
                <a:ext uri="{FF2B5EF4-FFF2-40B4-BE49-F238E27FC236}">
                  <a16:creationId xmlns:a16="http://schemas.microsoft.com/office/drawing/2014/main" id="{B76FAD9D-43B1-4672-A957-DE9750D0169F}"/>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8" name="Text Box 23">
              <a:extLst>
                <a:ext uri="{FF2B5EF4-FFF2-40B4-BE49-F238E27FC236}">
                  <a16:creationId xmlns:a16="http://schemas.microsoft.com/office/drawing/2014/main" id="{363A8A96-57C5-4E4D-8DD9-B90B0BCD8BAF}"/>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59" name="Text Box 24">
              <a:extLst>
                <a:ext uri="{FF2B5EF4-FFF2-40B4-BE49-F238E27FC236}">
                  <a16:creationId xmlns:a16="http://schemas.microsoft.com/office/drawing/2014/main" id="{A89C878D-35CE-49BE-89C4-B8A6B520A29A}"/>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0" name="Text Box 25">
              <a:extLst>
                <a:ext uri="{FF2B5EF4-FFF2-40B4-BE49-F238E27FC236}">
                  <a16:creationId xmlns:a16="http://schemas.microsoft.com/office/drawing/2014/main" id="{FCB89CC0-035E-44DD-9841-610895EA81BD}"/>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1" name="Text Box 26">
              <a:extLst>
                <a:ext uri="{FF2B5EF4-FFF2-40B4-BE49-F238E27FC236}">
                  <a16:creationId xmlns:a16="http://schemas.microsoft.com/office/drawing/2014/main" id="{E0577D3D-B9E1-4D4E-A50A-A1C4FFFB529C}"/>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2" name="Text Box 27">
              <a:extLst>
                <a:ext uri="{FF2B5EF4-FFF2-40B4-BE49-F238E27FC236}">
                  <a16:creationId xmlns:a16="http://schemas.microsoft.com/office/drawing/2014/main" id="{C8F95052-FA78-4E16-A9E9-C0312DA7BB0B}"/>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3" name="Text Box 28">
              <a:extLst>
                <a:ext uri="{FF2B5EF4-FFF2-40B4-BE49-F238E27FC236}">
                  <a16:creationId xmlns:a16="http://schemas.microsoft.com/office/drawing/2014/main" id="{EB39F990-7384-4456-B69A-492C81CFFB90}"/>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4" name="Text Box 29">
              <a:extLst>
                <a:ext uri="{FF2B5EF4-FFF2-40B4-BE49-F238E27FC236}">
                  <a16:creationId xmlns:a16="http://schemas.microsoft.com/office/drawing/2014/main" id="{345C5929-A4F7-4FA7-A9C3-354984465F4A}"/>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5" name="Text Box 30">
              <a:extLst>
                <a:ext uri="{FF2B5EF4-FFF2-40B4-BE49-F238E27FC236}">
                  <a16:creationId xmlns:a16="http://schemas.microsoft.com/office/drawing/2014/main" id="{DF2A2BB2-586A-4C29-9935-4951A0A5AE90}"/>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66" name="Text Box 31">
              <a:extLst>
                <a:ext uri="{FF2B5EF4-FFF2-40B4-BE49-F238E27FC236}">
                  <a16:creationId xmlns:a16="http://schemas.microsoft.com/office/drawing/2014/main" id="{66F76CF7-039C-45B3-B1A3-D9118EB9F3B9}"/>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
          <p:nvSpPr>
            <p:cNvPr id="96" name="Rectangle 1">
              <a:extLst>
                <a:ext uri="{FF2B5EF4-FFF2-40B4-BE49-F238E27FC236}">
                  <a16:creationId xmlns:a16="http://schemas.microsoft.com/office/drawing/2014/main" id="{EA6B0DA9-50C9-48F3-8523-742DC9AA5AAA}"/>
                </a:ext>
              </a:extLst>
            </p:cNvPr>
            <p:cNvSpPr>
              <a:spLocks noChangeArrowheads="1"/>
            </p:cNvSpPr>
            <p:nvPr/>
          </p:nvSpPr>
          <p:spPr bwMode="auto">
            <a:xfrm>
              <a:off x="6629400" y="1447800"/>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5, 9, 7, 6, 3, 1, 4, 8, 2, 10</a:t>
              </a:r>
            </a:p>
          </p:txBody>
        </p:sp>
        <p:sp>
          <p:nvSpPr>
            <p:cNvPr id="97" name="TextBox 2">
              <a:extLst>
                <a:ext uri="{FF2B5EF4-FFF2-40B4-BE49-F238E27FC236}">
                  <a16:creationId xmlns:a16="http://schemas.microsoft.com/office/drawing/2014/main" id="{EBD209BE-C78B-4EB7-81DD-3FC941230440}"/>
                </a:ext>
              </a:extLst>
            </p:cNvPr>
            <p:cNvSpPr txBox="1">
              <a:spLocks noChangeArrowheads="1"/>
            </p:cNvSpPr>
            <p:nvPr/>
          </p:nvSpPr>
          <p:spPr bwMode="auto">
            <a:xfrm>
              <a:off x="5884427" y="1110734"/>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
          <p:nvSpPr>
            <p:cNvPr id="100" name="Rounded Rectangular Callout 99">
              <a:extLst>
                <a:ext uri="{FF2B5EF4-FFF2-40B4-BE49-F238E27FC236}">
                  <a16:creationId xmlns:a16="http://schemas.microsoft.com/office/drawing/2014/main" id="{2D1A5C5E-0591-44DB-83B7-E9CC68041854}"/>
                </a:ext>
              </a:extLst>
            </p:cNvPr>
            <p:cNvSpPr/>
            <p:nvPr/>
          </p:nvSpPr>
          <p:spPr bwMode="auto">
            <a:xfrm>
              <a:off x="7239000" y="2971800"/>
              <a:ext cx="3124200" cy="533400"/>
            </a:xfrm>
            <a:prstGeom prst="wedgeRoundRectCallout">
              <a:avLst>
                <a:gd name="adj1" fmla="val -32837"/>
                <a:gd name="adj2" fmla="val -21930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90000"/>
                </a:lnSpc>
                <a:spcBef>
                  <a:spcPct val="0"/>
                </a:spcBef>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final order or jobs</a:t>
              </a:r>
            </a:p>
          </p:txBody>
        </p:sp>
        <p:sp>
          <p:nvSpPr>
            <p:cNvPr id="101" name="Rectangle 100">
              <a:extLst>
                <a:ext uri="{FF2B5EF4-FFF2-40B4-BE49-F238E27FC236}">
                  <a16:creationId xmlns:a16="http://schemas.microsoft.com/office/drawing/2014/main" id="{8E5D1085-CECA-4F54-A32C-427F11207EF4}"/>
                </a:ext>
              </a:extLst>
            </p:cNvPr>
            <p:cNvSpPr/>
            <p:nvPr/>
          </p:nvSpPr>
          <p:spPr bwMode="auto">
            <a:xfrm>
              <a:off x="7543800" y="3886200"/>
              <a:ext cx="2743200" cy="838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90000"/>
                </a:lnSpc>
                <a:spcBef>
                  <a:spcPct val="0"/>
                </a:spcBef>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Time complexity = DFS complexity O(V + E)</a:t>
              </a:r>
            </a:p>
          </p:txBody>
        </p:sp>
        <p:sp>
          <p:nvSpPr>
            <p:cNvPr id="102" name="Rectangle 101">
              <a:extLst>
                <a:ext uri="{FF2B5EF4-FFF2-40B4-BE49-F238E27FC236}">
                  <a16:creationId xmlns:a16="http://schemas.microsoft.com/office/drawing/2014/main" id="{9FA17669-5E99-44A6-B8EB-4250E17A18CA}"/>
                </a:ext>
              </a:extLst>
            </p:cNvPr>
            <p:cNvSpPr/>
            <p:nvPr/>
          </p:nvSpPr>
          <p:spPr bwMode="auto">
            <a:xfrm>
              <a:off x="7543800" y="5105400"/>
              <a:ext cx="2895600" cy="838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90000"/>
                </a:lnSpc>
                <a:spcBef>
                  <a:spcPct val="0"/>
                </a:spcBef>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There can be many orders that meet the requirements</a:t>
              </a:r>
            </a:p>
          </p:txBody>
        </p:sp>
      </p:grpSp>
      <p:sp>
        <p:nvSpPr>
          <p:cNvPr id="103" name="Rectangle 102"/>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Topological Sort: Summary</a:t>
            </a:r>
          </a:p>
        </p:txBody>
      </p:sp>
    </p:spTree>
    <p:extLst>
      <p:ext uri="{BB962C8B-B14F-4D97-AF65-F5344CB8AC3E}">
        <p14:creationId xmlns:p14="http://schemas.microsoft.com/office/powerpoint/2010/main" val="11419770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105</a:t>
            </a:fld>
            <a:endParaRPr lang="en-IN" dirty="0"/>
          </a:p>
        </p:txBody>
      </p:sp>
      <p:sp>
        <p:nvSpPr>
          <p:cNvPr id="7" name="Rectangle 6"/>
          <p:cNvSpPr/>
          <p:nvPr/>
        </p:nvSpPr>
        <p:spPr>
          <a:xfrm>
            <a:off x="75650" y="1068631"/>
            <a:ext cx="11835441" cy="495520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a:t>
            </a:r>
            <a:r>
              <a:rPr lang="en-US" sz="2400" b="1" dirty="0" smtClean="0">
                <a:latin typeface="Times New Roman" panose="02020603050405020304" pitchFamily="18" charset="0"/>
                <a:cs typeface="Times New Roman" panose="02020603050405020304" pitchFamily="18" charset="0"/>
              </a:rPr>
              <a:t>Questions</a:t>
            </a: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7. </a:t>
            </a:r>
            <a:r>
              <a:rPr lang="en-US" sz="2000" dirty="0" smtClean="0">
                <a:latin typeface="Times New Roman" panose="02020603050405020304" pitchFamily="18" charset="0"/>
                <a:cs typeface="Times New Roman" panose="02020603050405020304" pitchFamily="18" charset="0"/>
              </a:rPr>
              <a:t> Topological </a:t>
            </a:r>
            <a:r>
              <a:rPr lang="en-US" sz="2000" dirty="0">
                <a:latin typeface="Times New Roman" panose="02020603050405020304" pitchFamily="18" charset="0"/>
                <a:cs typeface="Times New Roman" panose="02020603050405020304" pitchFamily="18" charset="0"/>
              </a:rPr>
              <a:t>sort can be applied to which of the following graphs?</a:t>
            </a:r>
          </a:p>
          <a:p>
            <a:pPr marL="1177200" lvl="6" indent="-457200">
              <a:buAutoNum type="arabicPeriod" startAt="4"/>
            </a:pPr>
            <a:endParaRPr lang="en-US" sz="2000" dirty="0" smtClean="0">
              <a:latin typeface="Times New Roman" panose="02020603050405020304" pitchFamily="18" charset="0"/>
              <a:cs typeface="Times New Roman" panose="02020603050405020304" pitchFamily="18" charset="0"/>
            </a:endParaRPr>
          </a:p>
          <a:p>
            <a:pPr marL="720000" lvl="6"/>
            <a:r>
              <a:rPr lang="en-IN" sz="800" dirty="0" smtClean="0">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Undirected Cyclic Graphs</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Directed </a:t>
            </a:r>
            <a:r>
              <a:rPr lang="en-US" sz="2000" dirty="0">
                <a:latin typeface="Times New Roman" panose="02020603050405020304" pitchFamily="18" charset="0"/>
                <a:cs typeface="Times New Roman" panose="02020603050405020304" pitchFamily="18" charset="0"/>
              </a:rPr>
              <a:t>Cyclic Graphs</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Undirected </a:t>
            </a:r>
            <a:r>
              <a:rPr lang="en-US" sz="2000" dirty="0">
                <a:latin typeface="Times New Roman" panose="02020603050405020304" pitchFamily="18" charset="0"/>
                <a:cs typeface="Times New Roman" panose="02020603050405020304" pitchFamily="18" charset="0"/>
              </a:rPr>
              <a:t>Acyclic Graphs</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Directed </a:t>
            </a:r>
            <a:r>
              <a:rPr lang="en-US" sz="2000" dirty="0">
                <a:latin typeface="Times New Roman" panose="02020603050405020304" pitchFamily="18" charset="0"/>
                <a:cs typeface="Times New Roman" panose="02020603050405020304" pitchFamily="18" charset="0"/>
              </a:rPr>
              <a:t>Acyclic </a:t>
            </a:r>
            <a:r>
              <a:rPr lang="en-US" sz="2000" dirty="0" smtClean="0">
                <a:latin typeface="Times New Roman" panose="02020603050405020304" pitchFamily="18" charset="0"/>
                <a:cs typeface="Times New Roman" panose="02020603050405020304" pitchFamily="18" charset="0"/>
              </a:rPr>
              <a:t>Graphs</a:t>
            </a:r>
          </a:p>
          <a:p>
            <a:pPr marL="2091600" lvl="8" indent="-457200">
              <a:lnSpc>
                <a:spcPct val="150000"/>
              </a:lnSpc>
              <a:buFont typeface="+mj-lt"/>
              <a:buAutoNum type="alphaLcParenR"/>
            </a:pPr>
            <a:endParaRPr lang="en-IN" sz="2000" dirty="0" smtClean="0">
              <a:latin typeface="Times New Roman" panose="02020603050405020304" pitchFamily="18" charset="0"/>
              <a:cs typeface="Times New Roman" panose="02020603050405020304" pitchFamily="18" charset="0"/>
            </a:endParaRPr>
          </a:p>
          <a:p>
            <a:pPr marL="1177200" lvl="7">
              <a:lnSpc>
                <a:spcPct val="150000"/>
              </a:lnSpc>
            </a:pPr>
            <a:r>
              <a:rPr lang="en-IN" sz="2000" b="1" dirty="0" smtClean="0">
                <a:latin typeface="Times New Roman" panose="02020603050405020304" pitchFamily="18" charset="0"/>
                <a:cs typeface="Times New Roman" panose="02020603050405020304" pitchFamily="18" charset="0"/>
              </a:rPr>
              <a:t>Answer</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d)</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5776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106</a:t>
            </a:fld>
            <a:endParaRPr lang="en-IN" dirty="0"/>
          </a:p>
        </p:txBody>
      </p:sp>
      <p:sp>
        <p:nvSpPr>
          <p:cNvPr id="7" name="Rectangle 6"/>
          <p:cNvSpPr/>
          <p:nvPr/>
        </p:nvSpPr>
        <p:spPr>
          <a:xfrm>
            <a:off x="75650" y="1068631"/>
            <a:ext cx="11835441" cy="4955203"/>
          </a:xfrm>
          <a:prstGeom prst="rect">
            <a:avLst/>
          </a:prstGeom>
        </p:spPr>
        <p:txBody>
          <a:bodyPr wrap="square">
            <a:spAutoFit/>
          </a:bodyPr>
          <a:lstStyle/>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8. </a:t>
            </a:r>
            <a:r>
              <a:rPr lang="en-US" sz="2000" dirty="0" smtClean="0">
                <a:latin typeface="Times New Roman" panose="02020603050405020304" pitchFamily="18" charset="0"/>
                <a:cs typeface="Times New Roman" panose="02020603050405020304" pitchFamily="18" charset="0"/>
              </a:rPr>
              <a:t> Topological </a:t>
            </a:r>
            <a:r>
              <a:rPr lang="en-US" sz="2000" dirty="0">
                <a:latin typeface="Times New Roman" panose="02020603050405020304" pitchFamily="18" charset="0"/>
                <a:cs typeface="Times New Roman" panose="02020603050405020304" pitchFamily="18" charset="0"/>
              </a:rPr>
              <a:t>sort starts from a node which has?</a:t>
            </a:r>
          </a:p>
          <a:p>
            <a:pPr marL="1177200" lvl="6" indent="-457200">
              <a:buAutoNum type="arabicPeriod" startAt="4"/>
            </a:pPr>
            <a:endParaRPr lang="en-US" sz="2000" dirty="0" smtClean="0">
              <a:latin typeface="Times New Roman" panose="02020603050405020304" pitchFamily="18" charset="0"/>
              <a:cs typeface="Times New Roman" panose="02020603050405020304" pitchFamily="18" charset="0"/>
            </a:endParaRPr>
          </a:p>
          <a:p>
            <a:pPr marL="720000" lvl="6"/>
            <a:r>
              <a:rPr lang="en-IN" sz="800" dirty="0" smtClean="0">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Degree</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Minimum </a:t>
            </a:r>
            <a:r>
              <a:rPr lang="en-US" sz="2000" dirty="0">
                <a:latin typeface="Times New Roman" panose="02020603050405020304" pitchFamily="18" charset="0"/>
                <a:cs typeface="Times New Roman" panose="02020603050405020304" pitchFamily="18" charset="0"/>
              </a:rPr>
              <a:t>Degree</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degree</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None </a:t>
            </a:r>
            <a:r>
              <a:rPr lang="en-US" sz="2000" dirty="0">
                <a:latin typeface="Times New Roman" panose="02020603050405020304" pitchFamily="18" charset="0"/>
                <a:cs typeface="Times New Roman" panose="02020603050405020304" pitchFamily="18" charset="0"/>
              </a:rPr>
              <a:t>of the mentioned</a:t>
            </a:r>
          </a:p>
          <a:p>
            <a:pPr marL="2091600" lvl="8" indent="-457200">
              <a:lnSpc>
                <a:spcPct val="150000"/>
              </a:lnSpc>
              <a:buFont typeface="+mj-lt"/>
              <a:buAutoNum type="alphaLcParenR"/>
            </a:pPr>
            <a:endParaRPr lang="en-IN" sz="2000" dirty="0" smtClean="0">
              <a:latin typeface="Times New Roman" panose="02020603050405020304" pitchFamily="18" charset="0"/>
              <a:cs typeface="Times New Roman" panose="02020603050405020304" pitchFamily="18" charset="0"/>
            </a:endParaRPr>
          </a:p>
          <a:p>
            <a:pPr marL="1177200" lvl="7">
              <a:lnSpc>
                <a:spcPct val="150000"/>
              </a:lnSpc>
            </a:pPr>
            <a:r>
              <a:rPr lang="en-IN" sz="2000" b="1" dirty="0" smtClean="0">
                <a:latin typeface="Times New Roman" panose="02020603050405020304" pitchFamily="18" charset="0"/>
                <a:cs typeface="Times New Roman" panose="02020603050405020304" pitchFamily="18" charset="0"/>
              </a:rPr>
              <a:t>Answer</a:t>
            </a:r>
            <a:r>
              <a:rPr lang="en-IN" sz="2000" b="1" dirty="0">
                <a:latin typeface="Times New Roman" panose="02020603050405020304" pitchFamily="18" charset="0"/>
                <a:cs typeface="Times New Roman" panose="02020603050405020304" pitchFamily="18" charset="0"/>
              </a:rPr>
              <a:t>: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5283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107</a:t>
            </a:fld>
            <a:endParaRPr lang="en-IN" dirty="0"/>
          </a:p>
        </p:txBody>
      </p:sp>
      <p:sp>
        <p:nvSpPr>
          <p:cNvPr id="6" name="Rectangle 5"/>
          <p:cNvSpPr/>
          <p:nvPr/>
        </p:nvSpPr>
        <p:spPr>
          <a:xfrm>
            <a:off x="207033" y="1121184"/>
            <a:ext cx="11816467" cy="3754874"/>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Assignment</a:t>
            </a:r>
          </a:p>
          <a:p>
            <a:pPr marL="360000" lvl="4"/>
            <a:endParaRPr lang="en-US" sz="2400" b="1" dirty="0" smtClean="0">
              <a:latin typeface="Times New Roman" panose="02020603050405020304" pitchFamily="18" charset="0"/>
              <a:cs typeface="Times New Roman" panose="02020603050405020304" pitchFamily="18" charset="0"/>
            </a:endParaRPr>
          </a:p>
          <a:p>
            <a:pPr marL="1177200" lvl="6" indent="-457200">
              <a:buFont typeface="+mj-lt"/>
              <a:buAutoNum type="arabicPeriod"/>
            </a:pPr>
            <a:r>
              <a:rPr lang="en-US" sz="2000" b="1" dirty="0" smtClean="0">
                <a:latin typeface="Times New Roman" panose="02020603050405020304" pitchFamily="18" charset="0"/>
                <a:cs typeface="Times New Roman" panose="02020603050405020304" pitchFamily="18" charset="0"/>
              </a:rPr>
              <a:t>Count </a:t>
            </a:r>
            <a:r>
              <a:rPr lang="en-US" sz="2000" b="1" dirty="0">
                <a:latin typeface="Times New Roman" panose="02020603050405020304" pitchFamily="18" charset="0"/>
                <a:cs typeface="Times New Roman" panose="02020603050405020304" pitchFamily="18" charset="0"/>
              </a:rPr>
              <a:t>all possible paths between two </a:t>
            </a:r>
            <a:r>
              <a:rPr lang="en-US" sz="2000" b="1" dirty="0" smtClean="0">
                <a:latin typeface="Times New Roman" panose="02020603050405020304" pitchFamily="18" charset="0"/>
                <a:cs typeface="Times New Roman" panose="02020603050405020304" pitchFamily="18" charset="0"/>
              </a:rPr>
              <a:t>vertices</a:t>
            </a:r>
          </a:p>
          <a:p>
            <a:pPr marL="1177200" lvl="6" indent="-457200">
              <a:buFont typeface="+mj-lt"/>
              <a:buAutoNum type="arabicPeriod"/>
            </a:pPr>
            <a:endParaRPr lang="en-US" sz="1500" b="1" dirty="0">
              <a:latin typeface="Times New Roman" panose="02020603050405020304" pitchFamily="18" charset="0"/>
              <a:cs typeface="Times New Roman" panose="02020603050405020304" pitchFamily="18" charset="0"/>
            </a:endParaRPr>
          </a:p>
          <a:p>
            <a:pPr marL="1634400" lvl="8"/>
            <a:r>
              <a:rPr lang="en-US" sz="2000" dirty="0">
                <a:latin typeface="Times New Roman" panose="02020603050405020304" pitchFamily="18" charset="0"/>
                <a:cs typeface="Times New Roman" panose="02020603050405020304" pitchFamily="18" charset="0"/>
              </a:rPr>
              <a:t>Count the total number of ways or paths that exist between two vertices in a directed graph. These paths doesn’t contain a cycle, the simple enough reason is that a cycle contain infinite number of paths and hence they create problem.</a:t>
            </a:r>
          </a:p>
          <a:p>
            <a:pPr marL="1177200" lvl="6"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1177200" lvl="6" indent="-457200">
              <a:buFont typeface="+mj-lt"/>
              <a:buAutoNum type="arabicPeriod"/>
            </a:pPr>
            <a:r>
              <a:rPr lang="en-US" sz="2000" b="1" dirty="0" smtClean="0">
                <a:latin typeface="Times New Roman" panose="02020603050405020304" pitchFamily="18" charset="0"/>
                <a:cs typeface="Times New Roman" panose="02020603050405020304" pitchFamily="18" charset="0"/>
              </a:rPr>
              <a:t>Longest </a:t>
            </a:r>
            <a:r>
              <a:rPr lang="en-US" sz="2000" b="1" dirty="0">
                <a:latin typeface="Times New Roman" panose="02020603050405020304" pitchFamily="18" charset="0"/>
                <a:cs typeface="Times New Roman" panose="02020603050405020304" pitchFamily="18" charset="0"/>
              </a:rPr>
              <a:t>Path in a Directed Acyclic </a:t>
            </a:r>
            <a:r>
              <a:rPr lang="en-US" sz="2000" b="1" dirty="0" smtClean="0">
                <a:latin typeface="Times New Roman" panose="02020603050405020304" pitchFamily="18" charset="0"/>
                <a:cs typeface="Times New Roman" panose="02020603050405020304" pitchFamily="18" charset="0"/>
              </a:rPr>
              <a:t>Graph</a:t>
            </a:r>
          </a:p>
          <a:p>
            <a:pPr marL="1177200" lvl="6" indent="-457200">
              <a:buFont typeface="+mj-lt"/>
              <a:buAutoNum type="arabicPeriod"/>
            </a:pPr>
            <a:endParaRPr lang="en-US" sz="1500" b="1" dirty="0">
              <a:latin typeface="Times New Roman" panose="02020603050405020304" pitchFamily="18" charset="0"/>
              <a:cs typeface="Times New Roman" panose="02020603050405020304" pitchFamily="18" charset="0"/>
            </a:endParaRPr>
          </a:p>
          <a:p>
            <a:pPr marL="1634400" lvl="8"/>
            <a:r>
              <a:rPr lang="en-US" sz="2000" dirty="0">
                <a:latin typeface="Times New Roman" panose="02020603050405020304" pitchFamily="18" charset="0"/>
                <a:cs typeface="Times New Roman" panose="02020603050405020304" pitchFamily="18" charset="0"/>
              </a:rPr>
              <a:t>Given a Weighted Directed Acyclic Graph (DAG) and a source vertex s in it, find the longest distances from s to all other vertices in the given graph.</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5508988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400" b="1"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3791068"/>
              </p:ext>
            </p:extLst>
          </p:nvPr>
        </p:nvGraphicFramePr>
        <p:xfrm>
          <a:off x="725676" y="1848253"/>
          <a:ext cx="10802246" cy="1604395"/>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683098">
                  <a:extLst>
                    <a:ext uri="{9D8B030D-6E8A-4147-A177-3AD203B41FA5}">
                      <a16:colId xmlns:a16="http://schemas.microsoft.com/office/drawing/2014/main" val="20001"/>
                    </a:ext>
                  </a:extLst>
                </a:gridCol>
                <a:gridCol w="3676179">
                  <a:extLst>
                    <a:ext uri="{9D8B030D-6E8A-4147-A177-3AD203B41FA5}">
                      <a16:colId xmlns:a16="http://schemas.microsoft.com/office/drawing/2014/main" val="20002"/>
                    </a:ext>
                  </a:extLst>
                </a:gridCol>
              </a:tblGrid>
              <a:tr h="669554">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34841">
                <a:tc>
                  <a:txBody>
                    <a:bodyPr/>
                    <a:lstStyle/>
                    <a:p>
                      <a:pPr marL="182880" algn="l" fontAlgn="b"/>
                      <a:r>
                        <a:rPr lang="en-GB" sz="1600" b="0" i="0" u="none" strike="noStrike" dirty="0">
                          <a:solidFill>
                            <a:srgbClr val="000000"/>
                          </a:solidFill>
                          <a:effectLst/>
                          <a:latin typeface="+mn-lt"/>
                        </a:rPr>
                        <a:t>Topological Sort</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https://www.geeksforgeeks.org/topological-sorting/</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topological sorting</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691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400" b="1"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063482702"/>
              </p:ext>
            </p:extLst>
          </p:nvPr>
        </p:nvGraphicFramePr>
        <p:xfrm>
          <a:off x="776396" y="1973787"/>
          <a:ext cx="10669370" cy="1698485"/>
        </p:xfrm>
        <a:graphic>
          <a:graphicData uri="http://schemas.openxmlformats.org/drawingml/2006/table">
            <a:tbl>
              <a:tblPr firstRow="1" bandRow="1">
                <a:tableStyleId>{5940675A-B579-460E-94D1-54222C63F5DA}</a:tableStyleId>
              </a:tblPr>
              <a:tblGrid>
                <a:gridCol w="2308786">
                  <a:extLst>
                    <a:ext uri="{9D8B030D-6E8A-4147-A177-3AD203B41FA5}">
                      <a16:colId xmlns:a16="http://schemas.microsoft.com/office/drawing/2014/main" val="20000"/>
                    </a:ext>
                  </a:extLst>
                </a:gridCol>
                <a:gridCol w="4032382">
                  <a:extLst>
                    <a:ext uri="{9D8B030D-6E8A-4147-A177-3AD203B41FA5}">
                      <a16:colId xmlns:a16="http://schemas.microsoft.com/office/drawing/2014/main" val="20001"/>
                    </a:ext>
                  </a:extLst>
                </a:gridCol>
                <a:gridCol w="4328202">
                  <a:extLst>
                    <a:ext uri="{9D8B030D-6E8A-4147-A177-3AD203B41FA5}">
                      <a16:colId xmlns:a16="http://schemas.microsoft.com/office/drawing/2014/main" val="20002"/>
                    </a:ext>
                  </a:extLst>
                </a:gridCol>
              </a:tblGrid>
              <a:tr h="895537">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02948">
                <a:tc>
                  <a:txBody>
                    <a:bodyPr/>
                    <a:lstStyle/>
                    <a:p>
                      <a:pPr marL="182880" algn="l" fontAlgn="b"/>
                      <a:r>
                        <a:rPr lang="en-GB" sz="1600" b="0" i="0" u="none" strike="noStrike" dirty="0">
                          <a:solidFill>
                            <a:srgbClr val="000000"/>
                          </a:solidFill>
                          <a:effectLst/>
                          <a:latin typeface="+mn-lt"/>
                        </a:rPr>
                        <a:t>Topological Sort</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https://www.youtube.com/watch?v=Q9PIxaNGnig</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topological sorting</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2795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3" y="1121184"/>
            <a:ext cx="11816467" cy="144655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Trees vs </a:t>
            </a:r>
            <a:r>
              <a:rPr lang="en-US" sz="2400" b="1" dirty="0" smtClean="0">
                <a:latin typeface="Times New Roman" panose="02020603050405020304" pitchFamily="18" charset="0"/>
                <a:cs typeface="Times New Roman" panose="02020603050405020304" pitchFamily="18" charset="0"/>
              </a:rPr>
              <a:t>graphs</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Trees are special cases of graphs!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Rectangle 4"/>
          <p:cNvSpPr/>
          <p:nvPr/>
        </p:nvSpPr>
        <p:spPr>
          <a:xfrm>
            <a:off x="2522484" y="2536202"/>
            <a:ext cx="7110248" cy="3971177"/>
          </a:xfrm>
          <a:prstGeom prst="rect">
            <a:avLst/>
          </a:prstGeom>
          <a:solidFill>
            <a:srgbClr val="E0E0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C:\My Documents\308 PowerPoint\Figures\MACJOBS\JPEGS\CHAP09\P551.jpg">
            <a:extLst>
              <a:ext uri="{FF2B5EF4-FFF2-40B4-BE49-F238E27FC236}">
                <a16:creationId xmlns:a16="http://schemas.microsoft.com/office/drawing/2014/main" id="{62B9B5C3-4DEF-4671-A7D4-515C50C62055}"/>
              </a:ext>
            </a:extLst>
          </p:cNvPr>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t="67108"/>
          <a:stretch>
            <a:fillRect/>
          </a:stretch>
        </p:blipFill>
        <p:spPr bwMode="auto">
          <a:xfrm>
            <a:off x="3309111" y="2853559"/>
            <a:ext cx="5631906" cy="345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7174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E-Book Links</a:t>
            </a:r>
            <a:endParaRPr lang="en-US" sz="2400" b="1"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0164078"/>
              </p:ext>
            </p:extLst>
          </p:nvPr>
        </p:nvGraphicFramePr>
        <p:xfrm>
          <a:off x="678378" y="1927082"/>
          <a:ext cx="10802246" cy="1588628"/>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683098">
                  <a:extLst>
                    <a:ext uri="{9D8B030D-6E8A-4147-A177-3AD203B41FA5}">
                      <a16:colId xmlns:a16="http://schemas.microsoft.com/office/drawing/2014/main" val="20001"/>
                    </a:ext>
                  </a:extLst>
                </a:gridCol>
                <a:gridCol w="3676179">
                  <a:extLst>
                    <a:ext uri="{9D8B030D-6E8A-4147-A177-3AD203B41FA5}">
                      <a16:colId xmlns:a16="http://schemas.microsoft.com/office/drawing/2014/main" val="20002"/>
                    </a:ext>
                  </a:extLst>
                </a:gridCol>
              </a:tblGrid>
              <a:tr h="662974">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25654">
                <a:tc>
                  <a:txBody>
                    <a:bodyPr/>
                    <a:lstStyle/>
                    <a:p>
                      <a:pPr marL="182880" algn="l" fontAlgn="b"/>
                      <a:r>
                        <a:rPr lang="en-GB" sz="1600" b="0" i="0" u="none" strike="noStrike" dirty="0" smtClean="0">
                          <a:solidFill>
                            <a:srgbClr val="000000"/>
                          </a:solidFill>
                          <a:effectLst/>
                          <a:latin typeface="+mn-lt"/>
                        </a:rPr>
                        <a:t>Data Structures and Algorithms</a:t>
                      </a:r>
                      <a:r>
                        <a:rPr lang="en-GB" sz="1600" b="0" i="0" u="none" strike="noStrike" baseline="0" dirty="0" smtClean="0">
                          <a:solidFill>
                            <a:srgbClr val="000000"/>
                          </a:solidFill>
                          <a:effectLst/>
                          <a:latin typeface="+mn-lt"/>
                        </a:rPr>
                        <a:t> </a:t>
                      </a:r>
                      <a:endParaRPr lang="en-GB" sz="1600" b="0" i="0" u="none" strike="noStrike" dirty="0">
                        <a:solidFill>
                          <a:srgbClr val="000000"/>
                        </a:solidFill>
                        <a:effectLst/>
                        <a:latin typeface="+mn-lt"/>
                      </a:endParaRP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rPr>
                        <a:t>http://lib.mdp.ac.id/ebook/Karya%20Umum/Dsa.pdf</a:t>
                      </a:r>
                    </a:p>
                  </a:txBody>
                  <a:tcPr marL="9525" marR="9525" marT="9525" marB="0" anchor="ctr">
                    <a:solidFill>
                      <a:schemeClr val="bg1"/>
                    </a:solidFill>
                  </a:tcPr>
                </a:tc>
                <a:tc>
                  <a:txBody>
                    <a:bodyPr/>
                    <a:lstStyle/>
                    <a:p>
                      <a:pPr marL="182880" algn="l" fontAlgn="b"/>
                      <a:r>
                        <a:rPr lang="en-US" sz="1600" b="0" i="0" u="none" strike="noStrike" dirty="0" smtClean="0">
                          <a:solidFill>
                            <a:srgbClr val="000000"/>
                          </a:solidFill>
                          <a:effectLst/>
                          <a:latin typeface="+mn-lt"/>
                        </a:rPr>
                        <a:t>It</a:t>
                      </a:r>
                      <a:r>
                        <a:rPr lang="en-US" sz="1600" b="0" i="0" u="none" strike="noStrike" baseline="0" dirty="0" smtClean="0">
                          <a:solidFill>
                            <a:srgbClr val="000000"/>
                          </a:solidFill>
                          <a:effectLst/>
                          <a:latin typeface="+mn-lt"/>
                        </a:rPr>
                        <a:t> contains all the desired Information's about graph.</a:t>
                      </a:r>
                      <a:endParaRPr lang="en-US" sz="1600" b="0" i="0" u="none" strike="noStrike" dirty="0">
                        <a:solidFill>
                          <a:srgbClr val="000000"/>
                        </a:solidFill>
                        <a:effectLst/>
                        <a:latin typeface="+mn-lt"/>
                      </a:endParaRP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38273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3" y="1121184"/>
            <a:ext cx="11816467" cy="36009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Graph </a:t>
            </a:r>
            <a:r>
              <a:rPr lang="en-US" sz="2400" b="1" dirty="0" smtClean="0">
                <a:latin typeface="Times New Roman" panose="02020603050405020304" pitchFamily="18" charset="0"/>
                <a:cs typeface="Times New Roman" panose="02020603050405020304" pitchFamily="18" charset="0"/>
              </a:rPr>
              <a:t>terminology</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Adjacent nodes: two nodes are adjacent if they are connected by an edge.</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Path: a sequence of vertices that connect two nodes in a graph</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 graph: a graph in which every vertex is directly connected to every other vertex.</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pic>
        <p:nvPicPr>
          <p:cNvPr id="9" name="Picture 4" descr="C:\My Documents\308 PowerPoint\Figures\MACJOBS\JPEGS\CHAP09\P551.jpg">
            <a:extLst>
              <a:ext uri="{FF2B5EF4-FFF2-40B4-BE49-F238E27FC236}">
                <a16:creationId xmlns:a16="http://schemas.microsoft.com/office/drawing/2014/main" id="{4B58E6FA-7B93-4BFD-A8AF-51F90EF266FB}"/>
              </a:ext>
            </a:extLst>
          </p:cNvPr>
          <p:cNvPicPr>
            <a:picLocks noChangeAspect="1" noChangeArrowheads="1"/>
          </p:cNvPicPr>
          <p:nvPr/>
        </p:nvPicPr>
        <p:blipFill>
          <a:blip r:embed="rId2" cstate="print">
            <a:lum bright="-18000"/>
            <a:extLst>
              <a:ext uri="{28A0092B-C50C-407E-A947-70E740481C1C}">
                <a14:useLocalDpi xmlns:a14="http://schemas.microsoft.com/office/drawing/2010/main" val="0"/>
              </a:ext>
            </a:extLst>
          </a:blip>
          <a:srcRect l="40015" t="41249" r="13568" b="49304"/>
          <a:stretch>
            <a:fillRect/>
          </a:stretch>
        </p:blipFill>
        <p:spPr bwMode="auto">
          <a:xfrm>
            <a:off x="4880656" y="2532989"/>
            <a:ext cx="2438400" cy="92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661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3" y="1121184"/>
            <a:ext cx="11816467" cy="1692771"/>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is the number of edges in a complete directed graph with N vertices</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177200" lvl="7"/>
            <a:r>
              <a:rPr lang="en-US" sz="2000" dirty="0" smtClean="0">
                <a:latin typeface="Times New Roman" panose="02020603050405020304" pitchFamily="18" charset="0"/>
                <a:cs typeface="Times New Roman" panose="02020603050405020304" pitchFamily="18" charset="0"/>
              </a:rPr>
              <a:t>              N </a:t>
            </a:r>
            <a:r>
              <a:rPr lang="en-US" sz="2000" dirty="0">
                <a:latin typeface="Times New Roman" panose="02020603050405020304" pitchFamily="18" charset="0"/>
                <a:cs typeface="Times New Roman" panose="02020603050405020304" pitchFamily="18" charset="0"/>
              </a:rPr>
              <a:t>* (N-1)</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aphicFrame>
        <p:nvGraphicFramePr>
          <p:cNvPr id="8" name="Object 7">
            <a:extLst>
              <a:ext uri="{FF2B5EF4-FFF2-40B4-BE49-F238E27FC236}">
                <a16:creationId xmlns:a16="http://schemas.microsoft.com/office/drawing/2014/main" id="{AF0580C8-A763-430D-B97C-89C3EDFCD1FE}"/>
              </a:ext>
            </a:extLst>
          </p:cNvPr>
          <p:cNvGraphicFramePr>
            <a:graphicFrameLocks noChangeAspect="1"/>
          </p:cNvGraphicFramePr>
          <p:nvPr>
            <p:extLst>
              <p:ext uri="{D42A27DB-BD31-4B8C-83A1-F6EECF244321}">
                <p14:modId xmlns:p14="http://schemas.microsoft.com/office/powerpoint/2010/main" val="2796547862"/>
              </p:ext>
            </p:extLst>
          </p:nvPr>
        </p:nvGraphicFramePr>
        <p:xfrm>
          <a:off x="2008614" y="2583459"/>
          <a:ext cx="1676400" cy="784225"/>
        </p:xfrm>
        <a:graphic>
          <a:graphicData uri="http://schemas.openxmlformats.org/presentationml/2006/ole">
            <mc:AlternateContent xmlns:mc="http://schemas.openxmlformats.org/markup-compatibility/2006">
              <mc:Choice xmlns:v="urn:schemas-microsoft-com:vml" Requires="v">
                <p:oleObj spid="_x0000_s2065" name="Equation" r:id="rId3" imgW="977760" imgH="457200" progId="Equation.DSMT4">
                  <p:embed/>
                </p:oleObj>
              </mc:Choice>
              <mc:Fallback>
                <p:oleObj name="Equation" r:id="rId3" imgW="977760" imgH="457200" progId="Equation.DSMT4">
                  <p:embed/>
                  <p:pic>
                    <p:nvPicPr>
                      <p:cNvPr id="15367" name="Object 7">
                        <a:extLst>
                          <a:ext uri="{FF2B5EF4-FFF2-40B4-BE49-F238E27FC236}">
                            <a16:creationId xmlns:a16="http://schemas.microsoft.com/office/drawing/2014/main" id="{AF0580C8-A763-430D-B97C-89C3EDFCD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614" y="2583459"/>
                        <a:ext cx="16764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Picture 5" descr="C:\My Documents\308 PowerPoint\Figures\MACJOBS\JPEGS\CHAP09\P553a.jpg">
            <a:extLst>
              <a:ext uri="{FF2B5EF4-FFF2-40B4-BE49-F238E27FC236}">
                <a16:creationId xmlns:a16="http://schemas.microsoft.com/office/drawing/2014/main" id="{90C3411C-E504-48E5-A834-7804462B5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9006" r="60785"/>
          <a:stretch>
            <a:fillRect/>
          </a:stretch>
        </p:blipFill>
        <p:spPr bwMode="auto">
          <a:xfrm>
            <a:off x="4193262" y="2301768"/>
            <a:ext cx="3844007" cy="368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616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3" y="1121184"/>
            <a:ext cx="11816467" cy="2000548"/>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is the number of edges in a complete undirected graph with N vertices? </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N * (N-1) / 2</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aphicFrame>
        <p:nvGraphicFramePr>
          <p:cNvPr id="8" name="Object 7">
            <a:extLst>
              <a:ext uri="{FF2B5EF4-FFF2-40B4-BE49-F238E27FC236}">
                <a16:creationId xmlns:a16="http://schemas.microsoft.com/office/drawing/2014/main" id="{AF0580C8-A763-430D-B97C-89C3EDFCD1FE}"/>
              </a:ext>
            </a:extLst>
          </p:cNvPr>
          <p:cNvGraphicFramePr>
            <a:graphicFrameLocks noChangeAspect="1"/>
          </p:cNvGraphicFramePr>
          <p:nvPr>
            <p:extLst>
              <p:ext uri="{D42A27DB-BD31-4B8C-83A1-F6EECF244321}">
                <p14:modId xmlns:p14="http://schemas.microsoft.com/office/powerpoint/2010/main" val="1445122029"/>
              </p:ext>
            </p:extLst>
          </p:nvPr>
        </p:nvGraphicFramePr>
        <p:xfrm>
          <a:off x="2245097" y="3121732"/>
          <a:ext cx="1676400" cy="784225"/>
        </p:xfrm>
        <a:graphic>
          <a:graphicData uri="http://schemas.openxmlformats.org/presentationml/2006/ole">
            <mc:AlternateContent xmlns:mc="http://schemas.openxmlformats.org/markup-compatibility/2006">
              <mc:Choice xmlns:v="urn:schemas-microsoft-com:vml" Requires="v">
                <p:oleObj spid="_x0000_s3088" name="Equation" r:id="rId3" imgW="977760" imgH="457200" progId="Equation.DSMT4">
                  <p:embed/>
                </p:oleObj>
              </mc:Choice>
              <mc:Fallback>
                <p:oleObj name="Equation" r:id="rId3" imgW="977760" imgH="457200" progId="Equation.DSMT4">
                  <p:embed/>
                  <p:pic>
                    <p:nvPicPr>
                      <p:cNvPr id="8" name="Object 7">
                        <a:extLst>
                          <a:ext uri="{FF2B5EF4-FFF2-40B4-BE49-F238E27FC236}">
                            <a16:creationId xmlns:a16="http://schemas.microsoft.com/office/drawing/2014/main" id="{AF0580C8-A763-430D-B97C-89C3EDFCD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097" y="3121732"/>
                        <a:ext cx="16764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descr="C:\My Documents\308 PowerPoint\Figures\MACJOBS\JPEGS\CHAP09\P553a.jpg">
            <a:extLst>
              <a:ext uri="{FF2B5EF4-FFF2-40B4-BE49-F238E27FC236}">
                <a16:creationId xmlns:a16="http://schemas.microsoft.com/office/drawing/2014/main" id="{DEFDCC6B-416C-4A3B-BD05-BDF15FB334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54903"/>
          <a:stretch>
            <a:fillRect/>
          </a:stretch>
        </p:blipFill>
        <p:spPr bwMode="auto">
          <a:xfrm>
            <a:off x="4144046" y="2232938"/>
            <a:ext cx="4005503" cy="412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0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90497" y="2128346"/>
            <a:ext cx="6653048" cy="4379034"/>
          </a:xfrm>
          <a:prstGeom prst="rect">
            <a:avLst/>
          </a:prstGeom>
          <a:solidFill>
            <a:srgbClr val="E0E0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6" name="Rectangle 5"/>
          <p:cNvSpPr/>
          <p:nvPr/>
        </p:nvSpPr>
        <p:spPr>
          <a:xfrm>
            <a:off x="207033" y="1121184"/>
            <a:ext cx="11816467" cy="1384995"/>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Weighted graph: a graph in which each edge carries a value </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pic>
        <p:nvPicPr>
          <p:cNvPr id="10" name="Picture 5" descr="C:\My Documents\308 PowerPoint\Figures\MACJOBS\JPEGS\CHAP09\P553b.jpg">
            <a:extLst>
              <a:ext uri="{FF2B5EF4-FFF2-40B4-BE49-F238E27FC236}">
                <a16:creationId xmlns:a16="http://schemas.microsoft.com/office/drawing/2014/main" id="{64409778-830E-412A-AD54-2BE625C49EC8}"/>
              </a:ext>
            </a:extLst>
          </p:cNvPr>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3478655" y="2506715"/>
            <a:ext cx="5107836" cy="371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10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7" name="Rectangle 6"/>
          <p:cNvSpPr/>
          <p:nvPr/>
        </p:nvSpPr>
        <p:spPr>
          <a:xfrm>
            <a:off x="359434" y="1273584"/>
            <a:ext cx="11835441" cy="387798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Questions</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1. A graph is a non linear data structure. State whether true or false.</a:t>
            </a:r>
            <a:endParaRPr lang="en-IN" sz="2000" dirty="0">
              <a:latin typeface="Times New Roman" panose="02020603050405020304" pitchFamily="18" charset="0"/>
              <a:cs typeface="Times New Roman" panose="02020603050405020304" pitchFamily="18" charset="0"/>
            </a:endParaRPr>
          </a:p>
          <a:p>
            <a:pPr marL="720000" lvl="6">
              <a:lnSpc>
                <a:spcPct val="150000"/>
              </a:lnSpc>
            </a:pPr>
            <a:r>
              <a:rPr lang="en-IN" sz="800" dirty="0">
                <a:latin typeface="Times New Roman" panose="02020603050405020304" pitchFamily="18" charset="0"/>
                <a:cs typeface="Times New Roman" panose="02020603050405020304" pitchFamily="18" charset="0"/>
              </a:rPr>
              <a:t>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IN" sz="2000" dirty="0">
                <a:latin typeface="Times New Roman" panose="02020603050405020304" pitchFamily="18" charset="0"/>
                <a:cs typeface="Times New Roman" panose="02020603050405020304" pitchFamily="18" charset="0"/>
              </a:rPr>
              <a:t>False</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74086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7" name="Rectangle 6"/>
          <p:cNvSpPr/>
          <p:nvPr/>
        </p:nvSpPr>
        <p:spPr>
          <a:xfrm>
            <a:off x="359434" y="1273584"/>
            <a:ext cx="11835441" cy="4770537"/>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Which </a:t>
            </a:r>
            <a:r>
              <a:rPr lang="en-US" sz="2000" dirty="0">
                <a:latin typeface="Times New Roman" panose="02020603050405020304" pitchFamily="18" charset="0"/>
                <a:cs typeface="Times New Roman" panose="02020603050405020304" pitchFamily="18" charset="0"/>
              </a:rPr>
              <a:t>of the following statements for a simple graph is correct?</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path is a trail</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trail is a path</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trail is a path as well as every path is a trail</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None </a:t>
            </a:r>
            <a:r>
              <a:rPr lang="en-US" sz="2000" dirty="0">
                <a:latin typeface="Times New Roman" panose="02020603050405020304" pitchFamily="18" charset="0"/>
                <a:cs typeface="Times New Roman" panose="02020603050405020304" pitchFamily="18" charset="0"/>
              </a:rPr>
              <a:t>of the mentioned</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7376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7" name="Rectangle 6"/>
          <p:cNvSpPr/>
          <p:nvPr/>
        </p:nvSpPr>
        <p:spPr>
          <a:xfrm>
            <a:off x="359434" y="1273584"/>
            <a:ext cx="11835441" cy="4770537"/>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is the number of edges present in a complete graph having n vertices?</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a:t>
            </a:r>
            <a:r>
              <a:rPr lang="pt-BR" sz="2000" dirty="0">
                <a:latin typeface="Times New Roman" panose="02020603050405020304" pitchFamily="18" charset="0"/>
                <a:cs typeface="Times New Roman" panose="02020603050405020304" pitchFamily="18" charset="0"/>
              </a:rPr>
              <a:t>n*(n+1))/2</a:t>
            </a: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a:t>
            </a:r>
            <a:r>
              <a:rPr lang="pt-BR" sz="2000" dirty="0">
                <a:latin typeface="Times New Roman" panose="02020603050405020304" pitchFamily="18" charset="0"/>
                <a:cs typeface="Times New Roman" panose="02020603050405020304" pitchFamily="18" charset="0"/>
              </a:rPr>
              <a:t>n*(n-1))/2</a:t>
            </a: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n</a:t>
            </a:r>
            <a:endParaRPr lang="pt-BR"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pt-BR" sz="2000" dirty="0" smtClean="0">
                <a:latin typeface="Times New Roman" panose="02020603050405020304" pitchFamily="18" charset="0"/>
                <a:cs typeface="Times New Roman" panose="02020603050405020304" pitchFamily="18" charset="0"/>
              </a:rPr>
              <a:t>Information </a:t>
            </a:r>
            <a:r>
              <a:rPr lang="pt-BR" sz="2000" dirty="0">
                <a:latin typeface="Times New Roman" panose="02020603050405020304" pitchFamily="18" charset="0"/>
                <a:cs typeface="Times New Roman" panose="02020603050405020304" pitchFamily="18" charset="0"/>
              </a:rPr>
              <a:t>given is insufficient</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40141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aphicFrame>
        <p:nvGraphicFramePr>
          <p:cNvPr id="8" name="Table 7"/>
          <p:cNvGraphicFramePr>
            <a:graphicFrameLocks noGrp="1"/>
          </p:cNvGraphicFramePr>
          <p:nvPr>
            <p:extLst>
              <p:ext uri="{D42A27DB-BD31-4B8C-83A1-F6EECF244321}">
                <p14:modId xmlns:p14="http://schemas.microsoft.com/office/powerpoint/2010/main" val="3374906704"/>
              </p:ext>
            </p:extLst>
          </p:nvPr>
        </p:nvGraphicFramePr>
        <p:xfrm>
          <a:off x="836038" y="1911314"/>
          <a:ext cx="10546667" cy="1525569"/>
        </p:xfrm>
        <a:graphic>
          <a:graphicData uri="http://schemas.openxmlformats.org/drawingml/2006/table">
            <a:tbl>
              <a:tblPr firstRow="1" bandRow="1">
                <a:tableStyleId>{5940675A-B579-460E-94D1-54222C63F5DA}</a:tableStyleId>
              </a:tblPr>
              <a:tblGrid>
                <a:gridCol w="2385169">
                  <a:extLst>
                    <a:ext uri="{9D8B030D-6E8A-4147-A177-3AD203B41FA5}">
                      <a16:colId xmlns:a16="http://schemas.microsoft.com/office/drawing/2014/main" val="20000"/>
                    </a:ext>
                  </a:extLst>
                </a:gridCol>
                <a:gridCol w="5186987">
                  <a:extLst>
                    <a:ext uri="{9D8B030D-6E8A-4147-A177-3AD203B41FA5}">
                      <a16:colId xmlns:a16="http://schemas.microsoft.com/office/drawing/2014/main" val="20001"/>
                    </a:ext>
                  </a:extLst>
                </a:gridCol>
                <a:gridCol w="2974511">
                  <a:extLst>
                    <a:ext uri="{9D8B030D-6E8A-4147-A177-3AD203B41FA5}">
                      <a16:colId xmlns:a16="http://schemas.microsoft.com/office/drawing/2014/main" val="20002"/>
                    </a:ext>
                  </a:extLst>
                </a:gridCol>
              </a:tblGrid>
              <a:tr h="636658">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88911">
                <a:tc>
                  <a:txBody>
                    <a:bodyPr/>
                    <a:lstStyle/>
                    <a:p>
                      <a:pPr marL="182880" algn="l" fontAlgn="b"/>
                      <a:r>
                        <a:rPr lang="en-GB" sz="1600" b="0" i="0" u="none" strike="noStrike" dirty="0">
                          <a:solidFill>
                            <a:srgbClr val="000000"/>
                          </a:solidFill>
                          <a:effectLst/>
                          <a:latin typeface="+mn-lt"/>
                        </a:rPr>
                        <a:t>General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http://www.cs.cmu.edu/~clo/www/CMU/DataStructures/Lessons/lesson4_1.htm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General trees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044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383951"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establish the knowledge on graph data structures and graph algorithms</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aphicFrame>
        <p:nvGraphicFramePr>
          <p:cNvPr id="5" name="Table 4"/>
          <p:cNvGraphicFramePr>
            <a:graphicFrameLocks noGrp="1"/>
          </p:cNvGraphicFramePr>
          <p:nvPr>
            <p:extLst>
              <p:ext uri="{D42A27DB-BD31-4B8C-83A1-F6EECF244321}">
                <p14:modId xmlns:p14="http://schemas.microsoft.com/office/powerpoint/2010/main" val="3129127832"/>
              </p:ext>
            </p:extLst>
          </p:nvPr>
        </p:nvGraphicFramePr>
        <p:xfrm>
          <a:off x="792162" y="1989547"/>
          <a:ext cx="10622072" cy="1731114"/>
        </p:xfrm>
        <a:graphic>
          <a:graphicData uri="http://schemas.openxmlformats.org/drawingml/2006/table">
            <a:tbl>
              <a:tblPr firstRow="1" bandRow="1">
                <a:tableStyleId>{5940675A-B579-460E-94D1-54222C63F5DA}</a:tableStyleId>
              </a:tblPr>
              <a:tblGrid>
                <a:gridCol w="2298551">
                  <a:extLst>
                    <a:ext uri="{9D8B030D-6E8A-4147-A177-3AD203B41FA5}">
                      <a16:colId xmlns:a16="http://schemas.microsoft.com/office/drawing/2014/main" val="20000"/>
                    </a:ext>
                  </a:extLst>
                </a:gridCol>
                <a:gridCol w="4324147">
                  <a:extLst>
                    <a:ext uri="{9D8B030D-6E8A-4147-A177-3AD203B41FA5}">
                      <a16:colId xmlns:a16="http://schemas.microsoft.com/office/drawing/2014/main" val="20001"/>
                    </a:ext>
                  </a:extLst>
                </a:gridCol>
                <a:gridCol w="3999374">
                  <a:extLst>
                    <a:ext uri="{9D8B030D-6E8A-4147-A177-3AD203B41FA5}">
                      <a16:colId xmlns:a16="http://schemas.microsoft.com/office/drawing/2014/main" val="20002"/>
                    </a:ext>
                  </a:extLst>
                </a:gridCol>
              </a:tblGrid>
              <a:tr h="865557">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65557">
                <a:tc>
                  <a:txBody>
                    <a:bodyPr/>
                    <a:lstStyle/>
                    <a:p>
                      <a:pPr marL="182880" algn="l" fontAlgn="b"/>
                      <a:r>
                        <a:rPr lang="en-GB" sz="1600" b="0" i="0" u="none" strike="noStrike" dirty="0">
                          <a:solidFill>
                            <a:srgbClr val="000000"/>
                          </a:solidFill>
                          <a:effectLst/>
                          <a:latin typeface="+mn-lt"/>
                          <a:cs typeface="Times New Roman" panose="02020603050405020304" pitchFamily="18" charset="0"/>
                        </a:rPr>
                        <a:t>Introduction to graphs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2"/>
                        </a:rPr>
                        <a:t>https://www.youtube.com/watch?v=gXgEDyodOJU</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explains about tree basics of graph structure.</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4648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17944" y="2819771"/>
            <a:ext cx="10248181" cy="1631216"/>
          </a:xfrm>
          <a:prstGeom prst="rect">
            <a:avLst/>
          </a:prstGeom>
        </p:spPr>
        <p:txBody>
          <a:bodyPr wrap="square">
            <a:spAutoFit/>
          </a:bodyPr>
          <a:lstStyle/>
          <a:p>
            <a:pPr marL="12700" algn="ctr" fontAlgn="auto">
              <a:spcBef>
                <a:spcPts val="0"/>
              </a:spcBef>
              <a:spcAft>
                <a:spcPts val="0"/>
              </a:spcAft>
              <a:defRPr/>
            </a:pPr>
            <a:r>
              <a:rPr lang="en-IN" sz="5000" b="1" spc="-20" dirty="0" smtClean="0">
                <a:latin typeface="Helvetica" panose="020B0604020202020204" pitchFamily="2" charset="0"/>
                <a:cs typeface="Arial" panose="020B0604020202020204" pitchFamily="34" charset="0"/>
              </a:rPr>
              <a:t>GRAPHS REPRESENTATIONS AND TRAVERSAL </a:t>
            </a:r>
            <a:r>
              <a:rPr lang="en-IN" sz="5000" b="1" spc="-20" dirty="0">
                <a:latin typeface="Helvetica" panose="020B0604020202020204" pitchFamily="2" charset="0"/>
                <a:cs typeface="Arial" panose="020B0604020202020204" pitchFamily="34" charset="0"/>
              </a:rPr>
              <a:t>ALGORITHMS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292139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WINNT\Profiles\nab007\DESKTOP\chapter7\fig 7.11.jpg">
            <a:extLst>
              <a:ext uri="{FF2B5EF4-FFF2-40B4-BE49-F238E27FC236}">
                <a16:creationId xmlns:a16="http://schemas.microsoft.com/office/drawing/2014/main" id="{13CB90D3-28E7-4A0C-B16B-870891647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54" r="19626" b="61111"/>
          <a:stretch>
            <a:fillRect/>
          </a:stretch>
        </p:blipFill>
        <p:spPr bwMode="auto">
          <a:xfrm>
            <a:off x="3072521" y="3436882"/>
            <a:ext cx="6413465" cy="30704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3" y="1121184"/>
            <a:ext cx="11816467"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Graph Representations using Data </a:t>
            </a:r>
            <a:r>
              <a:rPr lang="en-US" sz="2400" b="1" dirty="0" smtClean="0">
                <a:latin typeface="Times New Roman" panose="02020603050405020304" pitchFamily="18" charset="0"/>
                <a:cs typeface="Times New Roman" panose="02020603050405020304" pitchFamily="18" charset="0"/>
              </a:rPr>
              <a:t>Structures</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Adjacency Matrix Representation</a:t>
            </a:r>
          </a:p>
          <a:p>
            <a:pPr marL="1177200" lvl="7">
              <a:lnSpc>
                <a:spcPct val="150000"/>
              </a:lnSpc>
            </a:pPr>
            <a:r>
              <a:rPr lang="en-US" sz="2000" dirty="0">
                <a:latin typeface="Times New Roman" panose="02020603050405020304" pitchFamily="18" charset="0"/>
                <a:cs typeface="Times New Roman" panose="02020603050405020304" pitchFamily="18" charset="0"/>
              </a:rPr>
              <a:t>Let G = (V,E), n = |V|, m = |E|, V = {v1, v2, …, </a:t>
            </a:r>
            <a:r>
              <a:rPr lang="en-US" sz="2000" dirty="0" err="1">
                <a:latin typeface="Times New Roman" panose="02020603050405020304" pitchFamily="18" charset="0"/>
                <a:cs typeface="Times New Roman" panose="02020603050405020304" pitchFamily="18" charset="0"/>
              </a:rPr>
              <a:t>vn</a:t>
            </a:r>
            <a:r>
              <a:rPr lang="en-US" sz="2000" dirty="0">
                <a:latin typeface="Times New Roman" panose="02020603050405020304" pitchFamily="18" charset="0"/>
                <a:cs typeface="Times New Roman" panose="02020603050405020304" pitchFamily="18" charset="0"/>
              </a:rPr>
              <a:t>)</a:t>
            </a:r>
          </a:p>
          <a:p>
            <a:pPr marL="1177200" lvl="7">
              <a:lnSpc>
                <a:spcPct val="150000"/>
              </a:lnSpc>
            </a:pPr>
            <a:r>
              <a:rPr lang="en-US" sz="2000" dirty="0">
                <a:latin typeface="Times New Roman" panose="02020603050405020304" pitchFamily="18" charset="0"/>
                <a:cs typeface="Times New Roman" panose="02020603050405020304" pitchFamily="18" charset="0"/>
              </a:rPr>
              <a:t>G can be represented by an n  n matrix</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574163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Adjacency Matrix for weight </a:t>
            </a:r>
            <a:r>
              <a:rPr lang="en-US" sz="2400" b="1" dirty="0" smtClean="0">
                <a:latin typeface="Times New Roman" panose="02020603050405020304" pitchFamily="18" charset="0"/>
                <a:cs typeface="Times New Roman" panose="02020603050405020304" pitchFamily="18" charset="0"/>
              </a:rPr>
              <a:t>digraph</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pic>
        <p:nvPicPr>
          <p:cNvPr id="9" name="Picture 4" descr="C:\WINNT\Profiles\nab007\DESKTOP\chapter7\fig 7.12.jpg">
            <a:extLst>
              <a:ext uri="{FF2B5EF4-FFF2-40B4-BE49-F238E27FC236}">
                <a16:creationId xmlns:a16="http://schemas.microsoft.com/office/drawing/2014/main" id="{1EAC432E-DC91-46D4-8A64-E2ED41753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41" t="1622" r="15741" b="58904"/>
          <a:stretch>
            <a:fillRect/>
          </a:stretch>
        </p:blipFill>
        <p:spPr bwMode="auto">
          <a:xfrm>
            <a:off x="2040407" y="1829838"/>
            <a:ext cx="8307377" cy="441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00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3" y="1121184"/>
            <a:ext cx="11816467"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of Adjacency Lists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pic>
        <p:nvPicPr>
          <p:cNvPr id="9" name="Picture 4" descr="C:\WINNT\Profiles\nab007\DESKTOP\chapter7\fig 7.11.jpg">
            <a:extLst>
              <a:ext uri="{FF2B5EF4-FFF2-40B4-BE49-F238E27FC236}">
                <a16:creationId xmlns:a16="http://schemas.microsoft.com/office/drawing/2014/main" id="{A98114E5-1709-40E5-A77B-570705FFA1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869" t="1280" r="5608" b="1389"/>
          <a:stretch>
            <a:fillRect/>
          </a:stretch>
        </p:blipFill>
        <p:spPr bwMode="auto">
          <a:xfrm>
            <a:off x="3438346" y="1838146"/>
            <a:ext cx="5385372" cy="46127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74276" y="1545021"/>
            <a:ext cx="1229710" cy="630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887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of Adjacency Lists Representation</a:t>
            </a:r>
            <a:endParaRPr lang="en-US" sz="2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pic>
        <p:nvPicPr>
          <p:cNvPr id="8" name="Picture 4" descr="C:\WINNT\Profiles\nab007\DESKTOP\chapter7\fig 7.12.jpg">
            <a:extLst>
              <a:ext uri="{FF2B5EF4-FFF2-40B4-BE49-F238E27FC236}">
                <a16:creationId xmlns:a16="http://schemas.microsoft.com/office/drawing/2014/main" id="{D950BBA2-9696-4762-93C8-C91DD7452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62" t="2219" r="8615" b="4922"/>
          <a:stretch>
            <a:fillRect/>
          </a:stretch>
        </p:blipFill>
        <p:spPr>
          <a:xfrm>
            <a:off x="2427890" y="1880689"/>
            <a:ext cx="5654021" cy="4733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a:extLst>
              <a:ext uri="{FF2B5EF4-FFF2-40B4-BE49-F238E27FC236}">
                <a16:creationId xmlns:a16="http://schemas.microsoft.com/office/drawing/2014/main" id="{C307E774-AEC2-43B3-8847-562CC59E3B27}"/>
              </a:ext>
            </a:extLst>
          </p:cNvPr>
          <p:cNvSpPr txBox="1">
            <a:spLocks noChangeArrowheads="1"/>
          </p:cNvSpPr>
          <p:nvPr/>
        </p:nvSpPr>
        <p:spPr bwMode="auto">
          <a:xfrm>
            <a:off x="6910028" y="4247425"/>
            <a:ext cx="2798051" cy="525401"/>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en-US" sz="2800" dirty="0"/>
              <a:t>from -&gt; to, weight</a:t>
            </a:r>
          </a:p>
        </p:txBody>
      </p:sp>
    </p:spTree>
    <p:extLst>
      <p:ext uri="{BB962C8B-B14F-4D97-AF65-F5344CB8AC3E}">
        <p14:creationId xmlns:p14="http://schemas.microsoft.com/office/powerpoint/2010/main" val="2493197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6" name="Rectangle 5"/>
          <p:cNvSpPr/>
          <p:nvPr/>
        </p:nvSpPr>
        <p:spPr>
          <a:xfrm>
            <a:off x="207033" y="1121184"/>
            <a:ext cx="11816467" cy="313932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Graph Traversal </a:t>
            </a:r>
            <a:r>
              <a:rPr lang="en-US" sz="2400" b="1" dirty="0" smtClean="0">
                <a:latin typeface="Times New Roman" panose="02020603050405020304" pitchFamily="18" charset="0"/>
                <a:cs typeface="Times New Roman" panose="02020603050405020304" pitchFamily="18" charset="0"/>
              </a:rPr>
              <a:t>Algorithms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systematically visit the nodes of a graph</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tree is a directed, acyclic, graph (DAG)</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graph is a tree,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DFS is exhibited by preorder,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 and (for binary trees)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traversals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BFS is exhibited by level-order traversal</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436983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3" y="1121184"/>
            <a:ext cx="11816467"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Depth-First </a:t>
            </a:r>
            <a:r>
              <a:rPr lang="en-US" sz="2400" b="1" dirty="0" smtClean="0">
                <a:latin typeface="Times New Roman" panose="02020603050405020304" pitchFamily="18" charset="0"/>
                <a:cs typeface="Times New Roman" panose="02020603050405020304" pitchFamily="18" charset="0"/>
              </a:rPr>
              <a:t>Search</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recursive, preorder, depth-first search</a:t>
            </a:r>
          </a:p>
          <a:p>
            <a:pPr marL="720000" lvl="6"/>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dfs</a:t>
            </a:r>
            <a:r>
              <a:rPr lang="en-US" sz="2000" dirty="0">
                <a:latin typeface="Times New Roman" panose="02020603050405020304" pitchFamily="18" charset="0"/>
                <a:cs typeface="Times New Roman" panose="02020603050405020304" pitchFamily="18" charset="0"/>
              </a:rPr>
              <a:t> (Node v) {</a:t>
            </a:r>
          </a:p>
          <a:p>
            <a:pPr marL="720000" lvl="6"/>
            <a:r>
              <a:rPr lang="en-US" sz="2000" dirty="0">
                <a:latin typeface="Times New Roman" panose="02020603050405020304" pitchFamily="18" charset="0"/>
                <a:cs typeface="Times New Roman" panose="02020603050405020304" pitchFamily="18" charset="0"/>
              </a:rPr>
              <a:t>   if (v == null)</a:t>
            </a:r>
          </a:p>
          <a:p>
            <a:pPr marL="720000" lvl="6"/>
            <a:r>
              <a:rPr lang="en-US" sz="2000" dirty="0">
                <a:latin typeface="Times New Roman" panose="02020603050405020304" pitchFamily="18" charset="0"/>
                <a:cs typeface="Times New Roman" panose="02020603050405020304" pitchFamily="18" charset="0"/>
              </a:rPr>
              <a:t>      return;</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if (v not yet visited)</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visit&amp;mark</a:t>
            </a:r>
            <a:r>
              <a:rPr lang="en-US" sz="2000" dirty="0">
                <a:latin typeface="Times New Roman" panose="02020603050405020304" pitchFamily="18" charset="0"/>
                <a:cs typeface="Times New Roman" panose="02020603050405020304" pitchFamily="18" charset="0"/>
              </a:rPr>
              <a:t>(v);   // visit node before adjacent nodes</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for (each w adjacent to v) </a:t>
            </a:r>
          </a:p>
          <a:p>
            <a:pPr marL="720000" lvl="6"/>
            <a:r>
              <a:rPr lang="en-US" sz="2000" dirty="0">
                <a:latin typeface="Times New Roman" panose="02020603050405020304" pitchFamily="18" charset="0"/>
                <a:cs typeface="Times New Roman" panose="02020603050405020304" pitchFamily="18" charset="0"/>
              </a:rPr>
              <a:t>      if (w has not yet been visited) </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dfs</a:t>
            </a:r>
            <a:r>
              <a:rPr lang="en-US" sz="2000" dirty="0">
                <a:latin typeface="Times New Roman" panose="02020603050405020304" pitchFamily="18" charset="0"/>
                <a:cs typeface="Times New Roman" panose="02020603050405020304" pitchFamily="18" charset="0"/>
              </a:rPr>
              <a:t>(w);</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dfs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376159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3" y="1121184"/>
            <a:ext cx="11816467" cy="4770537"/>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recursive,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 depth-first search</a:t>
            </a:r>
          </a:p>
          <a:p>
            <a:pPr marL="720000" lvl="6"/>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dfs</a:t>
            </a:r>
            <a:r>
              <a:rPr lang="en-US" sz="2000" dirty="0">
                <a:latin typeface="Times New Roman" panose="02020603050405020304" pitchFamily="18" charset="0"/>
                <a:cs typeface="Times New Roman" panose="02020603050405020304" pitchFamily="18" charset="0"/>
              </a:rPr>
              <a:t> (Node v) {</a:t>
            </a:r>
          </a:p>
          <a:p>
            <a:pPr marL="720000" lvl="6"/>
            <a:r>
              <a:rPr lang="en-US" sz="2000" dirty="0">
                <a:latin typeface="Times New Roman" panose="02020603050405020304" pitchFamily="18" charset="0"/>
                <a:cs typeface="Times New Roman" panose="02020603050405020304" pitchFamily="18" charset="0"/>
              </a:rPr>
              <a:t>   if (v == null)</a:t>
            </a:r>
          </a:p>
          <a:p>
            <a:pPr marL="720000" lvl="6"/>
            <a:r>
              <a:rPr lang="en-US" sz="2000" dirty="0">
                <a:latin typeface="Times New Roman" panose="02020603050405020304" pitchFamily="18" charset="0"/>
                <a:cs typeface="Times New Roman" panose="02020603050405020304" pitchFamily="18" charset="0"/>
              </a:rPr>
              <a:t>      return;</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tag(v);   // mark v as having been considered</a:t>
            </a:r>
          </a:p>
          <a:p>
            <a:pPr marL="720000" lvl="6"/>
            <a:r>
              <a:rPr lang="en-US" sz="2000" dirty="0">
                <a:latin typeface="Times New Roman" panose="02020603050405020304" pitchFamily="18" charset="0"/>
                <a:cs typeface="Times New Roman" panose="02020603050405020304" pitchFamily="18" charset="0"/>
              </a:rPr>
              <a:t>   for (each w adjacent to v) </a:t>
            </a:r>
          </a:p>
          <a:p>
            <a:pPr marL="720000" lvl="6"/>
            <a:r>
              <a:rPr lang="en-US" sz="2000" dirty="0">
                <a:latin typeface="Times New Roman" panose="02020603050405020304" pitchFamily="18" charset="0"/>
                <a:cs typeface="Times New Roman" panose="02020603050405020304" pitchFamily="18" charset="0"/>
              </a:rPr>
              <a:t>      if (w has not yet been tagged) </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dfs</a:t>
            </a:r>
            <a:r>
              <a:rPr lang="en-US" sz="2000" dirty="0">
                <a:latin typeface="Times New Roman" panose="02020603050405020304" pitchFamily="18" charset="0"/>
                <a:cs typeface="Times New Roman" panose="02020603050405020304" pitchFamily="18" charset="0"/>
              </a:rPr>
              <a:t>(w);</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visit(v);   // </a:t>
            </a:r>
            <a:r>
              <a:rPr lang="en-US" sz="2000" dirty="0" err="1">
                <a:latin typeface="Times New Roman" panose="02020603050405020304" pitchFamily="18" charset="0"/>
                <a:cs typeface="Times New Roman" panose="02020603050405020304" pitchFamily="18" charset="0"/>
              </a:rPr>
              <a:t>postorder</a:t>
            </a:r>
            <a:r>
              <a:rPr lang="en-US" sz="2000" dirty="0">
                <a:latin typeface="Times New Roman" panose="02020603050405020304" pitchFamily="18" charset="0"/>
                <a:cs typeface="Times New Roman" panose="02020603050405020304" pitchFamily="18" charset="0"/>
              </a:rPr>
              <a:t> traversal: visit node after</a:t>
            </a:r>
          </a:p>
          <a:p>
            <a:pPr marL="720000" lvl="6"/>
            <a:r>
              <a:rPr lang="en-US" sz="2000" dirty="0">
                <a:latin typeface="Times New Roman" panose="02020603050405020304" pitchFamily="18" charset="0"/>
                <a:cs typeface="Times New Roman" panose="02020603050405020304" pitchFamily="18" charset="0"/>
              </a:rPr>
              <a:t>               // adjacent nodes</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dfs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555561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Oval 145">
            <a:extLst>
              <a:ext uri="{FF2B5EF4-FFF2-40B4-BE49-F238E27FC236}">
                <a16:creationId xmlns:a16="http://schemas.microsoft.com/office/drawing/2014/main" id="{D2321AFB-3E57-4485-B325-AD6E53A36C7E}"/>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Line 174">
            <a:extLst>
              <a:ext uri="{FF2B5EF4-FFF2-40B4-BE49-F238E27FC236}">
                <a16:creationId xmlns:a16="http://schemas.microsoft.com/office/drawing/2014/main" id="{4BE08D03-4D34-4BB9-A39E-8FF6D637C237}"/>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75">
            <a:extLst>
              <a:ext uri="{FF2B5EF4-FFF2-40B4-BE49-F238E27FC236}">
                <a16:creationId xmlns:a16="http://schemas.microsoft.com/office/drawing/2014/main" id="{F7F7A923-9C39-46D1-9DB9-BF3EE21E5A96}"/>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0" name="Line 176">
            <a:extLst>
              <a:ext uri="{FF2B5EF4-FFF2-40B4-BE49-F238E27FC236}">
                <a16:creationId xmlns:a16="http://schemas.microsoft.com/office/drawing/2014/main" id="{ACF04A88-E0F5-4A6B-8390-C62C678711BC}"/>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77">
            <a:extLst>
              <a:ext uri="{FF2B5EF4-FFF2-40B4-BE49-F238E27FC236}">
                <a16:creationId xmlns:a16="http://schemas.microsoft.com/office/drawing/2014/main" id="{BB67AA2C-73D6-4FC3-9B82-A8CB70A04C08}"/>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78">
            <a:extLst>
              <a:ext uri="{FF2B5EF4-FFF2-40B4-BE49-F238E27FC236}">
                <a16:creationId xmlns:a16="http://schemas.microsoft.com/office/drawing/2014/main" id="{AF763CC2-B8B8-48BA-B671-370968B16132}"/>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79">
            <a:extLst>
              <a:ext uri="{FF2B5EF4-FFF2-40B4-BE49-F238E27FC236}">
                <a16:creationId xmlns:a16="http://schemas.microsoft.com/office/drawing/2014/main" id="{CD0936A8-63A6-4689-B564-36C7A975C8FA}"/>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80">
            <a:extLst>
              <a:ext uri="{FF2B5EF4-FFF2-40B4-BE49-F238E27FC236}">
                <a16:creationId xmlns:a16="http://schemas.microsoft.com/office/drawing/2014/main" id="{1FC6C058-1FC8-4DFE-8C68-30A78F03096E}"/>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81">
            <a:extLst>
              <a:ext uri="{FF2B5EF4-FFF2-40B4-BE49-F238E27FC236}">
                <a16:creationId xmlns:a16="http://schemas.microsoft.com/office/drawing/2014/main" id="{E034F160-A6BE-4F01-BE8F-B0CB1965B45C}"/>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82">
            <a:extLst>
              <a:ext uri="{FF2B5EF4-FFF2-40B4-BE49-F238E27FC236}">
                <a16:creationId xmlns:a16="http://schemas.microsoft.com/office/drawing/2014/main" id="{3538214C-D0A9-4C88-A89C-D3F2C3D7B86A}"/>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83">
            <a:extLst>
              <a:ext uri="{FF2B5EF4-FFF2-40B4-BE49-F238E27FC236}">
                <a16:creationId xmlns:a16="http://schemas.microsoft.com/office/drawing/2014/main" id="{13497930-AA31-48C5-986A-2457842B9CC2}"/>
              </a:ext>
            </a:extLst>
          </p:cNvPr>
          <p:cNvSpPr>
            <a:spLocks noChangeShapeType="1"/>
          </p:cNvSpPr>
          <p:nvPr/>
        </p:nvSpPr>
        <p:spPr bwMode="auto">
          <a:xfrm flipV="1">
            <a:off x="44196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84">
            <a:extLst>
              <a:ext uri="{FF2B5EF4-FFF2-40B4-BE49-F238E27FC236}">
                <a16:creationId xmlns:a16="http://schemas.microsoft.com/office/drawing/2014/main" id="{444E12D7-0E42-4F3C-B2FD-101B531156C7}"/>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85">
            <a:extLst>
              <a:ext uri="{FF2B5EF4-FFF2-40B4-BE49-F238E27FC236}">
                <a16:creationId xmlns:a16="http://schemas.microsoft.com/office/drawing/2014/main" id="{810CE777-2FB0-41B7-B193-BA51BA461DA7}"/>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Oval 146">
            <a:extLst>
              <a:ext uri="{FF2B5EF4-FFF2-40B4-BE49-F238E27FC236}">
                <a16:creationId xmlns:a16="http://schemas.microsoft.com/office/drawing/2014/main" id="{063F53DC-73F9-4623-82DE-04CD00323FE6}"/>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dirty="0"/>
              <a:t>0</a:t>
            </a:r>
          </a:p>
        </p:txBody>
      </p:sp>
      <p:sp>
        <p:nvSpPr>
          <p:cNvPr id="21" name="Oval 147">
            <a:extLst>
              <a:ext uri="{FF2B5EF4-FFF2-40B4-BE49-F238E27FC236}">
                <a16:creationId xmlns:a16="http://schemas.microsoft.com/office/drawing/2014/main" id="{FA4C737F-EE9B-40B5-BF90-64B8FE1ECB82}"/>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dirty="0"/>
              <a:t>7</a:t>
            </a:r>
          </a:p>
        </p:txBody>
      </p:sp>
      <p:sp>
        <p:nvSpPr>
          <p:cNvPr id="22" name="Oval 148">
            <a:extLst>
              <a:ext uri="{FF2B5EF4-FFF2-40B4-BE49-F238E27FC236}">
                <a16:creationId xmlns:a16="http://schemas.microsoft.com/office/drawing/2014/main" id="{63258C63-D14A-41B7-A1F4-25707571894E}"/>
              </a:ext>
            </a:extLst>
          </p:cNvPr>
          <p:cNvSpPr>
            <a:spLocks noChangeArrowheads="1"/>
          </p:cNvSpPr>
          <p:nvPr/>
        </p:nvSpPr>
        <p:spPr bwMode="auto">
          <a:xfrm>
            <a:off x="5715000" y="3581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23" name="Oval 149">
            <a:extLst>
              <a:ext uri="{FF2B5EF4-FFF2-40B4-BE49-F238E27FC236}">
                <a16:creationId xmlns:a16="http://schemas.microsoft.com/office/drawing/2014/main" id="{1AF2F69E-7C83-4B13-AF4C-CCD261EB7B11}"/>
              </a:ext>
            </a:extLst>
          </p:cNvPr>
          <p:cNvSpPr>
            <a:spLocks noChangeArrowheads="1"/>
          </p:cNvSpPr>
          <p:nvPr/>
        </p:nvSpPr>
        <p:spPr bwMode="auto">
          <a:xfrm>
            <a:off x="5334000" y="2209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24" name="Oval 150">
            <a:extLst>
              <a:ext uri="{FF2B5EF4-FFF2-40B4-BE49-F238E27FC236}">
                <a16:creationId xmlns:a16="http://schemas.microsoft.com/office/drawing/2014/main" id="{88027137-CC9A-4BB6-85BE-20D6C637F2C0}"/>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25" name="Oval 151">
            <a:extLst>
              <a:ext uri="{FF2B5EF4-FFF2-40B4-BE49-F238E27FC236}">
                <a16:creationId xmlns:a16="http://schemas.microsoft.com/office/drawing/2014/main" id="{5149676B-14BE-4400-B27C-EFF113BAC12A}"/>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26" name="Oval 152">
            <a:extLst>
              <a:ext uri="{FF2B5EF4-FFF2-40B4-BE49-F238E27FC236}">
                <a16:creationId xmlns:a16="http://schemas.microsoft.com/office/drawing/2014/main" id="{F58A6C6A-6ADF-4B2C-9088-E8FD4D7B1A5A}"/>
              </a:ext>
            </a:extLst>
          </p:cNvPr>
          <p:cNvSpPr>
            <a:spLocks noChangeArrowheads="1"/>
          </p:cNvSpPr>
          <p:nvPr/>
        </p:nvSpPr>
        <p:spPr bwMode="auto">
          <a:xfrm>
            <a:off x="6858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27" name="Oval 153">
            <a:extLst>
              <a:ext uri="{FF2B5EF4-FFF2-40B4-BE49-F238E27FC236}">
                <a16:creationId xmlns:a16="http://schemas.microsoft.com/office/drawing/2014/main" id="{C69412AD-B67C-4580-981C-E3ACEFFDFDFB}"/>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28" name="Text Box 186">
            <a:extLst>
              <a:ext uri="{FF2B5EF4-FFF2-40B4-BE49-F238E27FC236}">
                <a16:creationId xmlns:a16="http://schemas.microsoft.com/office/drawing/2014/main" id="{4D933382-51D8-433D-A458-73FE57C05D5A}"/>
              </a:ext>
            </a:extLst>
          </p:cNvPr>
          <p:cNvSpPr txBox="1">
            <a:spLocks noChangeArrowheads="1"/>
          </p:cNvSpPr>
          <p:nvPr/>
        </p:nvSpPr>
        <p:spPr bwMode="auto">
          <a:xfrm>
            <a:off x="3429000" y="5562600"/>
            <a:ext cx="586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Policy:  Visit adjacent nodes in increasing index order</a:t>
            </a:r>
          </a:p>
        </p:txBody>
      </p:sp>
    </p:spTree>
    <p:extLst>
      <p:ext uri="{BB962C8B-B14F-4D97-AF65-F5344CB8AC3E}">
        <p14:creationId xmlns:p14="http://schemas.microsoft.com/office/powerpoint/2010/main" val="2577900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320087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The Objectives of this module are: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 understand about graph data structure.</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get an idea about the application domain of graph theory.</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understand graph based algorithms to solve practical problem.</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develop and implement different graph algorithms.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Preorder DFS: Start with Node 5</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29" name="Oval 3">
            <a:extLst>
              <a:ext uri="{FF2B5EF4-FFF2-40B4-BE49-F238E27FC236}">
                <a16:creationId xmlns:a16="http://schemas.microsoft.com/office/drawing/2014/main" id="{B0E2BDB8-B0BA-4E76-8402-1220E03DA196}"/>
              </a:ext>
            </a:extLst>
          </p:cNvPr>
          <p:cNvSpPr>
            <a:spLocks noChangeArrowheads="1"/>
          </p:cNvSpPr>
          <p:nvPr/>
        </p:nvSpPr>
        <p:spPr bwMode="auto">
          <a:xfrm>
            <a:off x="4114800" y="322142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4">
            <a:extLst>
              <a:ext uri="{FF2B5EF4-FFF2-40B4-BE49-F238E27FC236}">
                <a16:creationId xmlns:a16="http://schemas.microsoft.com/office/drawing/2014/main" id="{548C85BA-B147-401F-8E23-F87C42B9B302}"/>
              </a:ext>
            </a:extLst>
          </p:cNvPr>
          <p:cNvSpPr>
            <a:spLocks noChangeShapeType="1"/>
          </p:cNvSpPr>
          <p:nvPr/>
        </p:nvSpPr>
        <p:spPr bwMode="auto">
          <a:xfrm flipV="1">
            <a:off x="6019800" y="2916622"/>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5">
            <a:extLst>
              <a:ext uri="{FF2B5EF4-FFF2-40B4-BE49-F238E27FC236}">
                <a16:creationId xmlns:a16="http://schemas.microsoft.com/office/drawing/2014/main" id="{4FF5506D-09CA-4E66-B1B0-A3A0AF84F7B6}"/>
              </a:ext>
            </a:extLst>
          </p:cNvPr>
          <p:cNvSpPr>
            <a:spLocks noChangeShapeType="1"/>
          </p:cNvSpPr>
          <p:nvPr/>
        </p:nvSpPr>
        <p:spPr bwMode="auto">
          <a:xfrm>
            <a:off x="5638800" y="2764222"/>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6">
            <a:extLst>
              <a:ext uri="{FF2B5EF4-FFF2-40B4-BE49-F238E27FC236}">
                <a16:creationId xmlns:a16="http://schemas.microsoft.com/office/drawing/2014/main" id="{B19B3C53-82EB-4C8D-ADEA-F9012628ABB8}"/>
              </a:ext>
            </a:extLst>
          </p:cNvPr>
          <p:cNvSpPr>
            <a:spLocks noChangeShapeType="1"/>
          </p:cNvSpPr>
          <p:nvPr/>
        </p:nvSpPr>
        <p:spPr bwMode="auto">
          <a:xfrm flipV="1">
            <a:off x="4191000" y="4059622"/>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7">
            <a:extLst>
              <a:ext uri="{FF2B5EF4-FFF2-40B4-BE49-F238E27FC236}">
                <a16:creationId xmlns:a16="http://schemas.microsoft.com/office/drawing/2014/main" id="{91CBA7C4-33BF-48AE-B727-292DD98AAC7A}"/>
              </a:ext>
            </a:extLst>
          </p:cNvPr>
          <p:cNvSpPr>
            <a:spLocks noChangeShapeType="1"/>
          </p:cNvSpPr>
          <p:nvPr/>
        </p:nvSpPr>
        <p:spPr bwMode="auto">
          <a:xfrm>
            <a:off x="4114800" y="4593022"/>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8">
            <a:extLst>
              <a:ext uri="{FF2B5EF4-FFF2-40B4-BE49-F238E27FC236}">
                <a16:creationId xmlns:a16="http://schemas.microsoft.com/office/drawing/2014/main" id="{AFFD3314-0C7D-4087-82AF-D65C931ADEB7}"/>
              </a:ext>
            </a:extLst>
          </p:cNvPr>
          <p:cNvSpPr>
            <a:spLocks noChangeShapeType="1"/>
          </p:cNvSpPr>
          <p:nvPr/>
        </p:nvSpPr>
        <p:spPr bwMode="auto">
          <a:xfrm flipH="1">
            <a:off x="4114800" y="3297622"/>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9">
            <a:extLst>
              <a:ext uri="{FF2B5EF4-FFF2-40B4-BE49-F238E27FC236}">
                <a16:creationId xmlns:a16="http://schemas.microsoft.com/office/drawing/2014/main" id="{428E8C5A-DB8D-49CD-AA35-F407D1C14231}"/>
              </a:ext>
            </a:extLst>
          </p:cNvPr>
          <p:cNvSpPr>
            <a:spLocks noChangeShapeType="1"/>
          </p:cNvSpPr>
          <p:nvPr/>
        </p:nvSpPr>
        <p:spPr bwMode="auto">
          <a:xfrm>
            <a:off x="6019800" y="4135822"/>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10">
            <a:extLst>
              <a:ext uri="{FF2B5EF4-FFF2-40B4-BE49-F238E27FC236}">
                <a16:creationId xmlns:a16="http://schemas.microsoft.com/office/drawing/2014/main" id="{F496A328-20D3-4ED5-8D6F-B10AB90C0258}"/>
              </a:ext>
            </a:extLst>
          </p:cNvPr>
          <p:cNvSpPr>
            <a:spLocks noChangeShapeType="1"/>
          </p:cNvSpPr>
          <p:nvPr/>
        </p:nvSpPr>
        <p:spPr bwMode="auto">
          <a:xfrm flipV="1">
            <a:off x="7315200" y="4288222"/>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11">
            <a:extLst>
              <a:ext uri="{FF2B5EF4-FFF2-40B4-BE49-F238E27FC236}">
                <a16:creationId xmlns:a16="http://schemas.microsoft.com/office/drawing/2014/main" id="{3D472CA8-AC9C-494F-8626-EC5D4534BF40}"/>
              </a:ext>
            </a:extLst>
          </p:cNvPr>
          <p:cNvSpPr>
            <a:spLocks noChangeShapeType="1"/>
          </p:cNvSpPr>
          <p:nvPr/>
        </p:nvSpPr>
        <p:spPr bwMode="auto">
          <a:xfrm flipH="1" flipV="1">
            <a:off x="7239000" y="2916622"/>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2">
            <a:extLst>
              <a:ext uri="{FF2B5EF4-FFF2-40B4-BE49-F238E27FC236}">
                <a16:creationId xmlns:a16="http://schemas.microsoft.com/office/drawing/2014/main" id="{135C4454-C8F7-43E9-A5A7-B857444F1B85}"/>
              </a:ext>
            </a:extLst>
          </p:cNvPr>
          <p:cNvSpPr>
            <a:spLocks noChangeShapeType="1"/>
          </p:cNvSpPr>
          <p:nvPr/>
        </p:nvSpPr>
        <p:spPr bwMode="auto">
          <a:xfrm>
            <a:off x="5715000" y="2535622"/>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3">
            <a:extLst>
              <a:ext uri="{FF2B5EF4-FFF2-40B4-BE49-F238E27FC236}">
                <a16:creationId xmlns:a16="http://schemas.microsoft.com/office/drawing/2014/main" id="{9D04125A-AE66-4F14-A7F0-EB214B251160}"/>
              </a:ext>
            </a:extLst>
          </p:cNvPr>
          <p:cNvSpPr>
            <a:spLocks noChangeShapeType="1"/>
          </p:cNvSpPr>
          <p:nvPr/>
        </p:nvSpPr>
        <p:spPr bwMode="auto">
          <a:xfrm flipV="1">
            <a:off x="4419600" y="2688022"/>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4">
            <a:extLst>
              <a:ext uri="{FF2B5EF4-FFF2-40B4-BE49-F238E27FC236}">
                <a16:creationId xmlns:a16="http://schemas.microsoft.com/office/drawing/2014/main" id="{37D74182-A7B4-4451-A010-67E36CBABA51}"/>
              </a:ext>
            </a:extLst>
          </p:cNvPr>
          <p:cNvSpPr>
            <a:spLocks noChangeShapeType="1"/>
          </p:cNvSpPr>
          <p:nvPr/>
        </p:nvSpPr>
        <p:spPr bwMode="auto">
          <a:xfrm>
            <a:off x="4419600" y="3297622"/>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5">
            <a:extLst>
              <a:ext uri="{FF2B5EF4-FFF2-40B4-BE49-F238E27FC236}">
                <a16:creationId xmlns:a16="http://schemas.microsoft.com/office/drawing/2014/main" id="{99E60AAC-D992-4B32-8C2C-B4A02034A37D}"/>
              </a:ext>
            </a:extLst>
          </p:cNvPr>
          <p:cNvSpPr>
            <a:spLocks noChangeShapeType="1"/>
          </p:cNvSpPr>
          <p:nvPr/>
        </p:nvSpPr>
        <p:spPr bwMode="auto">
          <a:xfrm flipH="1" flipV="1">
            <a:off x="4419600" y="3373822"/>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Oval 16">
            <a:extLst>
              <a:ext uri="{FF2B5EF4-FFF2-40B4-BE49-F238E27FC236}">
                <a16:creationId xmlns:a16="http://schemas.microsoft.com/office/drawing/2014/main" id="{1ED11CDD-79B5-4F4C-8709-146F0FF36917}"/>
              </a:ext>
            </a:extLst>
          </p:cNvPr>
          <p:cNvSpPr>
            <a:spLocks noChangeArrowheads="1"/>
          </p:cNvSpPr>
          <p:nvPr/>
        </p:nvSpPr>
        <p:spPr bwMode="auto">
          <a:xfrm>
            <a:off x="4038600" y="29166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3" name="Oval 17">
            <a:extLst>
              <a:ext uri="{FF2B5EF4-FFF2-40B4-BE49-F238E27FC236}">
                <a16:creationId xmlns:a16="http://schemas.microsoft.com/office/drawing/2014/main" id="{250E72B5-E7AC-49CB-859B-3FBFD6ADCC92}"/>
              </a:ext>
            </a:extLst>
          </p:cNvPr>
          <p:cNvSpPr>
            <a:spLocks noChangeArrowheads="1"/>
          </p:cNvSpPr>
          <p:nvPr/>
        </p:nvSpPr>
        <p:spPr bwMode="auto">
          <a:xfrm>
            <a:off x="3810000" y="42120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4" name="Oval 18">
            <a:extLst>
              <a:ext uri="{FF2B5EF4-FFF2-40B4-BE49-F238E27FC236}">
                <a16:creationId xmlns:a16="http://schemas.microsoft.com/office/drawing/2014/main" id="{650FD9DC-EAC2-4969-928E-BB602150CAC5}"/>
              </a:ext>
            </a:extLst>
          </p:cNvPr>
          <p:cNvSpPr>
            <a:spLocks noChangeArrowheads="1"/>
          </p:cNvSpPr>
          <p:nvPr/>
        </p:nvSpPr>
        <p:spPr bwMode="auto">
          <a:xfrm>
            <a:off x="5715000" y="37548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5" name="Oval 19">
            <a:extLst>
              <a:ext uri="{FF2B5EF4-FFF2-40B4-BE49-F238E27FC236}">
                <a16:creationId xmlns:a16="http://schemas.microsoft.com/office/drawing/2014/main" id="{7C7C52A5-203C-4D38-A644-842BB8F37F00}"/>
              </a:ext>
            </a:extLst>
          </p:cNvPr>
          <p:cNvSpPr>
            <a:spLocks noChangeArrowheads="1"/>
          </p:cNvSpPr>
          <p:nvPr/>
        </p:nvSpPr>
        <p:spPr bwMode="auto">
          <a:xfrm>
            <a:off x="5334000" y="23832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6" name="Oval 20">
            <a:extLst>
              <a:ext uri="{FF2B5EF4-FFF2-40B4-BE49-F238E27FC236}">
                <a16:creationId xmlns:a16="http://schemas.microsoft.com/office/drawing/2014/main" id="{F0160874-05C2-48D0-A113-383E08F2B413}"/>
              </a:ext>
            </a:extLst>
          </p:cNvPr>
          <p:cNvSpPr>
            <a:spLocks noChangeArrowheads="1"/>
          </p:cNvSpPr>
          <p:nvPr/>
        </p:nvSpPr>
        <p:spPr bwMode="auto">
          <a:xfrm>
            <a:off x="6934200" y="48216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7" name="Oval 21">
            <a:extLst>
              <a:ext uri="{FF2B5EF4-FFF2-40B4-BE49-F238E27FC236}">
                <a16:creationId xmlns:a16="http://schemas.microsoft.com/office/drawing/2014/main" id="{A5A325FF-3AA7-41EA-8B7E-2365A77281EC}"/>
              </a:ext>
            </a:extLst>
          </p:cNvPr>
          <p:cNvSpPr>
            <a:spLocks noChangeArrowheads="1"/>
          </p:cNvSpPr>
          <p:nvPr/>
        </p:nvSpPr>
        <p:spPr bwMode="auto">
          <a:xfrm>
            <a:off x="7620000" y="38310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8" name="Oval 22">
            <a:extLst>
              <a:ext uri="{FF2B5EF4-FFF2-40B4-BE49-F238E27FC236}">
                <a16:creationId xmlns:a16="http://schemas.microsoft.com/office/drawing/2014/main" id="{ECA8545D-E3B3-4163-BDF4-E37E85ECFD2B}"/>
              </a:ext>
            </a:extLst>
          </p:cNvPr>
          <p:cNvSpPr>
            <a:spLocks noChangeArrowheads="1"/>
          </p:cNvSpPr>
          <p:nvPr/>
        </p:nvSpPr>
        <p:spPr bwMode="auto">
          <a:xfrm>
            <a:off x="6858000" y="25356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49" name="Oval 23">
            <a:extLst>
              <a:ext uri="{FF2B5EF4-FFF2-40B4-BE49-F238E27FC236}">
                <a16:creationId xmlns:a16="http://schemas.microsoft.com/office/drawing/2014/main" id="{0B9C6BB5-2EA2-4890-A8B5-4E4B649B73E4}"/>
              </a:ext>
            </a:extLst>
          </p:cNvPr>
          <p:cNvSpPr>
            <a:spLocks noChangeArrowheads="1"/>
          </p:cNvSpPr>
          <p:nvPr/>
        </p:nvSpPr>
        <p:spPr bwMode="auto">
          <a:xfrm>
            <a:off x="5334000" y="497402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50" name="Text Box 24">
            <a:extLst>
              <a:ext uri="{FF2B5EF4-FFF2-40B4-BE49-F238E27FC236}">
                <a16:creationId xmlns:a16="http://schemas.microsoft.com/office/drawing/2014/main" id="{A9E865D1-A4E1-4E0D-B316-9BB007FED656}"/>
              </a:ext>
            </a:extLst>
          </p:cNvPr>
          <p:cNvSpPr txBox="1">
            <a:spLocks noChangeArrowheads="1"/>
          </p:cNvSpPr>
          <p:nvPr/>
        </p:nvSpPr>
        <p:spPr bwMode="auto">
          <a:xfrm>
            <a:off x="4953000" y="5812222"/>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5  1  0  3  2  7  6  4</a:t>
            </a:r>
          </a:p>
        </p:txBody>
      </p:sp>
    </p:spTree>
    <p:extLst>
      <p:ext uri="{BB962C8B-B14F-4D97-AF65-F5344CB8AC3E}">
        <p14:creationId xmlns:p14="http://schemas.microsoft.com/office/powerpoint/2010/main" val="146323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27" name="Oval 3">
            <a:extLst>
              <a:ext uri="{FF2B5EF4-FFF2-40B4-BE49-F238E27FC236}">
                <a16:creationId xmlns:a16="http://schemas.microsoft.com/office/drawing/2014/main" id="{1053A1B1-6596-4317-A0A2-CE8949B2CEAA}"/>
              </a:ext>
            </a:extLst>
          </p:cNvPr>
          <p:cNvSpPr>
            <a:spLocks noChangeArrowheads="1"/>
          </p:cNvSpPr>
          <p:nvPr/>
        </p:nvSpPr>
        <p:spPr bwMode="auto">
          <a:xfrm>
            <a:off x="3878314" y="309529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4">
            <a:extLst>
              <a:ext uri="{FF2B5EF4-FFF2-40B4-BE49-F238E27FC236}">
                <a16:creationId xmlns:a16="http://schemas.microsoft.com/office/drawing/2014/main" id="{176A5544-3D5E-40F1-BB2B-549C9F76BD34}"/>
              </a:ext>
            </a:extLst>
          </p:cNvPr>
          <p:cNvSpPr>
            <a:spLocks noChangeShapeType="1"/>
          </p:cNvSpPr>
          <p:nvPr/>
        </p:nvSpPr>
        <p:spPr bwMode="auto">
          <a:xfrm flipV="1">
            <a:off x="5783314" y="2790498"/>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5">
            <a:extLst>
              <a:ext uri="{FF2B5EF4-FFF2-40B4-BE49-F238E27FC236}">
                <a16:creationId xmlns:a16="http://schemas.microsoft.com/office/drawing/2014/main" id="{5784F402-C871-4456-B201-16339671F96E}"/>
              </a:ext>
            </a:extLst>
          </p:cNvPr>
          <p:cNvSpPr>
            <a:spLocks noChangeShapeType="1"/>
          </p:cNvSpPr>
          <p:nvPr/>
        </p:nvSpPr>
        <p:spPr bwMode="auto">
          <a:xfrm>
            <a:off x="5402314" y="2638098"/>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6">
            <a:extLst>
              <a:ext uri="{FF2B5EF4-FFF2-40B4-BE49-F238E27FC236}">
                <a16:creationId xmlns:a16="http://schemas.microsoft.com/office/drawing/2014/main" id="{2E794AF6-6FA4-4286-A67A-876BADD62351}"/>
              </a:ext>
            </a:extLst>
          </p:cNvPr>
          <p:cNvSpPr>
            <a:spLocks noChangeShapeType="1"/>
          </p:cNvSpPr>
          <p:nvPr/>
        </p:nvSpPr>
        <p:spPr bwMode="auto">
          <a:xfrm flipV="1">
            <a:off x="3954514" y="3933498"/>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7">
            <a:extLst>
              <a:ext uri="{FF2B5EF4-FFF2-40B4-BE49-F238E27FC236}">
                <a16:creationId xmlns:a16="http://schemas.microsoft.com/office/drawing/2014/main" id="{E6E0BC8C-74C6-462E-BBFB-4C131F6FC209}"/>
              </a:ext>
            </a:extLst>
          </p:cNvPr>
          <p:cNvSpPr>
            <a:spLocks noChangeShapeType="1"/>
          </p:cNvSpPr>
          <p:nvPr/>
        </p:nvSpPr>
        <p:spPr bwMode="auto">
          <a:xfrm>
            <a:off x="3878314" y="4466898"/>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8">
            <a:extLst>
              <a:ext uri="{FF2B5EF4-FFF2-40B4-BE49-F238E27FC236}">
                <a16:creationId xmlns:a16="http://schemas.microsoft.com/office/drawing/2014/main" id="{236E8608-F6F8-4D99-B9B4-DB6B384A751F}"/>
              </a:ext>
            </a:extLst>
          </p:cNvPr>
          <p:cNvSpPr>
            <a:spLocks noChangeShapeType="1"/>
          </p:cNvSpPr>
          <p:nvPr/>
        </p:nvSpPr>
        <p:spPr bwMode="auto">
          <a:xfrm flipH="1">
            <a:off x="3878314" y="3171498"/>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9">
            <a:extLst>
              <a:ext uri="{FF2B5EF4-FFF2-40B4-BE49-F238E27FC236}">
                <a16:creationId xmlns:a16="http://schemas.microsoft.com/office/drawing/2014/main" id="{7E418280-427A-431F-BBBF-27A1B47EDDBE}"/>
              </a:ext>
            </a:extLst>
          </p:cNvPr>
          <p:cNvSpPr>
            <a:spLocks noChangeShapeType="1"/>
          </p:cNvSpPr>
          <p:nvPr/>
        </p:nvSpPr>
        <p:spPr bwMode="auto">
          <a:xfrm>
            <a:off x="5783314" y="4009698"/>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10">
            <a:extLst>
              <a:ext uri="{FF2B5EF4-FFF2-40B4-BE49-F238E27FC236}">
                <a16:creationId xmlns:a16="http://schemas.microsoft.com/office/drawing/2014/main" id="{D71B3D93-2CE5-45EB-9DCA-BC24EB4092EB}"/>
              </a:ext>
            </a:extLst>
          </p:cNvPr>
          <p:cNvSpPr>
            <a:spLocks noChangeShapeType="1"/>
          </p:cNvSpPr>
          <p:nvPr/>
        </p:nvSpPr>
        <p:spPr bwMode="auto">
          <a:xfrm flipV="1">
            <a:off x="7078714" y="4162098"/>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1">
            <a:extLst>
              <a:ext uri="{FF2B5EF4-FFF2-40B4-BE49-F238E27FC236}">
                <a16:creationId xmlns:a16="http://schemas.microsoft.com/office/drawing/2014/main" id="{D5B1EA9D-1970-4B3C-B73E-7BBEC4463F68}"/>
              </a:ext>
            </a:extLst>
          </p:cNvPr>
          <p:cNvSpPr>
            <a:spLocks noChangeShapeType="1"/>
          </p:cNvSpPr>
          <p:nvPr/>
        </p:nvSpPr>
        <p:spPr bwMode="auto">
          <a:xfrm flipH="1" flipV="1">
            <a:off x="7002514" y="2790498"/>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2">
            <a:extLst>
              <a:ext uri="{FF2B5EF4-FFF2-40B4-BE49-F238E27FC236}">
                <a16:creationId xmlns:a16="http://schemas.microsoft.com/office/drawing/2014/main" id="{14E997CF-767B-44B6-92A0-5585DB926C21}"/>
              </a:ext>
            </a:extLst>
          </p:cNvPr>
          <p:cNvSpPr>
            <a:spLocks noChangeShapeType="1"/>
          </p:cNvSpPr>
          <p:nvPr/>
        </p:nvSpPr>
        <p:spPr bwMode="auto">
          <a:xfrm>
            <a:off x="5478514" y="2409498"/>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3">
            <a:extLst>
              <a:ext uri="{FF2B5EF4-FFF2-40B4-BE49-F238E27FC236}">
                <a16:creationId xmlns:a16="http://schemas.microsoft.com/office/drawing/2014/main" id="{479FD411-9FF3-4402-A690-5A9D815746C9}"/>
              </a:ext>
            </a:extLst>
          </p:cNvPr>
          <p:cNvSpPr>
            <a:spLocks noChangeShapeType="1"/>
          </p:cNvSpPr>
          <p:nvPr/>
        </p:nvSpPr>
        <p:spPr bwMode="auto">
          <a:xfrm flipV="1">
            <a:off x="4183114" y="2561898"/>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4">
            <a:extLst>
              <a:ext uri="{FF2B5EF4-FFF2-40B4-BE49-F238E27FC236}">
                <a16:creationId xmlns:a16="http://schemas.microsoft.com/office/drawing/2014/main" id="{32B46483-6C0D-41AA-805C-446C62216013}"/>
              </a:ext>
            </a:extLst>
          </p:cNvPr>
          <p:cNvSpPr>
            <a:spLocks noChangeShapeType="1"/>
          </p:cNvSpPr>
          <p:nvPr/>
        </p:nvSpPr>
        <p:spPr bwMode="auto">
          <a:xfrm>
            <a:off x="4183114" y="3171498"/>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5">
            <a:extLst>
              <a:ext uri="{FF2B5EF4-FFF2-40B4-BE49-F238E27FC236}">
                <a16:creationId xmlns:a16="http://schemas.microsoft.com/office/drawing/2014/main" id="{79B946C2-430B-46E2-B0D2-B493B8A40FFC}"/>
              </a:ext>
            </a:extLst>
          </p:cNvPr>
          <p:cNvSpPr>
            <a:spLocks noChangeShapeType="1"/>
          </p:cNvSpPr>
          <p:nvPr/>
        </p:nvSpPr>
        <p:spPr bwMode="auto">
          <a:xfrm flipH="1" flipV="1">
            <a:off x="4183114" y="3247698"/>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Oval 16">
            <a:extLst>
              <a:ext uri="{FF2B5EF4-FFF2-40B4-BE49-F238E27FC236}">
                <a16:creationId xmlns:a16="http://schemas.microsoft.com/office/drawing/2014/main" id="{D5FA2EF9-940F-4AF1-9E19-FFDFE14D9C0D}"/>
              </a:ext>
            </a:extLst>
          </p:cNvPr>
          <p:cNvSpPr>
            <a:spLocks noChangeArrowheads="1"/>
          </p:cNvSpPr>
          <p:nvPr/>
        </p:nvSpPr>
        <p:spPr bwMode="auto">
          <a:xfrm>
            <a:off x="3802114" y="2790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3" name="Oval 17">
            <a:extLst>
              <a:ext uri="{FF2B5EF4-FFF2-40B4-BE49-F238E27FC236}">
                <a16:creationId xmlns:a16="http://schemas.microsoft.com/office/drawing/2014/main" id="{9CA745E3-F6FE-4BEE-B2A6-31B5080C89F0}"/>
              </a:ext>
            </a:extLst>
          </p:cNvPr>
          <p:cNvSpPr>
            <a:spLocks noChangeArrowheads="1"/>
          </p:cNvSpPr>
          <p:nvPr/>
        </p:nvSpPr>
        <p:spPr bwMode="auto">
          <a:xfrm>
            <a:off x="3573514" y="4085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4" name="Oval 18">
            <a:extLst>
              <a:ext uri="{FF2B5EF4-FFF2-40B4-BE49-F238E27FC236}">
                <a16:creationId xmlns:a16="http://schemas.microsoft.com/office/drawing/2014/main" id="{4718DB0C-AFCC-4581-9DC9-980795DC201C}"/>
              </a:ext>
            </a:extLst>
          </p:cNvPr>
          <p:cNvSpPr>
            <a:spLocks noChangeArrowheads="1"/>
          </p:cNvSpPr>
          <p:nvPr/>
        </p:nvSpPr>
        <p:spPr bwMode="auto">
          <a:xfrm>
            <a:off x="5478514" y="36286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5" name="Oval 19">
            <a:extLst>
              <a:ext uri="{FF2B5EF4-FFF2-40B4-BE49-F238E27FC236}">
                <a16:creationId xmlns:a16="http://schemas.microsoft.com/office/drawing/2014/main" id="{9E4ECE05-4ECD-4C78-8BEE-E9D0F83E86AC}"/>
              </a:ext>
            </a:extLst>
          </p:cNvPr>
          <p:cNvSpPr>
            <a:spLocks noChangeArrowheads="1"/>
          </p:cNvSpPr>
          <p:nvPr/>
        </p:nvSpPr>
        <p:spPr bwMode="auto">
          <a:xfrm>
            <a:off x="5097514" y="22570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6" name="Oval 20">
            <a:extLst>
              <a:ext uri="{FF2B5EF4-FFF2-40B4-BE49-F238E27FC236}">
                <a16:creationId xmlns:a16="http://schemas.microsoft.com/office/drawing/2014/main" id="{DC2E66BB-C94E-487B-8612-5ED562BE360E}"/>
              </a:ext>
            </a:extLst>
          </p:cNvPr>
          <p:cNvSpPr>
            <a:spLocks noChangeArrowheads="1"/>
          </p:cNvSpPr>
          <p:nvPr/>
        </p:nvSpPr>
        <p:spPr bwMode="auto">
          <a:xfrm>
            <a:off x="6697714" y="4695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7" name="Oval 21">
            <a:extLst>
              <a:ext uri="{FF2B5EF4-FFF2-40B4-BE49-F238E27FC236}">
                <a16:creationId xmlns:a16="http://schemas.microsoft.com/office/drawing/2014/main" id="{B381AA68-F231-4E20-93A1-4ED354C99E6B}"/>
              </a:ext>
            </a:extLst>
          </p:cNvPr>
          <p:cNvSpPr>
            <a:spLocks noChangeArrowheads="1"/>
          </p:cNvSpPr>
          <p:nvPr/>
        </p:nvSpPr>
        <p:spPr bwMode="auto">
          <a:xfrm>
            <a:off x="7383514" y="3704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8" name="Oval 22">
            <a:extLst>
              <a:ext uri="{FF2B5EF4-FFF2-40B4-BE49-F238E27FC236}">
                <a16:creationId xmlns:a16="http://schemas.microsoft.com/office/drawing/2014/main" id="{50DD250A-3F45-4EBC-AB08-559EA11D6036}"/>
              </a:ext>
            </a:extLst>
          </p:cNvPr>
          <p:cNvSpPr>
            <a:spLocks noChangeArrowheads="1"/>
          </p:cNvSpPr>
          <p:nvPr/>
        </p:nvSpPr>
        <p:spPr bwMode="auto">
          <a:xfrm>
            <a:off x="6621514" y="2409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9" name="Oval 23">
            <a:extLst>
              <a:ext uri="{FF2B5EF4-FFF2-40B4-BE49-F238E27FC236}">
                <a16:creationId xmlns:a16="http://schemas.microsoft.com/office/drawing/2014/main" id="{EDD528BF-1D6D-48D5-8A7B-09B094C9442D}"/>
              </a:ext>
            </a:extLst>
          </p:cNvPr>
          <p:cNvSpPr>
            <a:spLocks noChangeArrowheads="1"/>
          </p:cNvSpPr>
          <p:nvPr/>
        </p:nvSpPr>
        <p:spPr bwMode="auto">
          <a:xfrm>
            <a:off x="5097514" y="4847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0" name="Text Box 24">
            <a:extLst>
              <a:ext uri="{FF2B5EF4-FFF2-40B4-BE49-F238E27FC236}">
                <a16:creationId xmlns:a16="http://schemas.microsoft.com/office/drawing/2014/main" id="{060EAE56-BB58-4224-81E1-1CD8BC723569}"/>
              </a:ext>
            </a:extLst>
          </p:cNvPr>
          <p:cNvSpPr txBox="1">
            <a:spLocks noChangeArrowheads="1"/>
          </p:cNvSpPr>
          <p:nvPr/>
        </p:nvSpPr>
        <p:spPr bwMode="auto">
          <a:xfrm>
            <a:off x="4716514" y="5686098"/>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a:p>
        </p:txBody>
      </p:sp>
      <p:sp>
        <p:nvSpPr>
          <p:cNvPr id="71" name="Line 25">
            <a:extLst>
              <a:ext uri="{FF2B5EF4-FFF2-40B4-BE49-F238E27FC236}">
                <a16:creationId xmlns:a16="http://schemas.microsoft.com/office/drawing/2014/main" id="{32BD55B6-6CC5-4401-A30C-8E42E7453D23}"/>
              </a:ext>
            </a:extLst>
          </p:cNvPr>
          <p:cNvSpPr>
            <a:spLocks noChangeShapeType="1"/>
          </p:cNvSpPr>
          <p:nvPr/>
        </p:nvSpPr>
        <p:spPr bwMode="auto">
          <a:xfrm>
            <a:off x="8374114"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26">
            <a:extLst>
              <a:ext uri="{FF2B5EF4-FFF2-40B4-BE49-F238E27FC236}">
                <a16:creationId xmlns:a16="http://schemas.microsoft.com/office/drawing/2014/main" id="{2721429B-F5A0-4142-9C79-1C629A2139AE}"/>
              </a:ext>
            </a:extLst>
          </p:cNvPr>
          <p:cNvSpPr>
            <a:spLocks noChangeShapeType="1"/>
          </p:cNvSpPr>
          <p:nvPr/>
        </p:nvSpPr>
        <p:spPr bwMode="auto">
          <a:xfrm>
            <a:off x="9212314"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Line 27">
            <a:extLst>
              <a:ext uri="{FF2B5EF4-FFF2-40B4-BE49-F238E27FC236}">
                <a16:creationId xmlns:a16="http://schemas.microsoft.com/office/drawing/2014/main" id="{B5328CCC-D9E4-4877-8C58-252C48CA7D5A}"/>
              </a:ext>
            </a:extLst>
          </p:cNvPr>
          <p:cNvSpPr>
            <a:spLocks noChangeShapeType="1"/>
          </p:cNvSpPr>
          <p:nvPr/>
        </p:nvSpPr>
        <p:spPr bwMode="auto">
          <a:xfrm>
            <a:off x="8374114" y="5076498"/>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Text Box 28">
            <a:extLst>
              <a:ext uri="{FF2B5EF4-FFF2-40B4-BE49-F238E27FC236}">
                <a16:creationId xmlns:a16="http://schemas.microsoft.com/office/drawing/2014/main" id="{9406CFAA-61F3-43BC-91A9-BA0D5989B7EA}"/>
              </a:ext>
            </a:extLst>
          </p:cNvPr>
          <p:cNvSpPr txBox="1">
            <a:spLocks noChangeArrowheads="1"/>
          </p:cNvSpPr>
          <p:nvPr/>
        </p:nvSpPr>
        <p:spPr bwMode="auto">
          <a:xfrm>
            <a:off x="8374114" y="2333299"/>
            <a:ext cx="8382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dirty="0"/>
          </a:p>
          <a:p>
            <a:pPr>
              <a:spcBef>
                <a:spcPct val="50000"/>
              </a:spcBef>
              <a:buFontTx/>
              <a:buNone/>
            </a:pPr>
            <a:endParaRPr lang="en-US" altLang="en-US" dirty="0"/>
          </a:p>
          <a:p>
            <a:pPr>
              <a:spcBef>
                <a:spcPct val="50000"/>
              </a:spcBef>
              <a:buFontTx/>
              <a:buNone/>
            </a:pPr>
            <a:endParaRPr lang="en-US" altLang="en-US" dirty="0"/>
          </a:p>
          <a:p>
            <a:pPr>
              <a:spcBef>
                <a:spcPct val="50000"/>
              </a:spcBef>
              <a:buFontTx/>
              <a:buNone/>
            </a:pPr>
            <a:endParaRPr lang="en-US" altLang="en-US" dirty="0"/>
          </a:p>
          <a:p>
            <a:pPr>
              <a:spcBef>
                <a:spcPct val="50000"/>
              </a:spcBef>
              <a:buFontTx/>
              <a:buNone/>
            </a:pPr>
            <a:endParaRPr lang="en-US" altLang="en-US" dirty="0"/>
          </a:p>
          <a:p>
            <a:pPr>
              <a:spcBef>
                <a:spcPct val="50000"/>
              </a:spcBef>
              <a:buFontTx/>
              <a:buNone/>
            </a:pPr>
            <a:endParaRPr lang="en-US" altLang="en-US" dirty="0"/>
          </a:p>
          <a:p>
            <a:pPr>
              <a:lnSpc>
                <a:spcPct val="90000"/>
              </a:lnSpc>
              <a:spcBef>
                <a:spcPct val="0"/>
              </a:spcBef>
            </a:pPr>
            <a:r>
              <a:rPr lang="en-US" altLang="en-US" sz="2000" dirty="0">
                <a:ea typeface="MS Mincho" panose="02020609040205080304" pitchFamily="49" charset="-128"/>
                <a:cs typeface="Times New Roman" panose="02020603050405020304" pitchFamily="18" charset="0"/>
              </a:rPr>
              <a:t>5</a:t>
            </a:r>
          </a:p>
        </p:txBody>
      </p:sp>
      <p:sp>
        <p:nvSpPr>
          <p:cNvPr id="75" name="Text Box 29">
            <a:extLst>
              <a:ext uri="{FF2B5EF4-FFF2-40B4-BE49-F238E27FC236}">
                <a16:creationId xmlns:a16="http://schemas.microsoft.com/office/drawing/2014/main" id="{7D053AB0-1894-4050-83A5-10C296689F96}"/>
              </a:ext>
            </a:extLst>
          </p:cNvPr>
          <p:cNvSpPr txBox="1">
            <a:spLocks noChangeArrowheads="1"/>
          </p:cNvSpPr>
          <p:nvPr/>
        </p:nvSpPr>
        <p:spPr bwMode="auto">
          <a:xfrm>
            <a:off x="8145514" y="5228898"/>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Push 5</a:t>
            </a:r>
          </a:p>
        </p:txBody>
      </p:sp>
    </p:spTree>
    <p:extLst>
      <p:ext uri="{BB962C8B-B14F-4D97-AF65-F5344CB8AC3E}">
        <p14:creationId xmlns:p14="http://schemas.microsoft.com/office/powerpoint/2010/main" val="2610269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70" name="Text Box 24">
            <a:extLst>
              <a:ext uri="{FF2B5EF4-FFF2-40B4-BE49-F238E27FC236}">
                <a16:creationId xmlns:a16="http://schemas.microsoft.com/office/drawing/2014/main" id="{060EAE56-BB58-4224-81E1-1CD8BC723569}"/>
              </a:ext>
            </a:extLst>
          </p:cNvPr>
          <p:cNvSpPr txBox="1">
            <a:spLocks noChangeArrowheads="1"/>
          </p:cNvSpPr>
          <p:nvPr/>
        </p:nvSpPr>
        <p:spPr bwMode="auto">
          <a:xfrm>
            <a:off x="4716514" y="5686098"/>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a:p>
        </p:txBody>
      </p:sp>
      <p:sp>
        <p:nvSpPr>
          <p:cNvPr id="31" name="Oval 3">
            <a:extLst>
              <a:ext uri="{FF2B5EF4-FFF2-40B4-BE49-F238E27FC236}">
                <a16:creationId xmlns:a16="http://schemas.microsoft.com/office/drawing/2014/main" id="{F724A12A-E9A6-4027-A7AC-38303849CB83}"/>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9352CF84-C7E8-4685-B52D-DF9425CCCB4B}"/>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83C242D4-ADC5-456B-9166-C4C5F4579FBC}"/>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BBD132F7-C60A-4B7B-A89B-E12A83F605E5}"/>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CF25073D-703F-4715-A867-FB34DF8A15C6}"/>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406EA5B0-D0B6-4549-878C-0CDACC81370D}"/>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DCF13AE0-6103-4DA3-9168-98E5B96893F8}"/>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5B9B04AE-614B-4C80-B2CE-EBBFD6632147}"/>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49E10D52-2E98-416F-946F-D9F454820AA2}"/>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51EFBA40-B8B0-42CC-A49B-BD1E503328EF}"/>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E5E4ED2D-B1BF-4B12-8C36-2417293F0847}"/>
              </a:ext>
            </a:extLst>
          </p:cNvPr>
          <p:cNvSpPr>
            <a:spLocks noChangeShapeType="1"/>
          </p:cNvSpPr>
          <p:nvPr/>
        </p:nvSpPr>
        <p:spPr bwMode="auto">
          <a:xfrm flipV="1">
            <a:off x="44196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ADF98124-198B-4411-9F2C-995849C374F8}"/>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5">
            <a:extLst>
              <a:ext uri="{FF2B5EF4-FFF2-40B4-BE49-F238E27FC236}">
                <a16:creationId xmlns:a16="http://schemas.microsoft.com/office/drawing/2014/main" id="{7961093A-781E-43C2-9BC2-080FE1686C43}"/>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6">
            <a:extLst>
              <a:ext uri="{FF2B5EF4-FFF2-40B4-BE49-F238E27FC236}">
                <a16:creationId xmlns:a16="http://schemas.microsoft.com/office/drawing/2014/main" id="{C4D4450F-525B-45D2-BF06-F9ECAFF239D8}"/>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17">
            <a:extLst>
              <a:ext uri="{FF2B5EF4-FFF2-40B4-BE49-F238E27FC236}">
                <a16:creationId xmlns:a16="http://schemas.microsoft.com/office/drawing/2014/main" id="{DED6145E-FF39-47F4-A978-D860BAC3DE88}"/>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18">
            <a:extLst>
              <a:ext uri="{FF2B5EF4-FFF2-40B4-BE49-F238E27FC236}">
                <a16:creationId xmlns:a16="http://schemas.microsoft.com/office/drawing/2014/main" id="{6DABF842-54DD-433E-AB02-24AE019C612D}"/>
              </a:ext>
            </a:extLst>
          </p:cNvPr>
          <p:cNvSpPr>
            <a:spLocks noChangeArrowheads="1"/>
          </p:cNvSpPr>
          <p:nvPr/>
        </p:nvSpPr>
        <p:spPr bwMode="auto">
          <a:xfrm>
            <a:off x="5715000" y="3581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19">
            <a:extLst>
              <a:ext uri="{FF2B5EF4-FFF2-40B4-BE49-F238E27FC236}">
                <a16:creationId xmlns:a16="http://schemas.microsoft.com/office/drawing/2014/main" id="{38826687-F5C0-4643-BA35-414C4232959E}"/>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20">
            <a:extLst>
              <a:ext uri="{FF2B5EF4-FFF2-40B4-BE49-F238E27FC236}">
                <a16:creationId xmlns:a16="http://schemas.microsoft.com/office/drawing/2014/main" id="{1ED15992-28CD-4089-A8DA-244893B52098}"/>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21">
            <a:extLst>
              <a:ext uri="{FF2B5EF4-FFF2-40B4-BE49-F238E27FC236}">
                <a16:creationId xmlns:a16="http://schemas.microsoft.com/office/drawing/2014/main" id="{C2FBEA4D-97D1-4295-A35E-9402AAFD363D}"/>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22">
            <a:extLst>
              <a:ext uri="{FF2B5EF4-FFF2-40B4-BE49-F238E27FC236}">
                <a16:creationId xmlns:a16="http://schemas.microsoft.com/office/drawing/2014/main" id="{F97FC14B-60DD-409B-BC15-756FDBDD8BB4}"/>
              </a:ext>
            </a:extLst>
          </p:cNvPr>
          <p:cNvSpPr>
            <a:spLocks noChangeArrowheads="1"/>
          </p:cNvSpPr>
          <p:nvPr/>
        </p:nvSpPr>
        <p:spPr bwMode="auto">
          <a:xfrm>
            <a:off x="6858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6" name="Oval 23">
            <a:extLst>
              <a:ext uri="{FF2B5EF4-FFF2-40B4-BE49-F238E27FC236}">
                <a16:creationId xmlns:a16="http://schemas.microsoft.com/office/drawing/2014/main" id="{963380CF-8A28-4A28-B4CE-672139AB23D1}"/>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7" name="Text Box 24">
            <a:extLst>
              <a:ext uri="{FF2B5EF4-FFF2-40B4-BE49-F238E27FC236}">
                <a16:creationId xmlns:a16="http://schemas.microsoft.com/office/drawing/2014/main" id="{C746B61F-BABB-45DE-A06C-602301A6CB95}"/>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a:t>
            </a:r>
          </a:p>
        </p:txBody>
      </p:sp>
      <p:sp>
        <p:nvSpPr>
          <p:cNvPr id="78" name="Line 25">
            <a:extLst>
              <a:ext uri="{FF2B5EF4-FFF2-40B4-BE49-F238E27FC236}">
                <a16:creationId xmlns:a16="http://schemas.microsoft.com/office/drawing/2014/main" id="{ABD31831-FBEB-43B8-AFC9-9EC0B3412AAE}"/>
              </a:ext>
            </a:extLst>
          </p:cNvPr>
          <p:cNvSpPr>
            <a:spLocks noChangeShapeType="1"/>
          </p:cNvSpPr>
          <p:nvPr/>
        </p:nvSpPr>
        <p:spPr bwMode="auto">
          <a:xfrm>
            <a:off x="8610600"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26">
            <a:extLst>
              <a:ext uri="{FF2B5EF4-FFF2-40B4-BE49-F238E27FC236}">
                <a16:creationId xmlns:a16="http://schemas.microsoft.com/office/drawing/2014/main" id="{14686FB9-22B2-4398-9231-B6C29C173FC3}"/>
              </a:ext>
            </a:extLst>
          </p:cNvPr>
          <p:cNvSpPr>
            <a:spLocks noChangeShapeType="1"/>
          </p:cNvSpPr>
          <p:nvPr/>
        </p:nvSpPr>
        <p:spPr bwMode="auto">
          <a:xfrm>
            <a:off x="9448800"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Line 27">
            <a:extLst>
              <a:ext uri="{FF2B5EF4-FFF2-40B4-BE49-F238E27FC236}">
                <a16:creationId xmlns:a16="http://schemas.microsoft.com/office/drawing/2014/main" id="{AAAD7BB9-8C08-4543-88F8-60AC8C166526}"/>
              </a:ext>
            </a:extLst>
          </p:cNvPr>
          <p:cNvSpPr>
            <a:spLocks noChangeShapeType="1"/>
          </p:cNvSpPr>
          <p:nvPr/>
        </p:nvSpPr>
        <p:spPr bwMode="auto">
          <a:xfrm>
            <a:off x="8610600" y="5029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 name="Text Box 28">
            <a:extLst>
              <a:ext uri="{FF2B5EF4-FFF2-40B4-BE49-F238E27FC236}">
                <a16:creationId xmlns:a16="http://schemas.microsoft.com/office/drawing/2014/main" id="{4A4A5A92-8FB4-48A3-8609-81F86ABD0C58}"/>
              </a:ext>
            </a:extLst>
          </p:cNvPr>
          <p:cNvSpPr txBox="1">
            <a:spLocks noChangeArrowheads="1"/>
          </p:cNvSpPr>
          <p:nvPr/>
        </p:nvSpPr>
        <p:spPr bwMode="auto">
          <a:xfrm>
            <a:off x="8610600" y="2286001"/>
            <a:ext cx="838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a:p>
          <a:p>
            <a:pPr>
              <a:spcBef>
                <a:spcPct val="50000"/>
              </a:spcBef>
              <a:buFontTx/>
              <a:buNone/>
            </a:pPr>
            <a:endParaRPr lang="en-US" altLang="en-US"/>
          </a:p>
          <a:p>
            <a:pPr>
              <a:spcBef>
                <a:spcPct val="50000"/>
              </a:spcBef>
              <a:buFontTx/>
              <a:buNone/>
            </a:pPr>
            <a:endParaRPr lang="en-US" altLang="en-US"/>
          </a:p>
          <a:p>
            <a:pPr>
              <a:spcBef>
                <a:spcPct val="50000"/>
              </a:spcBef>
              <a:buFontTx/>
              <a:buNone/>
            </a:pPr>
            <a:endParaRPr lang="en-US" altLang="en-US"/>
          </a:p>
          <a:p>
            <a:pPr>
              <a:spcBef>
                <a:spcPct val="50000"/>
              </a:spcBef>
              <a:buFontTx/>
              <a:buNone/>
            </a:pPr>
            <a:endParaRPr lang="en-US" altLang="en-US"/>
          </a:p>
          <a:p>
            <a:pPr>
              <a:spcBef>
                <a:spcPct val="50000"/>
              </a:spcBef>
              <a:buFontTx/>
              <a:buNone/>
            </a:pPr>
            <a:r>
              <a:rPr lang="en-US" altLang="en-US" sz="2400"/>
              <a:t> </a:t>
            </a:r>
          </a:p>
        </p:txBody>
      </p:sp>
      <p:sp>
        <p:nvSpPr>
          <p:cNvPr id="82" name="Text Box 29">
            <a:extLst>
              <a:ext uri="{FF2B5EF4-FFF2-40B4-BE49-F238E27FC236}">
                <a16:creationId xmlns:a16="http://schemas.microsoft.com/office/drawing/2014/main" id="{2C855B34-29FB-4314-AC2A-8442F4A2EB8D}"/>
              </a:ext>
            </a:extLst>
          </p:cNvPr>
          <p:cNvSpPr txBox="1">
            <a:spLocks noChangeArrowheads="1"/>
          </p:cNvSpPr>
          <p:nvPr/>
        </p:nvSpPr>
        <p:spPr bwMode="auto">
          <a:xfrm>
            <a:off x="7848600" y="51816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Pop/Visit/Mark 5</a:t>
            </a:r>
          </a:p>
        </p:txBody>
      </p:sp>
    </p:spTree>
    <p:extLst>
      <p:ext uri="{BB962C8B-B14F-4D97-AF65-F5344CB8AC3E}">
        <p14:creationId xmlns:p14="http://schemas.microsoft.com/office/powerpoint/2010/main" val="772556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A0ED3DC0-8280-4B18-8A3D-2C4213C7E3E9}"/>
              </a:ext>
            </a:extLst>
          </p:cNvPr>
          <p:cNvSpPr>
            <a:spLocks noChangeArrowheads="1"/>
          </p:cNvSpPr>
          <p:nvPr/>
        </p:nvSpPr>
        <p:spPr bwMode="auto">
          <a:xfrm>
            <a:off x="3484176" y="3205656"/>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FBFC9E16-DB9E-41DB-B660-9CCCC387C901}"/>
              </a:ext>
            </a:extLst>
          </p:cNvPr>
          <p:cNvSpPr>
            <a:spLocks noChangeShapeType="1"/>
          </p:cNvSpPr>
          <p:nvPr/>
        </p:nvSpPr>
        <p:spPr bwMode="auto">
          <a:xfrm flipV="1">
            <a:off x="5389176" y="2900856"/>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9FCC5D13-DE45-4854-910A-CD3BADB213B7}"/>
              </a:ext>
            </a:extLst>
          </p:cNvPr>
          <p:cNvSpPr>
            <a:spLocks noChangeShapeType="1"/>
          </p:cNvSpPr>
          <p:nvPr/>
        </p:nvSpPr>
        <p:spPr bwMode="auto">
          <a:xfrm>
            <a:off x="5008176" y="2748456"/>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454C35F5-B752-4523-9314-58B4EA2CB2A5}"/>
              </a:ext>
            </a:extLst>
          </p:cNvPr>
          <p:cNvSpPr>
            <a:spLocks noChangeShapeType="1"/>
          </p:cNvSpPr>
          <p:nvPr/>
        </p:nvSpPr>
        <p:spPr bwMode="auto">
          <a:xfrm flipV="1">
            <a:off x="3560376" y="4043856"/>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2E1B7ACB-0878-47B5-8414-09384EFCFF1D}"/>
              </a:ext>
            </a:extLst>
          </p:cNvPr>
          <p:cNvSpPr>
            <a:spLocks noChangeShapeType="1"/>
          </p:cNvSpPr>
          <p:nvPr/>
        </p:nvSpPr>
        <p:spPr bwMode="auto">
          <a:xfrm>
            <a:off x="3484176" y="4577256"/>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DD92343D-0BEA-4D6C-A060-09F401B6B606}"/>
              </a:ext>
            </a:extLst>
          </p:cNvPr>
          <p:cNvSpPr>
            <a:spLocks noChangeShapeType="1"/>
          </p:cNvSpPr>
          <p:nvPr/>
        </p:nvSpPr>
        <p:spPr bwMode="auto">
          <a:xfrm flipH="1">
            <a:off x="3484176" y="3281856"/>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0E17A447-1334-474A-865C-738E2CF355ED}"/>
              </a:ext>
            </a:extLst>
          </p:cNvPr>
          <p:cNvSpPr>
            <a:spLocks noChangeShapeType="1"/>
          </p:cNvSpPr>
          <p:nvPr/>
        </p:nvSpPr>
        <p:spPr bwMode="auto">
          <a:xfrm>
            <a:off x="5389176" y="4120056"/>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952F6A47-5B2A-411B-AB44-53B42D4AB572}"/>
              </a:ext>
            </a:extLst>
          </p:cNvPr>
          <p:cNvSpPr>
            <a:spLocks noChangeShapeType="1"/>
          </p:cNvSpPr>
          <p:nvPr/>
        </p:nvSpPr>
        <p:spPr bwMode="auto">
          <a:xfrm flipV="1">
            <a:off x="6684576" y="4272456"/>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2C5F0A38-7ADB-4A85-8F9E-A91824416FEE}"/>
              </a:ext>
            </a:extLst>
          </p:cNvPr>
          <p:cNvSpPr>
            <a:spLocks noChangeShapeType="1"/>
          </p:cNvSpPr>
          <p:nvPr/>
        </p:nvSpPr>
        <p:spPr bwMode="auto">
          <a:xfrm flipH="1" flipV="1">
            <a:off x="6608376" y="2900856"/>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A7978B94-5715-4435-8529-1D0FB390936A}"/>
              </a:ext>
            </a:extLst>
          </p:cNvPr>
          <p:cNvSpPr>
            <a:spLocks noChangeShapeType="1"/>
          </p:cNvSpPr>
          <p:nvPr/>
        </p:nvSpPr>
        <p:spPr bwMode="auto">
          <a:xfrm>
            <a:off x="5084376" y="2519856"/>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10154082-3926-4F61-ACAB-04CAA06FE462}"/>
              </a:ext>
            </a:extLst>
          </p:cNvPr>
          <p:cNvSpPr>
            <a:spLocks noChangeShapeType="1"/>
          </p:cNvSpPr>
          <p:nvPr/>
        </p:nvSpPr>
        <p:spPr bwMode="auto">
          <a:xfrm flipV="1">
            <a:off x="3788976" y="2672256"/>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C543665D-5E4E-4D88-B7E1-DEE03F2CDA67}"/>
              </a:ext>
            </a:extLst>
          </p:cNvPr>
          <p:cNvSpPr>
            <a:spLocks noChangeShapeType="1"/>
          </p:cNvSpPr>
          <p:nvPr/>
        </p:nvSpPr>
        <p:spPr bwMode="auto">
          <a:xfrm>
            <a:off x="3788976" y="3281856"/>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2268FA5D-E154-458F-9258-4DA4648F98C0}"/>
              </a:ext>
            </a:extLst>
          </p:cNvPr>
          <p:cNvSpPr>
            <a:spLocks noChangeShapeType="1"/>
          </p:cNvSpPr>
          <p:nvPr/>
        </p:nvSpPr>
        <p:spPr bwMode="auto">
          <a:xfrm flipH="1" flipV="1">
            <a:off x="3788976" y="3358056"/>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7B5CDC9E-79EC-4EE6-901D-353053622927}"/>
              </a:ext>
            </a:extLst>
          </p:cNvPr>
          <p:cNvSpPr>
            <a:spLocks noChangeArrowheads="1"/>
          </p:cNvSpPr>
          <p:nvPr/>
        </p:nvSpPr>
        <p:spPr bwMode="auto">
          <a:xfrm>
            <a:off x="3407976" y="29008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29C83DD7-1663-42BE-9FCE-0195A3FFFC47}"/>
              </a:ext>
            </a:extLst>
          </p:cNvPr>
          <p:cNvSpPr>
            <a:spLocks noChangeArrowheads="1"/>
          </p:cNvSpPr>
          <p:nvPr/>
        </p:nvSpPr>
        <p:spPr bwMode="auto">
          <a:xfrm>
            <a:off x="3179376" y="41962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39BF6461-7824-4286-8DDE-82BD19BCB323}"/>
              </a:ext>
            </a:extLst>
          </p:cNvPr>
          <p:cNvSpPr>
            <a:spLocks noChangeArrowheads="1"/>
          </p:cNvSpPr>
          <p:nvPr/>
        </p:nvSpPr>
        <p:spPr bwMode="auto">
          <a:xfrm>
            <a:off x="5084376" y="37390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C9E7CF14-4ED3-4948-918F-B3B6596F9645}"/>
              </a:ext>
            </a:extLst>
          </p:cNvPr>
          <p:cNvSpPr>
            <a:spLocks noChangeArrowheads="1"/>
          </p:cNvSpPr>
          <p:nvPr/>
        </p:nvSpPr>
        <p:spPr bwMode="auto">
          <a:xfrm>
            <a:off x="4703376" y="236745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781D225D-3808-43D7-9A97-7691792BB323}"/>
              </a:ext>
            </a:extLst>
          </p:cNvPr>
          <p:cNvSpPr>
            <a:spLocks noChangeArrowheads="1"/>
          </p:cNvSpPr>
          <p:nvPr/>
        </p:nvSpPr>
        <p:spPr bwMode="auto">
          <a:xfrm>
            <a:off x="6303576" y="48058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23F49F2A-8A46-4049-B836-0F5CAF84C9BB}"/>
              </a:ext>
            </a:extLst>
          </p:cNvPr>
          <p:cNvSpPr>
            <a:spLocks noChangeArrowheads="1"/>
          </p:cNvSpPr>
          <p:nvPr/>
        </p:nvSpPr>
        <p:spPr bwMode="auto">
          <a:xfrm>
            <a:off x="6989376" y="38152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55B70EC2-43D1-4A9C-B0E3-FF9AA97B6BE2}"/>
              </a:ext>
            </a:extLst>
          </p:cNvPr>
          <p:cNvSpPr>
            <a:spLocks noChangeArrowheads="1"/>
          </p:cNvSpPr>
          <p:nvPr/>
        </p:nvSpPr>
        <p:spPr bwMode="auto">
          <a:xfrm>
            <a:off x="6227376" y="25198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12762624-ED2F-4451-B36B-B9BF27C0E946}"/>
              </a:ext>
            </a:extLst>
          </p:cNvPr>
          <p:cNvSpPr>
            <a:spLocks noChangeArrowheads="1"/>
          </p:cNvSpPr>
          <p:nvPr/>
        </p:nvSpPr>
        <p:spPr bwMode="auto">
          <a:xfrm>
            <a:off x="4703376" y="495825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74143B02-D622-4390-8DE1-12395EE44A4E}"/>
              </a:ext>
            </a:extLst>
          </p:cNvPr>
          <p:cNvSpPr txBox="1">
            <a:spLocks noChangeArrowheads="1"/>
          </p:cNvSpPr>
          <p:nvPr/>
        </p:nvSpPr>
        <p:spPr bwMode="auto">
          <a:xfrm>
            <a:off x="4322376" y="5796456"/>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en-US"/>
              <a:t>5</a:t>
            </a:r>
          </a:p>
        </p:txBody>
      </p:sp>
      <p:sp>
        <p:nvSpPr>
          <p:cNvPr id="74" name="Line 25">
            <a:extLst>
              <a:ext uri="{FF2B5EF4-FFF2-40B4-BE49-F238E27FC236}">
                <a16:creationId xmlns:a16="http://schemas.microsoft.com/office/drawing/2014/main" id="{0642310C-CD33-4A2D-B86A-EEBEA2BDAE43}"/>
              </a:ext>
            </a:extLst>
          </p:cNvPr>
          <p:cNvSpPr>
            <a:spLocks noChangeShapeType="1"/>
          </p:cNvSpPr>
          <p:nvPr/>
        </p:nvSpPr>
        <p:spPr bwMode="auto">
          <a:xfrm>
            <a:off x="7979976" y="2519856"/>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89D1BD4C-A0A5-42E0-B3C2-5FA515EB1DE6}"/>
              </a:ext>
            </a:extLst>
          </p:cNvPr>
          <p:cNvSpPr>
            <a:spLocks noChangeShapeType="1"/>
          </p:cNvSpPr>
          <p:nvPr/>
        </p:nvSpPr>
        <p:spPr bwMode="auto">
          <a:xfrm>
            <a:off x="8818176" y="2519856"/>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Line 27">
            <a:extLst>
              <a:ext uri="{FF2B5EF4-FFF2-40B4-BE49-F238E27FC236}">
                <a16:creationId xmlns:a16="http://schemas.microsoft.com/office/drawing/2014/main" id="{ADC0FC34-EFA7-4294-A857-D092B855781B}"/>
              </a:ext>
            </a:extLst>
          </p:cNvPr>
          <p:cNvSpPr>
            <a:spLocks noChangeShapeType="1"/>
          </p:cNvSpPr>
          <p:nvPr/>
        </p:nvSpPr>
        <p:spPr bwMode="auto">
          <a:xfrm>
            <a:off x="7979976" y="518685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4" name="Text Box 28">
            <a:extLst>
              <a:ext uri="{FF2B5EF4-FFF2-40B4-BE49-F238E27FC236}">
                <a16:creationId xmlns:a16="http://schemas.microsoft.com/office/drawing/2014/main" id="{5E1798B2-8A8A-4309-86DD-ECD3741B9791}"/>
              </a:ext>
            </a:extLst>
          </p:cNvPr>
          <p:cNvSpPr txBox="1">
            <a:spLocks noChangeArrowheads="1"/>
          </p:cNvSpPr>
          <p:nvPr/>
        </p:nvSpPr>
        <p:spPr bwMode="auto">
          <a:xfrm>
            <a:off x="7979976" y="1910256"/>
            <a:ext cx="838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1</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5" name="Text Box 29">
            <a:extLst>
              <a:ext uri="{FF2B5EF4-FFF2-40B4-BE49-F238E27FC236}">
                <a16:creationId xmlns:a16="http://schemas.microsoft.com/office/drawing/2014/main" id="{14C39E58-8472-4A2D-A810-E010FC85D0F2}"/>
              </a:ext>
            </a:extLst>
          </p:cNvPr>
          <p:cNvSpPr txBox="1">
            <a:spLocks noChangeArrowheads="1"/>
          </p:cNvSpPr>
          <p:nvPr/>
        </p:nvSpPr>
        <p:spPr bwMode="auto">
          <a:xfrm>
            <a:off x="7217976" y="5339256"/>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Push 2, Push 1</a:t>
            </a:r>
          </a:p>
        </p:txBody>
      </p:sp>
    </p:spTree>
    <p:extLst>
      <p:ext uri="{BB962C8B-B14F-4D97-AF65-F5344CB8AC3E}">
        <p14:creationId xmlns:p14="http://schemas.microsoft.com/office/powerpoint/2010/main" val="2512853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
            <a:extLst>
              <a:ext uri="{FF2B5EF4-FFF2-40B4-BE49-F238E27FC236}">
                <a16:creationId xmlns:a16="http://schemas.microsoft.com/office/drawing/2014/main" id="{8F9447A3-CF2E-4E1D-9F13-9013C7860DBB}"/>
              </a:ext>
            </a:extLst>
          </p:cNvPr>
          <p:cNvSpPr>
            <a:spLocks noChangeArrowheads="1"/>
          </p:cNvSpPr>
          <p:nvPr/>
        </p:nvSpPr>
        <p:spPr bwMode="auto">
          <a:xfrm>
            <a:off x="3799488" y="315836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2" name="Line 4">
            <a:extLst>
              <a:ext uri="{FF2B5EF4-FFF2-40B4-BE49-F238E27FC236}">
                <a16:creationId xmlns:a16="http://schemas.microsoft.com/office/drawing/2014/main" id="{A4E22E82-D923-4083-8811-B945020DDF56}"/>
              </a:ext>
            </a:extLst>
          </p:cNvPr>
          <p:cNvSpPr>
            <a:spLocks noChangeShapeType="1"/>
          </p:cNvSpPr>
          <p:nvPr/>
        </p:nvSpPr>
        <p:spPr bwMode="auto">
          <a:xfrm flipV="1">
            <a:off x="5704488" y="285356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3" name="Line 5">
            <a:extLst>
              <a:ext uri="{FF2B5EF4-FFF2-40B4-BE49-F238E27FC236}">
                <a16:creationId xmlns:a16="http://schemas.microsoft.com/office/drawing/2014/main" id="{1DE09ECC-16C3-4C31-92F9-AB432B771627}"/>
              </a:ext>
            </a:extLst>
          </p:cNvPr>
          <p:cNvSpPr>
            <a:spLocks noChangeShapeType="1"/>
          </p:cNvSpPr>
          <p:nvPr/>
        </p:nvSpPr>
        <p:spPr bwMode="auto">
          <a:xfrm>
            <a:off x="5323488" y="270116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4" name="Line 6">
            <a:extLst>
              <a:ext uri="{FF2B5EF4-FFF2-40B4-BE49-F238E27FC236}">
                <a16:creationId xmlns:a16="http://schemas.microsoft.com/office/drawing/2014/main" id="{05619A21-144D-48FC-A7B4-9587E99AAC9D}"/>
              </a:ext>
            </a:extLst>
          </p:cNvPr>
          <p:cNvSpPr>
            <a:spLocks noChangeShapeType="1"/>
          </p:cNvSpPr>
          <p:nvPr/>
        </p:nvSpPr>
        <p:spPr bwMode="auto">
          <a:xfrm flipV="1">
            <a:off x="3875688" y="399656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5" name="Line 7">
            <a:extLst>
              <a:ext uri="{FF2B5EF4-FFF2-40B4-BE49-F238E27FC236}">
                <a16:creationId xmlns:a16="http://schemas.microsoft.com/office/drawing/2014/main" id="{62CAE523-D4F3-40E6-809A-492931901843}"/>
              </a:ext>
            </a:extLst>
          </p:cNvPr>
          <p:cNvSpPr>
            <a:spLocks noChangeShapeType="1"/>
          </p:cNvSpPr>
          <p:nvPr/>
        </p:nvSpPr>
        <p:spPr bwMode="auto">
          <a:xfrm>
            <a:off x="3799488" y="452996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6" name="Line 8">
            <a:extLst>
              <a:ext uri="{FF2B5EF4-FFF2-40B4-BE49-F238E27FC236}">
                <a16:creationId xmlns:a16="http://schemas.microsoft.com/office/drawing/2014/main" id="{BDEAF600-EF37-4512-A742-F64EA69C3E57}"/>
              </a:ext>
            </a:extLst>
          </p:cNvPr>
          <p:cNvSpPr>
            <a:spLocks noChangeShapeType="1"/>
          </p:cNvSpPr>
          <p:nvPr/>
        </p:nvSpPr>
        <p:spPr bwMode="auto">
          <a:xfrm flipH="1">
            <a:off x="3799488" y="323456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7" name="Line 9">
            <a:extLst>
              <a:ext uri="{FF2B5EF4-FFF2-40B4-BE49-F238E27FC236}">
                <a16:creationId xmlns:a16="http://schemas.microsoft.com/office/drawing/2014/main" id="{B543F3BE-B57D-4377-8BF1-B8A0010FB146}"/>
              </a:ext>
            </a:extLst>
          </p:cNvPr>
          <p:cNvSpPr>
            <a:spLocks noChangeShapeType="1"/>
          </p:cNvSpPr>
          <p:nvPr/>
        </p:nvSpPr>
        <p:spPr bwMode="auto">
          <a:xfrm>
            <a:off x="5704488" y="407276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8" name="Line 10">
            <a:extLst>
              <a:ext uri="{FF2B5EF4-FFF2-40B4-BE49-F238E27FC236}">
                <a16:creationId xmlns:a16="http://schemas.microsoft.com/office/drawing/2014/main" id="{C4B87D17-0FB4-4342-995B-0AD9783BCA2F}"/>
              </a:ext>
            </a:extLst>
          </p:cNvPr>
          <p:cNvSpPr>
            <a:spLocks noChangeShapeType="1"/>
          </p:cNvSpPr>
          <p:nvPr/>
        </p:nvSpPr>
        <p:spPr bwMode="auto">
          <a:xfrm flipV="1">
            <a:off x="6999888" y="422516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9" name="Line 11">
            <a:extLst>
              <a:ext uri="{FF2B5EF4-FFF2-40B4-BE49-F238E27FC236}">
                <a16:creationId xmlns:a16="http://schemas.microsoft.com/office/drawing/2014/main" id="{8915BCFE-5661-48E7-A8E6-BF3506F20E9F}"/>
              </a:ext>
            </a:extLst>
          </p:cNvPr>
          <p:cNvSpPr>
            <a:spLocks noChangeShapeType="1"/>
          </p:cNvSpPr>
          <p:nvPr/>
        </p:nvSpPr>
        <p:spPr bwMode="auto">
          <a:xfrm flipH="1" flipV="1">
            <a:off x="6923688" y="285356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0" name="Line 12">
            <a:extLst>
              <a:ext uri="{FF2B5EF4-FFF2-40B4-BE49-F238E27FC236}">
                <a16:creationId xmlns:a16="http://schemas.microsoft.com/office/drawing/2014/main" id="{B1A30ED4-A7C7-40B2-AC05-8138A6368B17}"/>
              </a:ext>
            </a:extLst>
          </p:cNvPr>
          <p:cNvSpPr>
            <a:spLocks noChangeShapeType="1"/>
          </p:cNvSpPr>
          <p:nvPr/>
        </p:nvSpPr>
        <p:spPr bwMode="auto">
          <a:xfrm>
            <a:off x="5399688" y="247256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1" name="Line 13">
            <a:extLst>
              <a:ext uri="{FF2B5EF4-FFF2-40B4-BE49-F238E27FC236}">
                <a16:creationId xmlns:a16="http://schemas.microsoft.com/office/drawing/2014/main" id="{69E418FC-8BCB-4CE5-87BB-F7E5BED7C927}"/>
              </a:ext>
            </a:extLst>
          </p:cNvPr>
          <p:cNvSpPr>
            <a:spLocks noChangeShapeType="1"/>
          </p:cNvSpPr>
          <p:nvPr/>
        </p:nvSpPr>
        <p:spPr bwMode="auto">
          <a:xfrm flipV="1">
            <a:off x="4104288" y="262496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2" name="Line 14">
            <a:extLst>
              <a:ext uri="{FF2B5EF4-FFF2-40B4-BE49-F238E27FC236}">
                <a16:creationId xmlns:a16="http://schemas.microsoft.com/office/drawing/2014/main" id="{9BB548DE-0FAC-4C5F-932E-AEE3B0F8073E}"/>
              </a:ext>
            </a:extLst>
          </p:cNvPr>
          <p:cNvSpPr>
            <a:spLocks noChangeShapeType="1"/>
          </p:cNvSpPr>
          <p:nvPr/>
        </p:nvSpPr>
        <p:spPr bwMode="auto">
          <a:xfrm>
            <a:off x="4104288" y="323456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3" name="Line 15">
            <a:extLst>
              <a:ext uri="{FF2B5EF4-FFF2-40B4-BE49-F238E27FC236}">
                <a16:creationId xmlns:a16="http://schemas.microsoft.com/office/drawing/2014/main" id="{4D3000C8-E521-4B12-B8F5-AB2F7CDB2467}"/>
              </a:ext>
            </a:extLst>
          </p:cNvPr>
          <p:cNvSpPr>
            <a:spLocks noChangeShapeType="1"/>
          </p:cNvSpPr>
          <p:nvPr/>
        </p:nvSpPr>
        <p:spPr bwMode="auto">
          <a:xfrm flipH="1" flipV="1">
            <a:off x="4104288" y="331076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4" name="Oval 16">
            <a:extLst>
              <a:ext uri="{FF2B5EF4-FFF2-40B4-BE49-F238E27FC236}">
                <a16:creationId xmlns:a16="http://schemas.microsoft.com/office/drawing/2014/main" id="{5EBEF0B6-5237-449D-847E-B7A2236345EE}"/>
              </a:ext>
            </a:extLst>
          </p:cNvPr>
          <p:cNvSpPr>
            <a:spLocks noChangeArrowheads="1"/>
          </p:cNvSpPr>
          <p:nvPr/>
        </p:nvSpPr>
        <p:spPr bwMode="auto">
          <a:xfrm>
            <a:off x="3723288" y="28535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0</a:t>
            </a:r>
          </a:p>
        </p:txBody>
      </p:sp>
      <p:sp>
        <p:nvSpPr>
          <p:cNvPr id="45" name="Oval 17">
            <a:extLst>
              <a:ext uri="{FF2B5EF4-FFF2-40B4-BE49-F238E27FC236}">
                <a16:creationId xmlns:a16="http://schemas.microsoft.com/office/drawing/2014/main" id="{352F9FA7-0203-47C2-9A16-5A2E420AE15F}"/>
              </a:ext>
            </a:extLst>
          </p:cNvPr>
          <p:cNvSpPr>
            <a:spLocks noChangeArrowheads="1"/>
          </p:cNvSpPr>
          <p:nvPr/>
        </p:nvSpPr>
        <p:spPr bwMode="auto">
          <a:xfrm>
            <a:off x="3494688" y="41489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7</a:t>
            </a:r>
          </a:p>
        </p:txBody>
      </p:sp>
      <p:sp>
        <p:nvSpPr>
          <p:cNvPr id="46" name="Oval 18">
            <a:extLst>
              <a:ext uri="{FF2B5EF4-FFF2-40B4-BE49-F238E27FC236}">
                <a16:creationId xmlns:a16="http://schemas.microsoft.com/office/drawing/2014/main" id="{12FE3A57-A6D8-4710-8CAB-386D3DED56B5}"/>
              </a:ext>
            </a:extLst>
          </p:cNvPr>
          <p:cNvSpPr>
            <a:spLocks noChangeArrowheads="1"/>
          </p:cNvSpPr>
          <p:nvPr/>
        </p:nvSpPr>
        <p:spPr bwMode="auto">
          <a:xfrm>
            <a:off x="5399688" y="369176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1</a:t>
            </a:r>
          </a:p>
        </p:txBody>
      </p:sp>
      <p:sp>
        <p:nvSpPr>
          <p:cNvPr id="47" name="Oval 19">
            <a:extLst>
              <a:ext uri="{FF2B5EF4-FFF2-40B4-BE49-F238E27FC236}">
                <a16:creationId xmlns:a16="http://schemas.microsoft.com/office/drawing/2014/main" id="{98C53E60-59E6-4713-8970-99CCF13D3672}"/>
              </a:ext>
            </a:extLst>
          </p:cNvPr>
          <p:cNvSpPr>
            <a:spLocks noChangeArrowheads="1"/>
          </p:cNvSpPr>
          <p:nvPr/>
        </p:nvSpPr>
        <p:spPr bwMode="auto">
          <a:xfrm>
            <a:off x="5018688" y="232016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5</a:t>
            </a:r>
          </a:p>
        </p:txBody>
      </p:sp>
      <p:sp>
        <p:nvSpPr>
          <p:cNvPr id="48" name="Oval 20">
            <a:extLst>
              <a:ext uri="{FF2B5EF4-FFF2-40B4-BE49-F238E27FC236}">
                <a16:creationId xmlns:a16="http://schemas.microsoft.com/office/drawing/2014/main" id="{6EF644CD-A787-4C09-AC62-5249552CD1CF}"/>
              </a:ext>
            </a:extLst>
          </p:cNvPr>
          <p:cNvSpPr>
            <a:spLocks noChangeArrowheads="1"/>
          </p:cNvSpPr>
          <p:nvPr/>
        </p:nvSpPr>
        <p:spPr bwMode="auto">
          <a:xfrm>
            <a:off x="6618888" y="47585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4</a:t>
            </a:r>
          </a:p>
        </p:txBody>
      </p:sp>
      <p:sp>
        <p:nvSpPr>
          <p:cNvPr id="49" name="Oval 21">
            <a:extLst>
              <a:ext uri="{FF2B5EF4-FFF2-40B4-BE49-F238E27FC236}">
                <a16:creationId xmlns:a16="http://schemas.microsoft.com/office/drawing/2014/main" id="{20F8F8B5-E318-42B4-9DE0-BA36B36E7DD5}"/>
              </a:ext>
            </a:extLst>
          </p:cNvPr>
          <p:cNvSpPr>
            <a:spLocks noChangeArrowheads="1"/>
          </p:cNvSpPr>
          <p:nvPr/>
        </p:nvSpPr>
        <p:spPr bwMode="auto">
          <a:xfrm>
            <a:off x="7304688" y="37679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3</a:t>
            </a:r>
          </a:p>
        </p:txBody>
      </p:sp>
      <p:sp>
        <p:nvSpPr>
          <p:cNvPr id="50" name="Oval 22">
            <a:extLst>
              <a:ext uri="{FF2B5EF4-FFF2-40B4-BE49-F238E27FC236}">
                <a16:creationId xmlns:a16="http://schemas.microsoft.com/office/drawing/2014/main" id="{5ED883AA-309B-4C95-A7D8-21E57ED3DEA2}"/>
              </a:ext>
            </a:extLst>
          </p:cNvPr>
          <p:cNvSpPr>
            <a:spLocks noChangeArrowheads="1"/>
          </p:cNvSpPr>
          <p:nvPr/>
        </p:nvSpPr>
        <p:spPr bwMode="auto">
          <a:xfrm>
            <a:off x="6542688" y="24725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2</a:t>
            </a:r>
          </a:p>
        </p:txBody>
      </p:sp>
      <p:sp>
        <p:nvSpPr>
          <p:cNvPr id="70" name="Oval 23">
            <a:extLst>
              <a:ext uri="{FF2B5EF4-FFF2-40B4-BE49-F238E27FC236}">
                <a16:creationId xmlns:a16="http://schemas.microsoft.com/office/drawing/2014/main" id="{AD6B8EC5-4A14-4877-B90F-914BB7187899}"/>
              </a:ext>
            </a:extLst>
          </p:cNvPr>
          <p:cNvSpPr>
            <a:spLocks noChangeArrowheads="1"/>
          </p:cNvSpPr>
          <p:nvPr/>
        </p:nvSpPr>
        <p:spPr bwMode="auto">
          <a:xfrm>
            <a:off x="5018688" y="491096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6</a:t>
            </a:r>
          </a:p>
        </p:txBody>
      </p:sp>
      <p:sp>
        <p:nvSpPr>
          <p:cNvPr id="76" name="Text Box 24">
            <a:extLst>
              <a:ext uri="{FF2B5EF4-FFF2-40B4-BE49-F238E27FC236}">
                <a16:creationId xmlns:a16="http://schemas.microsoft.com/office/drawing/2014/main" id="{39BC1D13-2EB1-4E68-9CDC-B427F5167C61}"/>
              </a:ext>
            </a:extLst>
          </p:cNvPr>
          <p:cNvSpPr txBox="1">
            <a:spLocks noChangeArrowheads="1"/>
          </p:cNvSpPr>
          <p:nvPr/>
        </p:nvSpPr>
        <p:spPr bwMode="auto">
          <a:xfrm>
            <a:off x="4637688" y="574916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5  1</a:t>
            </a:r>
          </a:p>
        </p:txBody>
      </p:sp>
      <p:sp>
        <p:nvSpPr>
          <p:cNvPr id="77" name="Line 25">
            <a:extLst>
              <a:ext uri="{FF2B5EF4-FFF2-40B4-BE49-F238E27FC236}">
                <a16:creationId xmlns:a16="http://schemas.microsoft.com/office/drawing/2014/main" id="{1079FBD2-3C4C-4E12-9604-B74859D946D7}"/>
              </a:ext>
            </a:extLst>
          </p:cNvPr>
          <p:cNvSpPr>
            <a:spLocks noChangeShapeType="1"/>
          </p:cNvSpPr>
          <p:nvPr/>
        </p:nvSpPr>
        <p:spPr bwMode="auto">
          <a:xfrm>
            <a:off x="8295288" y="247256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78" name="Line 26">
            <a:extLst>
              <a:ext uri="{FF2B5EF4-FFF2-40B4-BE49-F238E27FC236}">
                <a16:creationId xmlns:a16="http://schemas.microsoft.com/office/drawing/2014/main" id="{DC71B69F-8681-4D56-ABEF-DAD0712604FA}"/>
              </a:ext>
            </a:extLst>
          </p:cNvPr>
          <p:cNvSpPr>
            <a:spLocks noChangeShapeType="1"/>
          </p:cNvSpPr>
          <p:nvPr/>
        </p:nvSpPr>
        <p:spPr bwMode="auto">
          <a:xfrm>
            <a:off x="9133488" y="247256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79" name="Line 27">
            <a:extLst>
              <a:ext uri="{FF2B5EF4-FFF2-40B4-BE49-F238E27FC236}">
                <a16:creationId xmlns:a16="http://schemas.microsoft.com/office/drawing/2014/main" id="{CD5E519F-D1CA-4552-B460-A840AA725996}"/>
              </a:ext>
            </a:extLst>
          </p:cNvPr>
          <p:cNvSpPr>
            <a:spLocks noChangeShapeType="1"/>
          </p:cNvSpPr>
          <p:nvPr/>
        </p:nvSpPr>
        <p:spPr bwMode="auto">
          <a:xfrm>
            <a:off x="8295288" y="513956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80" name="Text Box 28">
            <a:extLst>
              <a:ext uri="{FF2B5EF4-FFF2-40B4-BE49-F238E27FC236}">
                <a16:creationId xmlns:a16="http://schemas.microsoft.com/office/drawing/2014/main" id="{00851E71-EAB4-4A6E-9207-343CAE2123FB}"/>
              </a:ext>
            </a:extLst>
          </p:cNvPr>
          <p:cNvSpPr txBox="1">
            <a:spLocks noChangeArrowheads="1"/>
          </p:cNvSpPr>
          <p:nvPr/>
        </p:nvSpPr>
        <p:spPr bwMode="auto">
          <a:xfrm>
            <a:off x="8295288" y="2123945"/>
            <a:ext cx="8382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sz="2400" dirty="0">
              <a:latin typeface="+mj-lt"/>
            </a:endParaRPr>
          </a:p>
          <a:p>
            <a:pPr>
              <a:spcBef>
                <a:spcPct val="50000"/>
              </a:spcBef>
              <a:buFontTx/>
              <a:buNone/>
            </a:pPr>
            <a:endParaRPr lang="en-US" altLang="en-US" sz="2400" dirty="0">
              <a:latin typeface="+mj-lt"/>
            </a:endParaRPr>
          </a:p>
          <a:p>
            <a:pPr>
              <a:spcBef>
                <a:spcPct val="50000"/>
              </a:spcBef>
              <a:buFontTx/>
              <a:buNone/>
            </a:pPr>
            <a:endParaRPr lang="en-US" altLang="en-US" sz="2400" dirty="0">
              <a:latin typeface="+mj-lt"/>
            </a:endParaRPr>
          </a:p>
          <a:p>
            <a:pPr>
              <a:spcBef>
                <a:spcPct val="50000"/>
              </a:spcBef>
              <a:buFontTx/>
              <a:buNone/>
            </a:pPr>
            <a:endParaRPr lang="en-US" altLang="en-US" sz="2400" dirty="0">
              <a:latin typeface="+mj-lt"/>
            </a:endParaRPr>
          </a:p>
          <a:p>
            <a:pPr>
              <a:spcBef>
                <a:spcPct val="50000"/>
              </a:spcBef>
              <a:buFontTx/>
              <a:buNone/>
            </a:pPr>
            <a:r>
              <a:rPr lang="en-US" altLang="en-US" sz="2400" dirty="0">
                <a:latin typeface="+mj-lt"/>
              </a:rPr>
              <a:t> </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2</a:t>
            </a:r>
          </a:p>
        </p:txBody>
      </p:sp>
      <p:sp>
        <p:nvSpPr>
          <p:cNvPr id="81" name="Text Box 29">
            <a:extLst>
              <a:ext uri="{FF2B5EF4-FFF2-40B4-BE49-F238E27FC236}">
                <a16:creationId xmlns:a16="http://schemas.microsoft.com/office/drawing/2014/main" id="{44DAFC21-D776-4E03-B0ED-4C41A74DF8B8}"/>
              </a:ext>
            </a:extLst>
          </p:cNvPr>
          <p:cNvSpPr txBox="1">
            <a:spLocks noChangeArrowheads="1"/>
          </p:cNvSpPr>
          <p:nvPr/>
        </p:nvSpPr>
        <p:spPr bwMode="auto">
          <a:xfrm>
            <a:off x="7533288" y="529196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Pop/Visit/Mark 1</a:t>
            </a:r>
          </a:p>
        </p:txBody>
      </p:sp>
    </p:spTree>
    <p:extLst>
      <p:ext uri="{BB962C8B-B14F-4D97-AF65-F5344CB8AC3E}">
        <p14:creationId xmlns:p14="http://schemas.microsoft.com/office/powerpoint/2010/main" val="3855156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CDC9FD92-1972-4070-AA03-B2DE07D2F173}"/>
              </a:ext>
            </a:extLst>
          </p:cNvPr>
          <p:cNvSpPr>
            <a:spLocks noChangeArrowheads="1"/>
          </p:cNvSpPr>
          <p:nvPr/>
        </p:nvSpPr>
        <p:spPr bwMode="auto">
          <a:xfrm>
            <a:off x="3641832"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7A82BC6E-4622-42FE-B670-64E6FE8785AC}"/>
              </a:ext>
            </a:extLst>
          </p:cNvPr>
          <p:cNvSpPr>
            <a:spLocks noChangeShapeType="1"/>
          </p:cNvSpPr>
          <p:nvPr/>
        </p:nvSpPr>
        <p:spPr bwMode="auto">
          <a:xfrm flipV="1">
            <a:off x="5546832"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56278235-2CB3-4B24-A27A-9E065A92012F}"/>
              </a:ext>
            </a:extLst>
          </p:cNvPr>
          <p:cNvSpPr>
            <a:spLocks noChangeShapeType="1"/>
          </p:cNvSpPr>
          <p:nvPr/>
        </p:nvSpPr>
        <p:spPr bwMode="auto">
          <a:xfrm>
            <a:off x="5165832"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43651DB4-6EA1-41BC-8D04-1FB24B650C1A}"/>
              </a:ext>
            </a:extLst>
          </p:cNvPr>
          <p:cNvSpPr>
            <a:spLocks noChangeShapeType="1"/>
          </p:cNvSpPr>
          <p:nvPr/>
        </p:nvSpPr>
        <p:spPr bwMode="auto">
          <a:xfrm flipV="1">
            <a:off x="3718032"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5291781F-DFB1-46D2-8906-B9C176468DED}"/>
              </a:ext>
            </a:extLst>
          </p:cNvPr>
          <p:cNvSpPr>
            <a:spLocks noChangeShapeType="1"/>
          </p:cNvSpPr>
          <p:nvPr/>
        </p:nvSpPr>
        <p:spPr bwMode="auto">
          <a:xfrm>
            <a:off x="3641832"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F44535A0-42D9-4D63-890C-FA746793EFD4}"/>
              </a:ext>
            </a:extLst>
          </p:cNvPr>
          <p:cNvSpPr>
            <a:spLocks noChangeShapeType="1"/>
          </p:cNvSpPr>
          <p:nvPr/>
        </p:nvSpPr>
        <p:spPr bwMode="auto">
          <a:xfrm flipH="1">
            <a:off x="3641832"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36C2EF12-6B8C-4E50-A9EA-46B0609D04E0}"/>
              </a:ext>
            </a:extLst>
          </p:cNvPr>
          <p:cNvSpPr>
            <a:spLocks noChangeShapeType="1"/>
          </p:cNvSpPr>
          <p:nvPr/>
        </p:nvSpPr>
        <p:spPr bwMode="auto">
          <a:xfrm>
            <a:off x="5546832"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AEC5F28C-F811-4BD9-9C41-69CCFBC02C20}"/>
              </a:ext>
            </a:extLst>
          </p:cNvPr>
          <p:cNvSpPr>
            <a:spLocks noChangeShapeType="1"/>
          </p:cNvSpPr>
          <p:nvPr/>
        </p:nvSpPr>
        <p:spPr bwMode="auto">
          <a:xfrm flipV="1">
            <a:off x="6842232"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057AC952-135A-4AD2-A842-B38F00444146}"/>
              </a:ext>
            </a:extLst>
          </p:cNvPr>
          <p:cNvSpPr>
            <a:spLocks noChangeShapeType="1"/>
          </p:cNvSpPr>
          <p:nvPr/>
        </p:nvSpPr>
        <p:spPr bwMode="auto">
          <a:xfrm flipH="1" flipV="1">
            <a:off x="6766032"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5C2777F8-C4D7-4931-9B44-5A1C6673CC55}"/>
              </a:ext>
            </a:extLst>
          </p:cNvPr>
          <p:cNvSpPr>
            <a:spLocks noChangeShapeType="1"/>
          </p:cNvSpPr>
          <p:nvPr/>
        </p:nvSpPr>
        <p:spPr bwMode="auto">
          <a:xfrm>
            <a:off x="5242032"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0754CA52-2247-48CE-B952-4FA5A1FDBF4C}"/>
              </a:ext>
            </a:extLst>
          </p:cNvPr>
          <p:cNvSpPr>
            <a:spLocks noChangeShapeType="1"/>
          </p:cNvSpPr>
          <p:nvPr/>
        </p:nvSpPr>
        <p:spPr bwMode="auto">
          <a:xfrm flipV="1">
            <a:off x="3946632"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C655275D-7755-4BF2-A833-530129E6316D}"/>
              </a:ext>
            </a:extLst>
          </p:cNvPr>
          <p:cNvSpPr>
            <a:spLocks noChangeShapeType="1"/>
          </p:cNvSpPr>
          <p:nvPr/>
        </p:nvSpPr>
        <p:spPr bwMode="auto">
          <a:xfrm>
            <a:off x="3946632"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7C3FA6CC-7C55-4D77-8B46-00402DEF5353}"/>
              </a:ext>
            </a:extLst>
          </p:cNvPr>
          <p:cNvSpPr>
            <a:spLocks noChangeShapeType="1"/>
          </p:cNvSpPr>
          <p:nvPr/>
        </p:nvSpPr>
        <p:spPr bwMode="auto">
          <a:xfrm flipH="1" flipV="1">
            <a:off x="3946632"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B6CC18DD-DC65-434A-9E79-4D3AB100AF8E}"/>
              </a:ext>
            </a:extLst>
          </p:cNvPr>
          <p:cNvSpPr>
            <a:spLocks noChangeArrowheads="1"/>
          </p:cNvSpPr>
          <p:nvPr/>
        </p:nvSpPr>
        <p:spPr bwMode="auto">
          <a:xfrm>
            <a:off x="3565632"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CB90AEF1-7364-4EE7-A3A2-E4AE22780A21}"/>
              </a:ext>
            </a:extLst>
          </p:cNvPr>
          <p:cNvSpPr>
            <a:spLocks noChangeArrowheads="1"/>
          </p:cNvSpPr>
          <p:nvPr/>
        </p:nvSpPr>
        <p:spPr bwMode="auto">
          <a:xfrm>
            <a:off x="3337032"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DCA7DCBD-8A5B-406A-A732-B58CEA4A0253}"/>
              </a:ext>
            </a:extLst>
          </p:cNvPr>
          <p:cNvSpPr>
            <a:spLocks noChangeArrowheads="1"/>
          </p:cNvSpPr>
          <p:nvPr/>
        </p:nvSpPr>
        <p:spPr bwMode="auto">
          <a:xfrm>
            <a:off x="5242032"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3D9A6525-7589-4061-B79B-2A46F1910648}"/>
              </a:ext>
            </a:extLst>
          </p:cNvPr>
          <p:cNvSpPr>
            <a:spLocks noChangeArrowheads="1"/>
          </p:cNvSpPr>
          <p:nvPr/>
        </p:nvSpPr>
        <p:spPr bwMode="auto">
          <a:xfrm>
            <a:off x="4861032"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360A880B-BB70-4386-97D9-0ECB8700DAC0}"/>
              </a:ext>
            </a:extLst>
          </p:cNvPr>
          <p:cNvSpPr>
            <a:spLocks noChangeArrowheads="1"/>
          </p:cNvSpPr>
          <p:nvPr/>
        </p:nvSpPr>
        <p:spPr bwMode="auto">
          <a:xfrm>
            <a:off x="6461232"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387ABEDE-A93B-44A5-827C-35FC2FB58C55}"/>
              </a:ext>
            </a:extLst>
          </p:cNvPr>
          <p:cNvSpPr>
            <a:spLocks noChangeArrowheads="1"/>
          </p:cNvSpPr>
          <p:nvPr/>
        </p:nvSpPr>
        <p:spPr bwMode="auto">
          <a:xfrm>
            <a:off x="7147032"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29AB97E5-4B58-4ADC-B16B-E681AADDC794}"/>
              </a:ext>
            </a:extLst>
          </p:cNvPr>
          <p:cNvSpPr>
            <a:spLocks noChangeArrowheads="1"/>
          </p:cNvSpPr>
          <p:nvPr/>
        </p:nvSpPr>
        <p:spPr bwMode="auto">
          <a:xfrm>
            <a:off x="6385032"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AD8DD6B1-25E7-4342-AB63-B3C649CCC1BF}"/>
              </a:ext>
            </a:extLst>
          </p:cNvPr>
          <p:cNvSpPr>
            <a:spLocks noChangeArrowheads="1"/>
          </p:cNvSpPr>
          <p:nvPr/>
        </p:nvSpPr>
        <p:spPr bwMode="auto">
          <a:xfrm>
            <a:off x="4861032"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3B1CEFD9-1CEC-4016-BDD3-1FE955256249}"/>
              </a:ext>
            </a:extLst>
          </p:cNvPr>
          <p:cNvSpPr txBox="1">
            <a:spLocks noChangeArrowheads="1"/>
          </p:cNvSpPr>
          <p:nvPr/>
        </p:nvSpPr>
        <p:spPr bwMode="auto">
          <a:xfrm>
            <a:off x="4480032"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a:t>
            </a:r>
          </a:p>
        </p:txBody>
      </p:sp>
      <p:sp>
        <p:nvSpPr>
          <p:cNvPr id="74" name="Line 25">
            <a:extLst>
              <a:ext uri="{FF2B5EF4-FFF2-40B4-BE49-F238E27FC236}">
                <a16:creationId xmlns:a16="http://schemas.microsoft.com/office/drawing/2014/main" id="{C3C63068-F1AD-45AC-94CD-CAF7FBB9554F}"/>
              </a:ext>
            </a:extLst>
          </p:cNvPr>
          <p:cNvSpPr>
            <a:spLocks noChangeShapeType="1"/>
          </p:cNvSpPr>
          <p:nvPr/>
        </p:nvSpPr>
        <p:spPr bwMode="auto">
          <a:xfrm>
            <a:off x="8137632"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A94CE31F-9A54-43F2-88F0-5DA181FA59F1}"/>
              </a:ext>
            </a:extLst>
          </p:cNvPr>
          <p:cNvSpPr>
            <a:spLocks noChangeShapeType="1"/>
          </p:cNvSpPr>
          <p:nvPr/>
        </p:nvSpPr>
        <p:spPr bwMode="auto">
          <a:xfrm>
            <a:off x="8975832"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7">
            <a:extLst>
              <a:ext uri="{FF2B5EF4-FFF2-40B4-BE49-F238E27FC236}">
                <a16:creationId xmlns:a16="http://schemas.microsoft.com/office/drawing/2014/main" id="{B0BA33D9-117B-47EC-9D14-4F3DB1FF2911}"/>
              </a:ext>
            </a:extLst>
          </p:cNvPr>
          <p:cNvSpPr>
            <a:spLocks noChangeShapeType="1"/>
          </p:cNvSpPr>
          <p:nvPr/>
        </p:nvSpPr>
        <p:spPr bwMode="auto">
          <a:xfrm>
            <a:off x="8137632" y="5029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28">
            <a:extLst>
              <a:ext uri="{FF2B5EF4-FFF2-40B4-BE49-F238E27FC236}">
                <a16:creationId xmlns:a16="http://schemas.microsoft.com/office/drawing/2014/main" id="{2209468A-3A19-4B63-8F44-6002E3A7D579}"/>
              </a:ext>
            </a:extLst>
          </p:cNvPr>
          <p:cNvSpPr txBox="1">
            <a:spLocks noChangeArrowheads="1"/>
          </p:cNvSpPr>
          <p:nvPr/>
        </p:nvSpPr>
        <p:spPr bwMode="auto">
          <a:xfrm>
            <a:off x="8142712" y="2893874"/>
            <a:ext cx="838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0</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4" name="Text Box 29">
            <a:extLst>
              <a:ext uri="{FF2B5EF4-FFF2-40B4-BE49-F238E27FC236}">
                <a16:creationId xmlns:a16="http://schemas.microsoft.com/office/drawing/2014/main" id="{4451C378-5F1D-41E0-A5B5-D8C623BDF80E}"/>
              </a:ext>
            </a:extLst>
          </p:cNvPr>
          <p:cNvSpPr txBox="1">
            <a:spLocks noChangeArrowheads="1"/>
          </p:cNvSpPr>
          <p:nvPr/>
        </p:nvSpPr>
        <p:spPr bwMode="auto">
          <a:xfrm>
            <a:off x="7375632" y="5181601"/>
            <a:ext cx="2209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Push 4, Push 2, Push 0</a:t>
            </a:r>
          </a:p>
        </p:txBody>
      </p:sp>
    </p:spTree>
    <p:extLst>
      <p:ext uri="{BB962C8B-B14F-4D97-AF65-F5344CB8AC3E}">
        <p14:creationId xmlns:p14="http://schemas.microsoft.com/office/powerpoint/2010/main" val="3594917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
            <a:extLst>
              <a:ext uri="{FF2B5EF4-FFF2-40B4-BE49-F238E27FC236}">
                <a16:creationId xmlns:a16="http://schemas.microsoft.com/office/drawing/2014/main" id="{86E9584B-A40F-4CCD-8049-876050D6546A}"/>
              </a:ext>
            </a:extLst>
          </p:cNvPr>
          <p:cNvSpPr>
            <a:spLocks noChangeArrowheads="1"/>
          </p:cNvSpPr>
          <p:nvPr/>
        </p:nvSpPr>
        <p:spPr bwMode="auto">
          <a:xfrm>
            <a:off x="3641832"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3BEAC156-9C89-423E-A2A0-4DC2A974BF34}"/>
              </a:ext>
            </a:extLst>
          </p:cNvPr>
          <p:cNvSpPr>
            <a:spLocks noChangeShapeType="1"/>
          </p:cNvSpPr>
          <p:nvPr/>
        </p:nvSpPr>
        <p:spPr bwMode="auto">
          <a:xfrm flipV="1">
            <a:off x="5546832"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0EB8FF45-9DF8-40BA-98C4-B3E1B53E4EDF}"/>
              </a:ext>
            </a:extLst>
          </p:cNvPr>
          <p:cNvSpPr>
            <a:spLocks noChangeShapeType="1"/>
          </p:cNvSpPr>
          <p:nvPr/>
        </p:nvSpPr>
        <p:spPr bwMode="auto">
          <a:xfrm>
            <a:off x="5165832"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72434D60-2005-4E76-BA27-E5820CD8BE79}"/>
              </a:ext>
            </a:extLst>
          </p:cNvPr>
          <p:cNvSpPr>
            <a:spLocks noChangeShapeType="1"/>
          </p:cNvSpPr>
          <p:nvPr/>
        </p:nvSpPr>
        <p:spPr bwMode="auto">
          <a:xfrm flipV="1">
            <a:off x="3718032"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88EB48FA-8C4C-41B0-BADF-3266BF7BBB2C}"/>
              </a:ext>
            </a:extLst>
          </p:cNvPr>
          <p:cNvSpPr>
            <a:spLocks noChangeShapeType="1"/>
          </p:cNvSpPr>
          <p:nvPr/>
        </p:nvSpPr>
        <p:spPr bwMode="auto">
          <a:xfrm>
            <a:off x="3641832"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42BBD8AD-6CE1-4673-A415-1F917ABC6126}"/>
              </a:ext>
            </a:extLst>
          </p:cNvPr>
          <p:cNvSpPr>
            <a:spLocks noChangeShapeType="1"/>
          </p:cNvSpPr>
          <p:nvPr/>
        </p:nvSpPr>
        <p:spPr bwMode="auto">
          <a:xfrm flipH="1">
            <a:off x="3641832"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D804D44D-4C7E-49B3-8435-ABB4EEFC16E4}"/>
              </a:ext>
            </a:extLst>
          </p:cNvPr>
          <p:cNvSpPr>
            <a:spLocks noChangeShapeType="1"/>
          </p:cNvSpPr>
          <p:nvPr/>
        </p:nvSpPr>
        <p:spPr bwMode="auto">
          <a:xfrm>
            <a:off x="5546832"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9E8087B1-1F14-46CF-8CE0-5EF1CDAA6305}"/>
              </a:ext>
            </a:extLst>
          </p:cNvPr>
          <p:cNvSpPr>
            <a:spLocks noChangeShapeType="1"/>
          </p:cNvSpPr>
          <p:nvPr/>
        </p:nvSpPr>
        <p:spPr bwMode="auto">
          <a:xfrm flipV="1">
            <a:off x="6842232"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6A96B425-37CE-4288-A817-D49FB342B227}"/>
              </a:ext>
            </a:extLst>
          </p:cNvPr>
          <p:cNvSpPr>
            <a:spLocks noChangeShapeType="1"/>
          </p:cNvSpPr>
          <p:nvPr/>
        </p:nvSpPr>
        <p:spPr bwMode="auto">
          <a:xfrm flipH="1" flipV="1">
            <a:off x="6766032"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C0D19296-7FFB-414E-AC6B-B2832D86DD1A}"/>
              </a:ext>
            </a:extLst>
          </p:cNvPr>
          <p:cNvSpPr>
            <a:spLocks noChangeShapeType="1"/>
          </p:cNvSpPr>
          <p:nvPr/>
        </p:nvSpPr>
        <p:spPr bwMode="auto">
          <a:xfrm>
            <a:off x="5242032"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D050871F-E055-445E-A954-E20F4B6556AD}"/>
              </a:ext>
            </a:extLst>
          </p:cNvPr>
          <p:cNvSpPr>
            <a:spLocks noChangeShapeType="1"/>
          </p:cNvSpPr>
          <p:nvPr/>
        </p:nvSpPr>
        <p:spPr bwMode="auto">
          <a:xfrm flipV="1">
            <a:off x="3946632"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CAFAD239-1BA5-4AFE-ABDE-36710AA1533D}"/>
              </a:ext>
            </a:extLst>
          </p:cNvPr>
          <p:cNvSpPr>
            <a:spLocks noChangeShapeType="1"/>
          </p:cNvSpPr>
          <p:nvPr/>
        </p:nvSpPr>
        <p:spPr bwMode="auto">
          <a:xfrm>
            <a:off x="3946632"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5">
            <a:extLst>
              <a:ext uri="{FF2B5EF4-FFF2-40B4-BE49-F238E27FC236}">
                <a16:creationId xmlns:a16="http://schemas.microsoft.com/office/drawing/2014/main" id="{D392B5FD-7152-41F7-91BB-610DD34A0393}"/>
              </a:ext>
            </a:extLst>
          </p:cNvPr>
          <p:cNvSpPr>
            <a:spLocks noChangeShapeType="1"/>
          </p:cNvSpPr>
          <p:nvPr/>
        </p:nvSpPr>
        <p:spPr bwMode="auto">
          <a:xfrm flipH="1" flipV="1">
            <a:off x="3946632"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6">
            <a:extLst>
              <a:ext uri="{FF2B5EF4-FFF2-40B4-BE49-F238E27FC236}">
                <a16:creationId xmlns:a16="http://schemas.microsoft.com/office/drawing/2014/main" id="{CF27B387-1C62-48F8-8726-6AF6A6B6CE83}"/>
              </a:ext>
            </a:extLst>
          </p:cNvPr>
          <p:cNvSpPr>
            <a:spLocks noChangeArrowheads="1"/>
          </p:cNvSpPr>
          <p:nvPr/>
        </p:nvSpPr>
        <p:spPr bwMode="auto">
          <a:xfrm>
            <a:off x="3565632"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17">
            <a:extLst>
              <a:ext uri="{FF2B5EF4-FFF2-40B4-BE49-F238E27FC236}">
                <a16:creationId xmlns:a16="http://schemas.microsoft.com/office/drawing/2014/main" id="{30752199-7A19-4D6D-A60E-E14164BD06EC}"/>
              </a:ext>
            </a:extLst>
          </p:cNvPr>
          <p:cNvSpPr>
            <a:spLocks noChangeArrowheads="1"/>
          </p:cNvSpPr>
          <p:nvPr/>
        </p:nvSpPr>
        <p:spPr bwMode="auto">
          <a:xfrm>
            <a:off x="3337032"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18">
            <a:extLst>
              <a:ext uri="{FF2B5EF4-FFF2-40B4-BE49-F238E27FC236}">
                <a16:creationId xmlns:a16="http://schemas.microsoft.com/office/drawing/2014/main" id="{85E2B2DF-4121-4185-90B6-BC05F367C7DF}"/>
              </a:ext>
            </a:extLst>
          </p:cNvPr>
          <p:cNvSpPr>
            <a:spLocks noChangeArrowheads="1"/>
          </p:cNvSpPr>
          <p:nvPr/>
        </p:nvSpPr>
        <p:spPr bwMode="auto">
          <a:xfrm>
            <a:off x="5242032"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19">
            <a:extLst>
              <a:ext uri="{FF2B5EF4-FFF2-40B4-BE49-F238E27FC236}">
                <a16:creationId xmlns:a16="http://schemas.microsoft.com/office/drawing/2014/main" id="{5DE6C83B-D3CA-4A20-95F0-49499A1C0AE4}"/>
              </a:ext>
            </a:extLst>
          </p:cNvPr>
          <p:cNvSpPr>
            <a:spLocks noChangeArrowheads="1"/>
          </p:cNvSpPr>
          <p:nvPr/>
        </p:nvSpPr>
        <p:spPr bwMode="auto">
          <a:xfrm>
            <a:off x="4861032"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20">
            <a:extLst>
              <a:ext uri="{FF2B5EF4-FFF2-40B4-BE49-F238E27FC236}">
                <a16:creationId xmlns:a16="http://schemas.microsoft.com/office/drawing/2014/main" id="{EA8AB832-0D6E-416A-B6C7-9B12B78A61B7}"/>
              </a:ext>
            </a:extLst>
          </p:cNvPr>
          <p:cNvSpPr>
            <a:spLocks noChangeArrowheads="1"/>
          </p:cNvSpPr>
          <p:nvPr/>
        </p:nvSpPr>
        <p:spPr bwMode="auto">
          <a:xfrm>
            <a:off x="6461232"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21">
            <a:extLst>
              <a:ext uri="{FF2B5EF4-FFF2-40B4-BE49-F238E27FC236}">
                <a16:creationId xmlns:a16="http://schemas.microsoft.com/office/drawing/2014/main" id="{070B121F-DC0B-459B-9860-4985B2929EA9}"/>
              </a:ext>
            </a:extLst>
          </p:cNvPr>
          <p:cNvSpPr>
            <a:spLocks noChangeArrowheads="1"/>
          </p:cNvSpPr>
          <p:nvPr/>
        </p:nvSpPr>
        <p:spPr bwMode="auto">
          <a:xfrm>
            <a:off x="7147032"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22">
            <a:extLst>
              <a:ext uri="{FF2B5EF4-FFF2-40B4-BE49-F238E27FC236}">
                <a16:creationId xmlns:a16="http://schemas.microsoft.com/office/drawing/2014/main" id="{48151E7D-4273-4007-A054-59F2B38B5B9D}"/>
              </a:ext>
            </a:extLst>
          </p:cNvPr>
          <p:cNvSpPr>
            <a:spLocks noChangeArrowheads="1"/>
          </p:cNvSpPr>
          <p:nvPr/>
        </p:nvSpPr>
        <p:spPr bwMode="auto">
          <a:xfrm>
            <a:off x="6385032"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23">
            <a:extLst>
              <a:ext uri="{FF2B5EF4-FFF2-40B4-BE49-F238E27FC236}">
                <a16:creationId xmlns:a16="http://schemas.microsoft.com/office/drawing/2014/main" id="{41C12A02-7388-4077-A44B-F847BCEABFA6}"/>
              </a:ext>
            </a:extLst>
          </p:cNvPr>
          <p:cNvSpPr>
            <a:spLocks noChangeArrowheads="1"/>
          </p:cNvSpPr>
          <p:nvPr/>
        </p:nvSpPr>
        <p:spPr bwMode="auto">
          <a:xfrm>
            <a:off x="4861032"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24">
            <a:extLst>
              <a:ext uri="{FF2B5EF4-FFF2-40B4-BE49-F238E27FC236}">
                <a16:creationId xmlns:a16="http://schemas.microsoft.com/office/drawing/2014/main" id="{C48DB245-8B9C-44E5-BE67-191509B8B6C6}"/>
              </a:ext>
            </a:extLst>
          </p:cNvPr>
          <p:cNvSpPr txBox="1">
            <a:spLocks noChangeArrowheads="1"/>
          </p:cNvSpPr>
          <p:nvPr/>
        </p:nvSpPr>
        <p:spPr bwMode="auto">
          <a:xfrm>
            <a:off x="4480032"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a:t>
            </a:r>
          </a:p>
        </p:txBody>
      </p:sp>
      <p:sp>
        <p:nvSpPr>
          <p:cNvPr id="77" name="Line 25">
            <a:extLst>
              <a:ext uri="{FF2B5EF4-FFF2-40B4-BE49-F238E27FC236}">
                <a16:creationId xmlns:a16="http://schemas.microsoft.com/office/drawing/2014/main" id="{80585920-5A62-4CD2-A1DB-D06FE0695ED4}"/>
              </a:ext>
            </a:extLst>
          </p:cNvPr>
          <p:cNvSpPr>
            <a:spLocks noChangeShapeType="1"/>
          </p:cNvSpPr>
          <p:nvPr/>
        </p:nvSpPr>
        <p:spPr bwMode="auto">
          <a:xfrm>
            <a:off x="8137632"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26">
            <a:extLst>
              <a:ext uri="{FF2B5EF4-FFF2-40B4-BE49-F238E27FC236}">
                <a16:creationId xmlns:a16="http://schemas.microsoft.com/office/drawing/2014/main" id="{AE3C5721-2018-4C0E-9D68-36ABE91DF8C3}"/>
              </a:ext>
            </a:extLst>
          </p:cNvPr>
          <p:cNvSpPr>
            <a:spLocks noChangeShapeType="1"/>
          </p:cNvSpPr>
          <p:nvPr/>
        </p:nvSpPr>
        <p:spPr bwMode="auto">
          <a:xfrm>
            <a:off x="8975832"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27">
            <a:extLst>
              <a:ext uri="{FF2B5EF4-FFF2-40B4-BE49-F238E27FC236}">
                <a16:creationId xmlns:a16="http://schemas.microsoft.com/office/drawing/2014/main" id="{9F8B1F57-8585-47D0-B6B7-9D8A5FE90749}"/>
              </a:ext>
            </a:extLst>
          </p:cNvPr>
          <p:cNvSpPr>
            <a:spLocks noChangeShapeType="1"/>
          </p:cNvSpPr>
          <p:nvPr/>
        </p:nvSpPr>
        <p:spPr bwMode="auto">
          <a:xfrm>
            <a:off x="8137632" y="5029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Text Box 28">
            <a:extLst>
              <a:ext uri="{FF2B5EF4-FFF2-40B4-BE49-F238E27FC236}">
                <a16:creationId xmlns:a16="http://schemas.microsoft.com/office/drawing/2014/main" id="{62AF54FA-D59E-4CB9-9FA0-B1F8631778F9}"/>
              </a:ext>
            </a:extLst>
          </p:cNvPr>
          <p:cNvSpPr txBox="1">
            <a:spLocks noChangeArrowheads="1"/>
          </p:cNvSpPr>
          <p:nvPr/>
        </p:nvSpPr>
        <p:spPr bwMode="auto">
          <a:xfrm>
            <a:off x="8137632" y="2590800"/>
            <a:ext cx="83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1" name="Text Box 29">
            <a:extLst>
              <a:ext uri="{FF2B5EF4-FFF2-40B4-BE49-F238E27FC236}">
                <a16:creationId xmlns:a16="http://schemas.microsoft.com/office/drawing/2014/main" id="{D1F3A16B-0770-4B55-844E-97F0522B3E4A}"/>
              </a:ext>
            </a:extLst>
          </p:cNvPr>
          <p:cNvSpPr txBox="1">
            <a:spLocks noChangeArrowheads="1"/>
          </p:cNvSpPr>
          <p:nvPr/>
        </p:nvSpPr>
        <p:spPr bwMode="auto">
          <a:xfrm>
            <a:off x="7604232" y="5193268"/>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Pop/Visit/Mark 0</a:t>
            </a:r>
          </a:p>
        </p:txBody>
      </p:sp>
    </p:spTree>
    <p:extLst>
      <p:ext uri="{BB962C8B-B14F-4D97-AF65-F5344CB8AC3E}">
        <p14:creationId xmlns:p14="http://schemas.microsoft.com/office/powerpoint/2010/main" val="3090930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6C056B77-6293-4E25-8A95-98BD927DC42C}"/>
              </a:ext>
            </a:extLst>
          </p:cNvPr>
          <p:cNvSpPr>
            <a:spLocks noChangeArrowheads="1"/>
          </p:cNvSpPr>
          <p:nvPr/>
        </p:nvSpPr>
        <p:spPr bwMode="auto">
          <a:xfrm>
            <a:off x="3563004" y="3111064"/>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1A1D79AB-BEF5-4204-9168-AB1EE1152B26}"/>
              </a:ext>
            </a:extLst>
          </p:cNvPr>
          <p:cNvSpPr>
            <a:spLocks noChangeShapeType="1"/>
          </p:cNvSpPr>
          <p:nvPr/>
        </p:nvSpPr>
        <p:spPr bwMode="auto">
          <a:xfrm flipV="1">
            <a:off x="5468004" y="2806264"/>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F0AFA3CE-14B1-4471-AE08-A2C5E488E24C}"/>
              </a:ext>
            </a:extLst>
          </p:cNvPr>
          <p:cNvSpPr>
            <a:spLocks noChangeShapeType="1"/>
          </p:cNvSpPr>
          <p:nvPr/>
        </p:nvSpPr>
        <p:spPr bwMode="auto">
          <a:xfrm>
            <a:off x="5087004" y="2653864"/>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79EC07DE-F1E0-4A06-8C4A-FB646A155908}"/>
              </a:ext>
            </a:extLst>
          </p:cNvPr>
          <p:cNvSpPr>
            <a:spLocks noChangeShapeType="1"/>
          </p:cNvSpPr>
          <p:nvPr/>
        </p:nvSpPr>
        <p:spPr bwMode="auto">
          <a:xfrm flipV="1">
            <a:off x="3639204" y="3949264"/>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9B4AEEFC-BEAA-4584-A783-365144527C9F}"/>
              </a:ext>
            </a:extLst>
          </p:cNvPr>
          <p:cNvSpPr>
            <a:spLocks noChangeShapeType="1"/>
          </p:cNvSpPr>
          <p:nvPr/>
        </p:nvSpPr>
        <p:spPr bwMode="auto">
          <a:xfrm>
            <a:off x="3563004" y="4482664"/>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D84D9664-79AB-42BB-9174-3AB138F54E2C}"/>
              </a:ext>
            </a:extLst>
          </p:cNvPr>
          <p:cNvSpPr>
            <a:spLocks noChangeShapeType="1"/>
          </p:cNvSpPr>
          <p:nvPr/>
        </p:nvSpPr>
        <p:spPr bwMode="auto">
          <a:xfrm flipH="1">
            <a:off x="3563004" y="3187264"/>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43F4857F-2082-467C-B50D-181F0ADFBEF0}"/>
              </a:ext>
            </a:extLst>
          </p:cNvPr>
          <p:cNvSpPr>
            <a:spLocks noChangeShapeType="1"/>
          </p:cNvSpPr>
          <p:nvPr/>
        </p:nvSpPr>
        <p:spPr bwMode="auto">
          <a:xfrm>
            <a:off x="5468004" y="4025464"/>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5C0D9CE1-2E07-47F0-AE54-5A4D19CE9196}"/>
              </a:ext>
            </a:extLst>
          </p:cNvPr>
          <p:cNvSpPr>
            <a:spLocks noChangeShapeType="1"/>
          </p:cNvSpPr>
          <p:nvPr/>
        </p:nvSpPr>
        <p:spPr bwMode="auto">
          <a:xfrm flipV="1">
            <a:off x="6763404" y="4177864"/>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D5E60D93-ED59-47CB-AE48-3014BAD732AD}"/>
              </a:ext>
            </a:extLst>
          </p:cNvPr>
          <p:cNvSpPr>
            <a:spLocks noChangeShapeType="1"/>
          </p:cNvSpPr>
          <p:nvPr/>
        </p:nvSpPr>
        <p:spPr bwMode="auto">
          <a:xfrm flipH="1" flipV="1">
            <a:off x="6687204" y="2806264"/>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42CE58E8-D201-4766-8CCE-663CD663FDF4}"/>
              </a:ext>
            </a:extLst>
          </p:cNvPr>
          <p:cNvSpPr>
            <a:spLocks noChangeShapeType="1"/>
          </p:cNvSpPr>
          <p:nvPr/>
        </p:nvSpPr>
        <p:spPr bwMode="auto">
          <a:xfrm>
            <a:off x="5163204" y="2425264"/>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F6AA8DA9-691B-4527-B803-7A6902E694BC}"/>
              </a:ext>
            </a:extLst>
          </p:cNvPr>
          <p:cNvSpPr>
            <a:spLocks noChangeShapeType="1"/>
          </p:cNvSpPr>
          <p:nvPr/>
        </p:nvSpPr>
        <p:spPr bwMode="auto">
          <a:xfrm flipV="1">
            <a:off x="3867804" y="2577664"/>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3EAE6EB4-EDA8-4921-A4F4-D50F4BD714CA}"/>
              </a:ext>
            </a:extLst>
          </p:cNvPr>
          <p:cNvSpPr>
            <a:spLocks noChangeShapeType="1"/>
          </p:cNvSpPr>
          <p:nvPr/>
        </p:nvSpPr>
        <p:spPr bwMode="auto">
          <a:xfrm>
            <a:off x="3867804" y="3187264"/>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A3BA2937-83B2-4790-B261-EB399EFEC2E0}"/>
              </a:ext>
            </a:extLst>
          </p:cNvPr>
          <p:cNvSpPr>
            <a:spLocks noChangeShapeType="1"/>
          </p:cNvSpPr>
          <p:nvPr/>
        </p:nvSpPr>
        <p:spPr bwMode="auto">
          <a:xfrm flipH="1" flipV="1">
            <a:off x="3867804" y="3263464"/>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161B5CC7-E33F-4E84-9DE2-FC8FC2377FA3}"/>
              </a:ext>
            </a:extLst>
          </p:cNvPr>
          <p:cNvSpPr>
            <a:spLocks noChangeArrowheads="1"/>
          </p:cNvSpPr>
          <p:nvPr/>
        </p:nvSpPr>
        <p:spPr bwMode="auto">
          <a:xfrm>
            <a:off x="3486804" y="280626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9F1B668B-7283-4EC4-AED4-BB3A2F69D974}"/>
              </a:ext>
            </a:extLst>
          </p:cNvPr>
          <p:cNvSpPr>
            <a:spLocks noChangeArrowheads="1"/>
          </p:cNvSpPr>
          <p:nvPr/>
        </p:nvSpPr>
        <p:spPr bwMode="auto">
          <a:xfrm>
            <a:off x="3258204" y="4101664"/>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4E2F057E-6483-4C40-8013-1758161991BA}"/>
              </a:ext>
            </a:extLst>
          </p:cNvPr>
          <p:cNvSpPr>
            <a:spLocks noChangeArrowheads="1"/>
          </p:cNvSpPr>
          <p:nvPr/>
        </p:nvSpPr>
        <p:spPr bwMode="auto">
          <a:xfrm>
            <a:off x="5163204" y="364446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46768702-990B-4ACF-BEED-0D2B52C6A327}"/>
              </a:ext>
            </a:extLst>
          </p:cNvPr>
          <p:cNvSpPr>
            <a:spLocks noChangeArrowheads="1"/>
          </p:cNvSpPr>
          <p:nvPr/>
        </p:nvSpPr>
        <p:spPr bwMode="auto">
          <a:xfrm>
            <a:off x="4782204" y="2272864"/>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B20EEC51-62AC-462E-8D86-89BFCB8D24DD}"/>
              </a:ext>
            </a:extLst>
          </p:cNvPr>
          <p:cNvSpPr>
            <a:spLocks noChangeArrowheads="1"/>
          </p:cNvSpPr>
          <p:nvPr/>
        </p:nvSpPr>
        <p:spPr bwMode="auto">
          <a:xfrm>
            <a:off x="6382404" y="4711264"/>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2BB2DF36-0749-44B5-B0E7-6380752BF308}"/>
              </a:ext>
            </a:extLst>
          </p:cNvPr>
          <p:cNvSpPr>
            <a:spLocks noChangeArrowheads="1"/>
          </p:cNvSpPr>
          <p:nvPr/>
        </p:nvSpPr>
        <p:spPr bwMode="auto">
          <a:xfrm>
            <a:off x="7068204" y="3720664"/>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6FDFF869-DC8A-4200-B95D-FD4E19E97BFD}"/>
              </a:ext>
            </a:extLst>
          </p:cNvPr>
          <p:cNvSpPr>
            <a:spLocks noChangeArrowheads="1"/>
          </p:cNvSpPr>
          <p:nvPr/>
        </p:nvSpPr>
        <p:spPr bwMode="auto">
          <a:xfrm>
            <a:off x="6306204" y="2425264"/>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B445530E-25A8-476F-8F21-E67FCCBF3690}"/>
              </a:ext>
            </a:extLst>
          </p:cNvPr>
          <p:cNvSpPr>
            <a:spLocks noChangeArrowheads="1"/>
          </p:cNvSpPr>
          <p:nvPr/>
        </p:nvSpPr>
        <p:spPr bwMode="auto">
          <a:xfrm>
            <a:off x="4782204" y="4863664"/>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BE030E3A-E901-4C80-8F0E-B230D78E1C38}"/>
              </a:ext>
            </a:extLst>
          </p:cNvPr>
          <p:cNvSpPr txBox="1">
            <a:spLocks noChangeArrowheads="1"/>
          </p:cNvSpPr>
          <p:nvPr/>
        </p:nvSpPr>
        <p:spPr bwMode="auto">
          <a:xfrm>
            <a:off x="4401204" y="5701864"/>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a:t>
            </a:r>
          </a:p>
        </p:txBody>
      </p:sp>
      <p:sp>
        <p:nvSpPr>
          <p:cNvPr id="74" name="Line 25">
            <a:extLst>
              <a:ext uri="{FF2B5EF4-FFF2-40B4-BE49-F238E27FC236}">
                <a16:creationId xmlns:a16="http://schemas.microsoft.com/office/drawing/2014/main" id="{7C296F8A-5B3D-48F4-AFFB-F995A247E1EB}"/>
              </a:ext>
            </a:extLst>
          </p:cNvPr>
          <p:cNvSpPr>
            <a:spLocks noChangeShapeType="1"/>
          </p:cNvSpPr>
          <p:nvPr/>
        </p:nvSpPr>
        <p:spPr bwMode="auto">
          <a:xfrm>
            <a:off x="8058804" y="2425264"/>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2F998BA5-5A27-4028-AE20-AC96C747606E}"/>
              </a:ext>
            </a:extLst>
          </p:cNvPr>
          <p:cNvSpPr>
            <a:spLocks noChangeShapeType="1"/>
          </p:cNvSpPr>
          <p:nvPr/>
        </p:nvSpPr>
        <p:spPr bwMode="auto">
          <a:xfrm>
            <a:off x="8897004" y="2425264"/>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7">
            <a:extLst>
              <a:ext uri="{FF2B5EF4-FFF2-40B4-BE49-F238E27FC236}">
                <a16:creationId xmlns:a16="http://schemas.microsoft.com/office/drawing/2014/main" id="{ED347BA8-2076-4091-94A3-8DEE22211C63}"/>
              </a:ext>
            </a:extLst>
          </p:cNvPr>
          <p:cNvSpPr>
            <a:spLocks noChangeShapeType="1"/>
          </p:cNvSpPr>
          <p:nvPr/>
        </p:nvSpPr>
        <p:spPr bwMode="auto">
          <a:xfrm>
            <a:off x="8058804" y="5092264"/>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28">
            <a:extLst>
              <a:ext uri="{FF2B5EF4-FFF2-40B4-BE49-F238E27FC236}">
                <a16:creationId xmlns:a16="http://schemas.microsoft.com/office/drawing/2014/main" id="{374A9248-C664-4424-98D3-196F66AA58EB}"/>
              </a:ext>
            </a:extLst>
          </p:cNvPr>
          <p:cNvSpPr txBox="1">
            <a:spLocks noChangeArrowheads="1"/>
          </p:cNvSpPr>
          <p:nvPr/>
        </p:nvSpPr>
        <p:spPr bwMode="auto">
          <a:xfrm>
            <a:off x="8096904" y="2289503"/>
            <a:ext cx="838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3</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7</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4" name="Text Box 29">
            <a:extLst>
              <a:ext uri="{FF2B5EF4-FFF2-40B4-BE49-F238E27FC236}">
                <a16:creationId xmlns:a16="http://schemas.microsoft.com/office/drawing/2014/main" id="{6F3EDC0C-7144-4CF6-9756-794CD9FE543E}"/>
              </a:ext>
            </a:extLst>
          </p:cNvPr>
          <p:cNvSpPr txBox="1">
            <a:spLocks noChangeArrowheads="1"/>
          </p:cNvSpPr>
          <p:nvPr/>
        </p:nvSpPr>
        <p:spPr bwMode="auto">
          <a:xfrm>
            <a:off x="7296804" y="5244664"/>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Push 7, Push 3</a:t>
            </a:r>
          </a:p>
        </p:txBody>
      </p:sp>
    </p:spTree>
    <p:extLst>
      <p:ext uri="{BB962C8B-B14F-4D97-AF65-F5344CB8AC3E}">
        <p14:creationId xmlns:p14="http://schemas.microsoft.com/office/powerpoint/2010/main" val="632541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
            <a:extLst>
              <a:ext uri="{FF2B5EF4-FFF2-40B4-BE49-F238E27FC236}">
                <a16:creationId xmlns:a16="http://schemas.microsoft.com/office/drawing/2014/main" id="{466F21F6-926B-41C9-978A-33A0EA613AB2}"/>
              </a:ext>
            </a:extLst>
          </p:cNvPr>
          <p:cNvSpPr>
            <a:spLocks noChangeArrowheads="1"/>
          </p:cNvSpPr>
          <p:nvPr/>
        </p:nvSpPr>
        <p:spPr bwMode="auto">
          <a:xfrm>
            <a:off x="3594533"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3DACA434-D6E2-4B78-80B6-1ACEA46E82C3}"/>
              </a:ext>
            </a:extLst>
          </p:cNvPr>
          <p:cNvSpPr>
            <a:spLocks noChangeShapeType="1"/>
          </p:cNvSpPr>
          <p:nvPr/>
        </p:nvSpPr>
        <p:spPr bwMode="auto">
          <a:xfrm flipV="1">
            <a:off x="5499533"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64B148C3-41C0-41E2-94EC-CB08541E0A7B}"/>
              </a:ext>
            </a:extLst>
          </p:cNvPr>
          <p:cNvSpPr>
            <a:spLocks noChangeShapeType="1"/>
          </p:cNvSpPr>
          <p:nvPr/>
        </p:nvSpPr>
        <p:spPr bwMode="auto">
          <a:xfrm>
            <a:off x="5118533"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0BF85AA7-6CC5-47F0-91D6-93DEE98773EB}"/>
              </a:ext>
            </a:extLst>
          </p:cNvPr>
          <p:cNvSpPr>
            <a:spLocks noChangeShapeType="1"/>
          </p:cNvSpPr>
          <p:nvPr/>
        </p:nvSpPr>
        <p:spPr bwMode="auto">
          <a:xfrm flipV="1">
            <a:off x="3670733"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A7F41C8C-5884-41FC-B3CF-EB8A175F9C3C}"/>
              </a:ext>
            </a:extLst>
          </p:cNvPr>
          <p:cNvSpPr>
            <a:spLocks noChangeShapeType="1"/>
          </p:cNvSpPr>
          <p:nvPr/>
        </p:nvSpPr>
        <p:spPr bwMode="auto">
          <a:xfrm>
            <a:off x="3594533"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C32036AD-86B1-407B-99B6-87A2CD8EC8DB}"/>
              </a:ext>
            </a:extLst>
          </p:cNvPr>
          <p:cNvSpPr>
            <a:spLocks noChangeShapeType="1"/>
          </p:cNvSpPr>
          <p:nvPr/>
        </p:nvSpPr>
        <p:spPr bwMode="auto">
          <a:xfrm flipH="1">
            <a:off x="3594533"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E9821F80-3CC2-4692-9DB7-9146A2123100}"/>
              </a:ext>
            </a:extLst>
          </p:cNvPr>
          <p:cNvSpPr>
            <a:spLocks noChangeShapeType="1"/>
          </p:cNvSpPr>
          <p:nvPr/>
        </p:nvSpPr>
        <p:spPr bwMode="auto">
          <a:xfrm>
            <a:off x="5499533"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7A306BB7-C8A3-4A5E-B6A7-4A0E7A70B829}"/>
              </a:ext>
            </a:extLst>
          </p:cNvPr>
          <p:cNvSpPr>
            <a:spLocks noChangeShapeType="1"/>
          </p:cNvSpPr>
          <p:nvPr/>
        </p:nvSpPr>
        <p:spPr bwMode="auto">
          <a:xfrm flipV="1">
            <a:off x="6794933"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EC0E9DF4-B3B0-46B9-A58A-D7B83F913C20}"/>
              </a:ext>
            </a:extLst>
          </p:cNvPr>
          <p:cNvSpPr>
            <a:spLocks noChangeShapeType="1"/>
          </p:cNvSpPr>
          <p:nvPr/>
        </p:nvSpPr>
        <p:spPr bwMode="auto">
          <a:xfrm flipH="1" flipV="1">
            <a:off x="6718733"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4C7E8897-F37A-4484-84A5-013D3D074BBA}"/>
              </a:ext>
            </a:extLst>
          </p:cNvPr>
          <p:cNvSpPr>
            <a:spLocks noChangeShapeType="1"/>
          </p:cNvSpPr>
          <p:nvPr/>
        </p:nvSpPr>
        <p:spPr bwMode="auto">
          <a:xfrm>
            <a:off x="5194733"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8CAE3387-28C0-405B-8DD7-BB22E662E9C8}"/>
              </a:ext>
            </a:extLst>
          </p:cNvPr>
          <p:cNvSpPr>
            <a:spLocks noChangeShapeType="1"/>
          </p:cNvSpPr>
          <p:nvPr/>
        </p:nvSpPr>
        <p:spPr bwMode="auto">
          <a:xfrm flipV="1">
            <a:off x="3899333"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530A4FCB-82CC-4BFC-B5C8-3B1487DBAFAD}"/>
              </a:ext>
            </a:extLst>
          </p:cNvPr>
          <p:cNvSpPr>
            <a:spLocks noChangeShapeType="1"/>
          </p:cNvSpPr>
          <p:nvPr/>
        </p:nvSpPr>
        <p:spPr bwMode="auto">
          <a:xfrm>
            <a:off x="3899333"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5">
            <a:extLst>
              <a:ext uri="{FF2B5EF4-FFF2-40B4-BE49-F238E27FC236}">
                <a16:creationId xmlns:a16="http://schemas.microsoft.com/office/drawing/2014/main" id="{CC280BC2-1D40-49B7-B7AA-93A99A3C8BC3}"/>
              </a:ext>
            </a:extLst>
          </p:cNvPr>
          <p:cNvSpPr>
            <a:spLocks noChangeShapeType="1"/>
          </p:cNvSpPr>
          <p:nvPr/>
        </p:nvSpPr>
        <p:spPr bwMode="auto">
          <a:xfrm flipH="1" flipV="1">
            <a:off x="3899333"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6">
            <a:extLst>
              <a:ext uri="{FF2B5EF4-FFF2-40B4-BE49-F238E27FC236}">
                <a16:creationId xmlns:a16="http://schemas.microsoft.com/office/drawing/2014/main" id="{4F86CB14-0BDA-487A-8E73-5C7CF8AC456D}"/>
              </a:ext>
            </a:extLst>
          </p:cNvPr>
          <p:cNvSpPr>
            <a:spLocks noChangeArrowheads="1"/>
          </p:cNvSpPr>
          <p:nvPr/>
        </p:nvSpPr>
        <p:spPr bwMode="auto">
          <a:xfrm>
            <a:off x="3518333"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17">
            <a:extLst>
              <a:ext uri="{FF2B5EF4-FFF2-40B4-BE49-F238E27FC236}">
                <a16:creationId xmlns:a16="http://schemas.microsoft.com/office/drawing/2014/main" id="{864EFE55-20B3-45AB-A46B-1A708AEE52B5}"/>
              </a:ext>
            </a:extLst>
          </p:cNvPr>
          <p:cNvSpPr>
            <a:spLocks noChangeArrowheads="1"/>
          </p:cNvSpPr>
          <p:nvPr/>
        </p:nvSpPr>
        <p:spPr bwMode="auto">
          <a:xfrm>
            <a:off x="3289733"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18">
            <a:extLst>
              <a:ext uri="{FF2B5EF4-FFF2-40B4-BE49-F238E27FC236}">
                <a16:creationId xmlns:a16="http://schemas.microsoft.com/office/drawing/2014/main" id="{06F2F0FF-E557-49C0-918F-16068E376CCA}"/>
              </a:ext>
            </a:extLst>
          </p:cNvPr>
          <p:cNvSpPr>
            <a:spLocks noChangeArrowheads="1"/>
          </p:cNvSpPr>
          <p:nvPr/>
        </p:nvSpPr>
        <p:spPr bwMode="auto">
          <a:xfrm>
            <a:off x="5194733"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19">
            <a:extLst>
              <a:ext uri="{FF2B5EF4-FFF2-40B4-BE49-F238E27FC236}">
                <a16:creationId xmlns:a16="http://schemas.microsoft.com/office/drawing/2014/main" id="{44A470B6-AD86-4815-A677-34EEF35E33C1}"/>
              </a:ext>
            </a:extLst>
          </p:cNvPr>
          <p:cNvSpPr>
            <a:spLocks noChangeArrowheads="1"/>
          </p:cNvSpPr>
          <p:nvPr/>
        </p:nvSpPr>
        <p:spPr bwMode="auto">
          <a:xfrm>
            <a:off x="4813733"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20">
            <a:extLst>
              <a:ext uri="{FF2B5EF4-FFF2-40B4-BE49-F238E27FC236}">
                <a16:creationId xmlns:a16="http://schemas.microsoft.com/office/drawing/2014/main" id="{282C5D03-8A23-4F84-BE67-CE2017EF45C7}"/>
              </a:ext>
            </a:extLst>
          </p:cNvPr>
          <p:cNvSpPr>
            <a:spLocks noChangeArrowheads="1"/>
          </p:cNvSpPr>
          <p:nvPr/>
        </p:nvSpPr>
        <p:spPr bwMode="auto">
          <a:xfrm>
            <a:off x="6413933"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21">
            <a:extLst>
              <a:ext uri="{FF2B5EF4-FFF2-40B4-BE49-F238E27FC236}">
                <a16:creationId xmlns:a16="http://schemas.microsoft.com/office/drawing/2014/main" id="{AB54177E-8A54-4A70-BBCD-1221B715713A}"/>
              </a:ext>
            </a:extLst>
          </p:cNvPr>
          <p:cNvSpPr>
            <a:spLocks noChangeArrowheads="1"/>
          </p:cNvSpPr>
          <p:nvPr/>
        </p:nvSpPr>
        <p:spPr bwMode="auto">
          <a:xfrm>
            <a:off x="7099733" y="3657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22">
            <a:extLst>
              <a:ext uri="{FF2B5EF4-FFF2-40B4-BE49-F238E27FC236}">
                <a16:creationId xmlns:a16="http://schemas.microsoft.com/office/drawing/2014/main" id="{9B23BE88-7E1C-44E0-A8C9-E39CE68A36B1}"/>
              </a:ext>
            </a:extLst>
          </p:cNvPr>
          <p:cNvSpPr>
            <a:spLocks noChangeArrowheads="1"/>
          </p:cNvSpPr>
          <p:nvPr/>
        </p:nvSpPr>
        <p:spPr bwMode="auto">
          <a:xfrm>
            <a:off x="6337733"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23">
            <a:extLst>
              <a:ext uri="{FF2B5EF4-FFF2-40B4-BE49-F238E27FC236}">
                <a16:creationId xmlns:a16="http://schemas.microsoft.com/office/drawing/2014/main" id="{BE10816F-8ADB-458F-A65A-DDFD614937FC}"/>
              </a:ext>
            </a:extLst>
          </p:cNvPr>
          <p:cNvSpPr>
            <a:spLocks noChangeArrowheads="1"/>
          </p:cNvSpPr>
          <p:nvPr/>
        </p:nvSpPr>
        <p:spPr bwMode="auto">
          <a:xfrm>
            <a:off x="4813733"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24">
            <a:extLst>
              <a:ext uri="{FF2B5EF4-FFF2-40B4-BE49-F238E27FC236}">
                <a16:creationId xmlns:a16="http://schemas.microsoft.com/office/drawing/2014/main" id="{9E44560D-7DB4-41C1-941C-2D01DDACD4DE}"/>
              </a:ext>
            </a:extLst>
          </p:cNvPr>
          <p:cNvSpPr txBox="1">
            <a:spLocks noChangeArrowheads="1"/>
          </p:cNvSpPr>
          <p:nvPr/>
        </p:nvSpPr>
        <p:spPr bwMode="auto">
          <a:xfrm>
            <a:off x="4432733"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a:t>
            </a:r>
          </a:p>
        </p:txBody>
      </p:sp>
      <p:sp>
        <p:nvSpPr>
          <p:cNvPr id="77" name="Line 25">
            <a:extLst>
              <a:ext uri="{FF2B5EF4-FFF2-40B4-BE49-F238E27FC236}">
                <a16:creationId xmlns:a16="http://schemas.microsoft.com/office/drawing/2014/main" id="{A8F089E3-CD8E-4684-A4CA-851B9223D384}"/>
              </a:ext>
            </a:extLst>
          </p:cNvPr>
          <p:cNvSpPr>
            <a:spLocks noChangeShapeType="1"/>
          </p:cNvSpPr>
          <p:nvPr/>
        </p:nvSpPr>
        <p:spPr bwMode="auto">
          <a:xfrm>
            <a:off x="8090333"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26">
            <a:extLst>
              <a:ext uri="{FF2B5EF4-FFF2-40B4-BE49-F238E27FC236}">
                <a16:creationId xmlns:a16="http://schemas.microsoft.com/office/drawing/2014/main" id="{F10F9410-0526-48E0-9162-9AE31FB91A24}"/>
              </a:ext>
            </a:extLst>
          </p:cNvPr>
          <p:cNvSpPr>
            <a:spLocks noChangeShapeType="1"/>
          </p:cNvSpPr>
          <p:nvPr/>
        </p:nvSpPr>
        <p:spPr bwMode="auto">
          <a:xfrm>
            <a:off x="8928533"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27">
            <a:extLst>
              <a:ext uri="{FF2B5EF4-FFF2-40B4-BE49-F238E27FC236}">
                <a16:creationId xmlns:a16="http://schemas.microsoft.com/office/drawing/2014/main" id="{EF96FE6B-C67C-42D3-94A1-0FAEAD10AB57}"/>
              </a:ext>
            </a:extLst>
          </p:cNvPr>
          <p:cNvSpPr>
            <a:spLocks noChangeShapeType="1"/>
          </p:cNvSpPr>
          <p:nvPr/>
        </p:nvSpPr>
        <p:spPr bwMode="auto">
          <a:xfrm>
            <a:off x="8090333" y="5029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Text Box 28">
            <a:extLst>
              <a:ext uri="{FF2B5EF4-FFF2-40B4-BE49-F238E27FC236}">
                <a16:creationId xmlns:a16="http://schemas.microsoft.com/office/drawing/2014/main" id="{6ECDA5A0-BA72-4940-A9A9-1BDA7B99CB5E}"/>
              </a:ext>
            </a:extLst>
          </p:cNvPr>
          <p:cNvSpPr txBox="1">
            <a:spLocks noChangeArrowheads="1"/>
          </p:cNvSpPr>
          <p:nvPr/>
        </p:nvSpPr>
        <p:spPr bwMode="auto">
          <a:xfrm>
            <a:off x="8095413" y="2438400"/>
            <a:ext cx="838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7</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1" name="Text Box 29">
            <a:extLst>
              <a:ext uri="{FF2B5EF4-FFF2-40B4-BE49-F238E27FC236}">
                <a16:creationId xmlns:a16="http://schemas.microsoft.com/office/drawing/2014/main" id="{F44F969A-645E-4735-AD83-98D30AA206CD}"/>
              </a:ext>
            </a:extLst>
          </p:cNvPr>
          <p:cNvSpPr txBox="1">
            <a:spLocks noChangeArrowheads="1"/>
          </p:cNvSpPr>
          <p:nvPr/>
        </p:nvSpPr>
        <p:spPr bwMode="auto">
          <a:xfrm>
            <a:off x="7328333" y="51816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Pop/Visit/Mark 3</a:t>
            </a:r>
          </a:p>
        </p:txBody>
      </p:sp>
    </p:spTree>
    <p:extLst>
      <p:ext uri="{BB962C8B-B14F-4D97-AF65-F5344CB8AC3E}">
        <p14:creationId xmlns:p14="http://schemas.microsoft.com/office/powerpoint/2010/main" val="1495232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8A8ABEEA-8DFA-4A97-BEA3-D4A78D31F6C5}"/>
              </a:ext>
            </a:extLst>
          </p:cNvPr>
          <p:cNvSpPr>
            <a:spLocks noChangeArrowheads="1"/>
          </p:cNvSpPr>
          <p:nvPr/>
        </p:nvSpPr>
        <p:spPr bwMode="auto">
          <a:xfrm>
            <a:off x="3815252" y="309529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52" name="Line 4">
            <a:extLst>
              <a:ext uri="{FF2B5EF4-FFF2-40B4-BE49-F238E27FC236}">
                <a16:creationId xmlns:a16="http://schemas.microsoft.com/office/drawing/2014/main" id="{58723AA4-CCA3-4B95-B893-9ED7DB5F272E}"/>
              </a:ext>
            </a:extLst>
          </p:cNvPr>
          <p:cNvSpPr>
            <a:spLocks noChangeShapeType="1"/>
          </p:cNvSpPr>
          <p:nvPr/>
        </p:nvSpPr>
        <p:spPr bwMode="auto">
          <a:xfrm flipV="1">
            <a:off x="5720252" y="2790498"/>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3" name="Line 5">
            <a:extLst>
              <a:ext uri="{FF2B5EF4-FFF2-40B4-BE49-F238E27FC236}">
                <a16:creationId xmlns:a16="http://schemas.microsoft.com/office/drawing/2014/main" id="{973DB527-9BE0-4ED9-831F-76694DCEACC2}"/>
              </a:ext>
            </a:extLst>
          </p:cNvPr>
          <p:cNvSpPr>
            <a:spLocks noChangeShapeType="1"/>
          </p:cNvSpPr>
          <p:nvPr/>
        </p:nvSpPr>
        <p:spPr bwMode="auto">
          <a:xfrm>
            <a:off x="5339252" y="2638098"/>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4" name="Line 6">
            <a:extLst>
              <a:ext uri="{FF2B5EF4-FFF2-40B4-BE49-F238E27FC236}">
                <a16:creationId xmlns:a16="http://schemas.microsoft.com/office/drawing/2014/main" id="{FD742167-EAAF-4F94-87B6-CB67BDA82957}"/>
              </a:ext>
            </a:extLst>
          </p:cNvPr>
          <p:cNvSpPr>
            <a:spLocks noChangeShapeType="1"/>
          </p:cNvSpPr>
          <p:nvPr/>
        </p:nvSpPr>
        <p:spPr bwMode="auto">
          <a:xfrm flipV="1">
            <a:off x="3891452" y="3933498"/>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5" name="Line 7">
            <a:extLst>
              <a:ext uri="{FF2B5EF4-FFF2-40B4-BE49-F238E27FC236}">
                <a16:creationId xmlns:a16="http://schemas.microsoft.com/office/drawing/2014/main" id="{78D1A638-6FB4-4CA7-B31C-73DD410E3E2B}"/>
              </a:ext>
            </a:extLst>
          </p:cNvPr>
          <p:cNvSpPr>
            <a:spLocks noChangeShapeType="1"/>
          </p:cNvSpPr>
          <p:nvPr/>
        </p:nvSpPr>
        <p:spPr bwMode="auto">
          <a:xfrm>
            <a:off x="3815252" y="4466898"/>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6" name="Line 8">
            <a:extLst>
              <a:ext uri="{FF2B5EF4-FFF2-40B4-BE49-F238E27FC236}">
                <a16:creationId xmlns:a16="http://schemas.microsoft.com/office/drawing/2014/main" id="{BA1CF3DE-582D-4974-ABA8-6E0DAA5EE938}"/>
              </a:ext>
            </a:extLst>
          </p:cNvPr>
          <p:cNvSpPr>
            <a:spLocks noChangeShapeType="1"/>
          </p:cNvSpPr>
          <p:nvPr/>
        </p:nvSpPr>
        <p:spPr bwMode="auto">
          <a:xfrm flipH="1">
            <a:off x="3815252" y="3171498"/>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7" name="Line 9">
            <a:extLst>
              <a:ext uri="{FF2B5EF4-FFF2-40B4-BE49-F238E27FC236}">
                <a16:creationId xmlns:a16="http://schemas.microsoft.com/office/drawing/2014/main" id="{B7F2CCD2-DE81-4E64-B7F9-C8369C2C2FDD}"/>
              </a:ext>
            </a:extLst>
          </p:cNvPr>
          <p:cNvSpPr>
            <a:spLocks noChangeShapeType="1"/>
          </p:cNvSpPr>
          <p:nvPr/>
        </p:nvSpPr>
        <p:spPr bwMode="auto">
          <a:xfrm>
            <a:off x="5720252" y="4009698"/>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8" name="Line 10">
            <a:extLst>
              <a:ext uri="{FF2B5EF4-FFF2-40B4-BE49-F238E27FC236}">
                <a16:creationId xmlns:a16="http://schemas.microsoft.com/office/drawing/2014/main" id="{8AB8BF94-D98F-4D98-B143-D98BF429E7BB}"/>
              </a:ext>
            </a:extLst>
          </p:cNvPr>
          <p:cNvSpPr>
            <a:spLocks noChangeShapeType="1"/>
          </p:cNvSpPr>
          <p:nvPr/>
        </p:nvSpPr>
        <p:spPr bwMode="auto">
          <a:xfrm flipV="1">
            <a:off x="7015652" y="4162098"/>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59" name="Line 11">
            <a:extLst>
              <a:ext uri="{FF2B5EF4-FFF2-40B4-BE49-F238E27FC236}">
                <a16:creationId xmlns:a16="http://schemas.microsoft.com/office/drawing/2014/main" id="{B8B25FC6-D0DE-45E8-B5B4-BE8036CE5A20}"/>
              </a:ext>
            </a:extLst>
          </p:cNvPr>
          <p:cNvSpPr>
            <a:spLocks noChangeShapeType="1"/>
          </p:cNvSpPr>
          <p:nvPr/>
        </p:nvSpPr>
        <p:spPr bwMode="auto">
          <a:xfrm flipH="1" flipV="1">
            <a:off x="6939452" y="2790498"/>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60" name="Line 12">
            <a:extLst>
              <a:ext uri="{FF2B5EF4-FFF2-40B4-BE49-F238E27FC236}">
                <a16:creationId xmlns:a16="http://schemas.microsoft.com/office/drawing/2014/main" id="{B14D6488-D3D9-43E2-9A2B-3DEF75F9D92F}"/>
              </a:ext>
            </a:extLst>
          </p:cNvPr>
          <p:cNvSpPr>
            <a:spLocks noChangeShapeType="1"/>
          </p:cNvSpPr>
          <p:nvPr/>
        </p:nvSpPr>
        <p:spPr bwMode="auto">
          <a:xfrm>
            <a:off x="5415452" y="2409498"/>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61" name="Line 13">
            <a:extLst>
              <a:ext uri="{FF2B5EF4-FFF2-40B4-BE49-F238E27FC236}">
                <a16:creationId xmlns:a16="http://schemas.microsoft.com/office/drawing/2014/main" id="{2299198F-CD89-4873-8844-508AB0DE8604}"/>
              </a:ext>
            </a:extLst>
          </p:cNvPr>
          <p:cNvSpPr>
            <a:spLocks noChangeShapeType="1"/>
          </p:cNvSpPr>
          <p:nvPr/>
        </p:nvSpPr>
        <p:spPr bwMode="auto">
          <a:xfrm flipV="1">
            <a:off x="4120052" y="2561898"/>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62" name="Line 14">
            <a:extLst>
              <a:ext uri="{FF2B5EF4-FFF2-40B4-BE49-F238E27FC236}">
                <a16:creationId xmlns:a16="http://schemas.microsoft.com/office/drawing/2014/main" id="{35971C5A-466D-47A4-9704-F368C15BF83C}"/>
              </a:ext>
            </a:extLst>
          </p:cNvPr>
          <p:cNvSpPr>
            <a:spLocks noChangeShapeType="1"/>
          </p:cNvSpPr>
          <p:nvPr/>
        </p:nvSpPr>
        <p:spPr bwMode="auto">
          <a:xfrm>
            <a:off x="4120052" y="3171498"/>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63" name="Line 15">
            <a:extLst>
              <a:ext uri="{FF2B5EF4-FFF2-40B4-BE49-F238E27FC236}">
                <a16:creationId xmlns:a16="http://schemas.microsoft.com/office/drawing/2014/main" id="{D1154C37-B823-4A2C-BC54-182D064C1FB3}"/>
              </a:ext>
            </a:extLst>
          </p:cNvPr>
          <p:cNvSpPr>
            <a:spLocks noChangeShapeType="1"/>
          </p:cNvSpPr>
          <p:nvPr/>
        </p:nvSpPr>
        <p:spPr bwMode="auto">
          <a:xfrm flipH="1" flipV="1">
            <a:off x="4120052" y="3247698"/>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64" name="Oval 16">
            <a:extLst>
              <a:ext uri="{FF2B5EF4-FFF2-40B4-BE49-F238E27FC236}">
                <a16:creationId xmlns:a16="http://schemas.microsoft.com/office/drawing/2014/main" id="{5A42746A-C20E-4E96-ACA9-DBFD8369FAFA}"/>
              </a:ext>
            </a:extLst>
          </p:cNvPr>
          <p:cNvSpPr>
            <a:spLocks noChangeArrowheads="1"/>
          </p:cNvSpPr>
          <p:nvPr/>
        </p:nvSpPr>
        <p:spPr bwMode="auto">
          <a:xfrm>
            <a:off x="3739052" y="27904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0</a:t>
            </a:r>
          </a:p>
        </p:txBody>
      </p:sp>
      <p:sp>
        <p:nvSpPr>
          <p:cNvPr id="65" name="Oval 17">
            <a:extLst>
              <a:ext uri="{FF2B5EF4-FFF2-40B4-BE49-F238E27FC236}">
                <a16:creationId xmlns:a16="http://schemas.microsoft.com/office/drawing/2014/main" id="{77DB1E60-8CD8-41D3-83F0-F07BC2C9DB02}"/>
              </a:ext>
            </a:extLst>
          </p:cNvPr>
          <p:cNvSpPr>
            <a:spLocks noChangeArrowheads="1"/>
          </p:cNvSpPr>
          <p:nvPr/>
        </p:nvSpPr>
        <p:spPr bwMode="auto">
          <a:xfrm>
            <a:off x="3510452" y="4085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7</a:t>
            </a:r>
          </a:p>
        </p:txBody>
      </p:sp>
      <p:sp>
        <p:nvSpPr>
          <p:cNvPr id="66" name="Oval 18">
            <a:extLst>
              <a:ext uri="{FF2B5EF4-FFF2-40B4-BE49-F238E27FC236}">
                <a16:creationId xmlns:a16="http://schemas.microsoft.com/office/drawing/2014/main" id="{F4B80A9E-9D44-4D1D-AD73-A7B64E5BF734}"/>
              </a:ext>
            </a:extLst>
          </p:cNvPr>
          <p:cNvSpPr>
            <a:spLocks noChangeArrowheads="1"/>
          </p:cNvSpPr>
          <p:nvPr/>
        </p:nvSpPr>
        <p:spPr bwMode="auto">
          <a:xfrm>
            <a:off x="5415452" y="36286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1</a:t>
            </a:r>
          </a:p>
        </p:txBody>
      </p:sp>
      <p:sp>
        <p:nvSpPr>
          <p:cNvPr id="67" name="Oval 19">
            <a:extLst>
              <a:ext uri="{FF2B5EF4-FFF2-40B4-BE49-F238E27FC236}">
                <a16:creationId xmlns:a16="http://schemas.microsoft.com/office/drawing/2014/main" id="{2A411E41-26BE-45D9-A968-FC15D4FB285D}"/>
              </a:ext>
            </a:extLst>
          </p:cNvPr>
          <p:cNvSpPr>
            <a:spLocks noChangeArrowheads="1"/>
          </p:cNvSpPr>
          <p:nvPr/>
        </p:nvSpPr>
        <p:spPr bwMode="auto">
          <a:xfrm>
            <a:off x="5034452" y="22570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5</a:t>
            </a:r>
          </a:p>
        </p:txBody>
      </p:sp>
      <p:sp>
        <p:nvSpPr>
          <p:cNvPr id="68" name="Oval 20">
            <a:extLst>
              <a:ext uri="{FF2B5EF4-FFF2-40B4-BE49-F238E27FC236}">
                <a16:creationId xmlns:a16="http://schemas.microsoft.com/office/drawing/2014/main" id="{F58C90C2-FB49-4B79-91F8-720C668F1F05}"/>
              </a:ext>
            </a:extLst>
          </p:cNvPr>
          <p:cNvSpPr>
            <a:spLocks noChangeArrowheads="1"/>
          </p:cNvSpPr>
          <p:nvPr/>
        </p:nvSpPr>
        <p:spPr bwMode="auto">
          <a:xfrm>
            <a:off x="6634652" y="4695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4</a:t>
            </a:r>
          </a:p>
        </p:txBody>
      </p:sp>
      <p:sp>
        <p:nvSpPr>
          <p:cNvPr id="69" name="Oval 21">
            <a:extLst>
              <a:ext uri="{FF2B5EF4-FFF2-40B4-BE49-F238E27FC236}">
                <a16:creationId xmlns:a16="http://schemas.microsoft.com/office/drawing/2014/main" id="{ABE78BFD-11FB-4C44-95D1-2D59635F1E6B}"/>
              </a:ext>
            </a:extLst>
          </p:cNvPr>
          <p:cNvSpPr>
            <a:spLocks noChangeArrowheads="1"/>
          </p:cNvSpPr>
          <p:nvPr/>
        </p:nvSpPr>
        <p:spPr bwMode="auto">
          <a:xfrm>
            <a:off x="7320452" y="37048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3</a:t>
            </a:r>
          </a:p>
        </p:txBody>
      </p:sp>
      <p:sp>
        <p:nvSpPr>
          <p:cNvPr id="71" name="Oval 22">
            <a:extLst>
              <a:ext uri="{FF2B5EF4-FFF2-40B4-BE49-F238E27FC236}">
                <a16:creationId xmlns:a16="http://schemas.microsoft.com/office/drawing/2014/main" id="{6961F305-0F56-4F5A-86BF-4D62D6E6D0BD}"/>
              </a:ext>
            </a:extLst>
          </p:cNvPr>
          <p:cNvSpPr>
            <a:spLocks noChangeArrowheads="1"/>
          </p:cNvSpPr>
          <p:nvPr/>
        </p:nvSpPr>
        <p:spPr bwMode="auto">
          <a:xfrm>
            <a:off x="6558452" y="2409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2</a:t>
            </a:r>
          </a:p>
        </p:txBody>
      </p:sp>
      <p:sp>
        <p:nvSpPr>
          <p:cNvPr id="72" name="Oval 23">
            <a:extLst>
              <a:ext uri="{FF2B5EF4-FFF2-40B4-BE49-F238E27FC236}">
                <a16:creationId xmlns:a16="http://schemas.microsoft.com/office/drawing/2014/main" id="{8CE90CB9-E625-491B-9076-4048EC648C76}"/>
              </a:ext>
            </a:extLst>
          </p:cNvPr>
          <p:cNvSpPr>
            <a:spLocks noChangeArrowheads="1"/>
          </p:cNvSpPr>
          <p:nvPr/>
        </p:nvSpPr>
        <p:spPr bwMode="auto">
          <a:xfrm>
            <a:off x="5034452" y="4847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6</a:t>
            </a:r>
          </a:p>
        </p:txBody>
      </p:sp>
      <p:sp>
        <p:nvSpPr>
          <p:cNvPr id="73" name="Text Box 24">
            <a:extLst>
              <a:ext uri="{FF2B5EF4-FFF2-40B4-BE49-F238E27FC236}">
                <a16:creationId xmlns:a16="http://schemas.microsoft.com/office/drawing/2014/main" id="{346C2636-1720-415F-9245-2AAEC22941D4}"/>
              </a:ext>
            </a:extLst>
          </p:cNvPr>
          <p:cNvSpPr txBox="1">
            <a:spLocks noChangeArrowheads="1"/>
          </p:cNvSpPr>
          <p:nvPr/>
        </p:nvSpPr>
        <p:spPr bwMode="auto">
          <a:xfrm>
            <a:off x="4653452" y="5686098"/>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5  1  0  3</a:t>
            </a:r>
          </a:p>
        </p:txBody>
      </p:sp>
      <p:sp>
        <p:nvSpPr>
          <p:cNvPr id="74" name="Line 25">
            <a:extLst>
              <a:ext uri="{FF2B5EF4-FFF2-40B4-BE49-F238E27FC236}">
                <a16:creationId xmlns:a16="http://schemas.microsoft.com/office/drawing/2014/main" id="{9CE70854-5C0D-4F45-8919-BF05777A0E04}"/>
              </a:ext>
            </a:extLst>
          </p:cNvPr>
          <p:cNvSpPr>
            <a:spLocks noChangeShapeType="1"/>
          </p:cNvSpPr>
          <p:nvPr/>
        </p:nvSpPr>
        <p:spPr bwMode="auto">
          <a:xfrm>
            <a:off x="8311052"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75" name="Line 26">
            <a:extLst>
              <a:ext uri="{FF2B5EF4-FFF2-40B4-BE49-F238E27FC236}">
                <a16:creationId xmlns:a16="http://schemas.microsoft.com/office/drawing/2014/main" id="{0C3B3425-FA28-4E4D-9664-5EC5836B6CA5}"/>
              </a:ext>
            </a:extLst>
          </p:cNvPr>
          <p:cNvSpPr>
            <a:spLocks noChangeShapeType="1"/>
          </p:cNvSpPr>
          <p:nvPr/>
        </p:nvSpPr>
        <p:spPr bwMode="auto">
          <a:xfrm>
            <a:off x="9149252"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82" name="Line 27">
            <a:extLst>
              <a:ext uri="{FF2B5EF4-FFF2-40B4-BE49-F238E27FC236}">
                <a16:creationId xmlns:a16="http://schemas.microsoft.com/office/drawing/2014/main" id="{932A399F-323D-4126-B1A8-2AF79E3E6E8D}"/>
              </a:ext>
            </a:extLst>
          </p:cNvPr>
          <p:cNvSpPr>
            <a:spLocks noChangeShapeType="1"/>
          </p:cNvSpPr>
          <p:nvPr/>
        </p:nvSpPr>
        <p:spPr bwMode="auto">
          <a:xfrm>
            <a:off x="8311052" y="5076498"/>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83" name="Text Box 28">
            <a:extLst>
              <a:ext uri="{FF2B5EF4-FFF2-40B4-BE49-F238E27FC236}">
                <a16:creationId xmlns:a16="http://schemas.microsoft.com/office/drawing/2014/main" id="{EEB6F9CE-95EC-488C-B00A-5A11452ECEA3}"/>
              </a:ext>
            </a:extLst>
          </p:cNvPr>
          <p:cNvSpPr txBox="1">
            <a:spLocks noChangeArrowheads="1"/>
          </p:cNvSpPr>
          <p:nvPr/>
        </p:nvSpPr>
        <p:spPr bwMode="auto">
          <a:xfrm>
            <a:off x="8311052" y="2179172"/>
            <a:ext cx="838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7</a:t>
            </a: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2</a:t>
            </a:r>
          </a:p>
        </p:txBody>
      </p:sp>
      <p:sp>
        <p:nvSpPr>
          <p:cNvPr id="84" name="Text Box 29">
            <a:extLst>
              <a:ext uri="{FF2B5EF4-FFF2-40B4-BE49-F238E27FC236}">
                <a16:creationId xmlns:a16="http://schemas.microsoft.com/office/drawing/2014/main" id="{889C299F-5C47-4D35-B9AB-B65DF49B8077}"/>
              </a:ext>
            </a:extLst>
          </p:cNvPr>
          <p:cNvSpPr txBox="1">
            <a:spLocks noChangeArrowheads="1"/>
          </p:cNvSpPr>
          <p:nvPr/>
        </p:nvSpPr>
        <p:spPr bwMode="auto">
          <a:xfrm>
            <a:off x="7549052" y="5228898"/>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Push 2</a:t>
            </a:r>
          </a:p>
        </p:txBody>
      </p:sp>
    </p:spTree>
    <p:extLst>
      <p:ext uri="{BB962C8B-B14F-4D97-AF65-F5344CB8AC3E}">
        <p14:creationId xmlns:p14="http://schemas.microsoft.com/office/powerpoint/2010/main" val="66525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84693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Outcome</a:t>
            </a:r>
          </a:p>
          <a:p>
            <a:pPr marL="360000" lvl="4"/>
            <a:endParaRPr lang="en-US" sz="1500" b="1" dirty="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At the end of this module, you are expected to: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various graph algorithms.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to apply graphs for solving practical problems.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the graph theoretical concepts.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
            <a:extLst>
              <a:ext uri="{FF2B5EF4-FFF2-40B4-BE49-F238E27FC236}">
                <a16:creationId xmlns:a16="http://schemas.microsoft.com/office/drawing/2014/main" id="{1D820EE2-B77C-4779-8DD8-A3D1D145FE8D}"/>
              </a:ext>
            </a:extLst>
          </p:cNvPr>
          <p:cNvSpPr>
            <a:spLocks noChangeArrowheads="1"/>
          </p:cNvSpPr>
          <p:nvPr/>
        </p:nvSpPr>
        <p:spPr bwMode="auto">
          <a:xfrm>
            <a:off x="3704892" y="307953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F6079E4F-0574-4980-A9A1-FB3CC28AB510}"/>
              </a:ext>
            </a:extLst>
          </p:cNvPr>
          <p:cNvSpPr>
            <a:spLocks noChangeShapeType="1"/>
          </p:cNvSpPr>
          <p:nvPr/>
        </p:nvSpPr>
        <p:spPr bwMode="auto">
          <a:xfrm flipV="1">
            <a:off x="5609892" y="2774732"/>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DAA5131A-8255-40EC-BBA1-16F28B357682}"/>
              </a:ext>
            </a:extLst>
          </p:cNvPr>
          <p:cNvSpPr>
            <a:spLocks noChangeShapeType="1"/>
          </p:cNvSpPr>
          <p:nvPr/>
        </p:nvSpPr>
        <p:spPr bwMode="auto">
          <a:xfrm>
            <a:off x="5228892" y="2622332"/>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45BD4544-564C-4B87-B649-61DA48621E3C}"/>
              </a:ext>
            </a:extLst>
          </p:cNvPr>
          <p:cNvSpPr>
            <a:spLocks noChangeShapeType="1"/>
          </p:cNvSpPr>
          <p:nvPr/>
        </p:nvSpPr>
        <p:spPr bwMode="auto">
          <a:xfrm flipV="1">
            <a:off x="3781092" y="3917732"/>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5F580F07-C3BE-45EE-AA3A-BB3ADC428802}"/>
              </a:ext>
            </a:extLst>
          </p:cNvPr>
          <p:cNvSpPr>
            <a:spLocks noChangeShapeType="1"/>
          </p:cNvSpPr>
          <p:nvPr/>
        </p:nvSpPr>
        <p:spPr bwMode="auto">
          <a:xfrm>
            <a:off x="3704892" y="4451132"/>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75DF8AFC-2888-49C6-AB49-527A1D82E985}"/>
              </a:ext>
            </a:extLst>
          </p:cNvPr>
          <p:cNvSpPr>
            <a:spLocks noChangeShapeType="1"/>
          </p:cNvSpPr>
          <p:nvPr/>
        </p:nvSpPr>
        <p:spPr bwMode="auto">
          <a:xfrm flipH="1">
            <a:off x="3704892" y="3155732"/>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3DF7D068-D66E-4204-B0E9-05126C7EE3B0}"/>
              </a:ext>
            </a:extLst>
          </p:cNvPr>
          <p:cNvSpPr>
            <a:spLocks noChangeShapeType="1"/>
          </p:cNvSpPr>
          <p:nvPr/>
        </p:nvSpPr>
        <p:spPr bwMode="auto">
          <a:xfrm>
            <a:off x="5609892" y="3993932"/>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C8C58D01-75FD-45D4-81B6-1E1CDD15DE7E}"/>
              </a:ext>
            </a:extLst>
          </p:cNvPr>
          <p:cNvSpPr>
            <a:spLocks noChangeShapeType="1"/>
          </p:cNvSpPr>
          <p:nvPr/>
        </p:nvSpPr>
        <p:spPr bwMode="auto">
          <a:xfrm flipV="1">
            <a:off x="6905292" y="4146332"/>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FE6E4F12-6FBE-4DBB-99BF-D3D59D4150E8}"/>
              </a:ext>
            </a:extLst>
          </p:cNvPr>
          <p:cNvSpPr>
            <a:spLocks noChangeShapeType="1"/>
          </p:cNvSpPr>
          <p:nvPr/>
        </p:nvSpPr>
        <p:spPr bwMode="auto">
          <a:xfrm flipH="1" flipV="1">
            <a:off x="6829092" y="2774732"/>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9820791F-86BB-439D-82B7-8CE93E78BFAC}"/>
              </a:ext>
            </a:extLst>
          </p:cNvPr>
          <p:cNvSpPr>
            <a:spLocks noChangeShapeType="1"/>
          </p:cNvSpPr>
          <p:nvPr/>
        </p:nvSpPr>
        <p:spPr bwMode="auto">
          <a:xfrm>
            <a:off x="5305092" y="2393732"/>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92CD9E60-A055-4BFC-88D0-D6C646CEE0A8}"/>
              </a:ext>
            </a:extLst>
          </p:cNvPr>
          <p:cNvSpPr>
            <a:spLocks noChangeShapeType="1"/>
          </p:cNvSpPr>
          <p:nvPr/>
        </p:nvSpPr>
        <p:spPr bwMode="auto">
          <a:xfrm flipV="1">
            <a:off x="4009692" y="2546132"/>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64A07178-9883-436E-82CB-194C1BA51D61}"/>
              </a:ext>
            </a:extLst>
          </p:cNvPr>
          <p:cNvSpPr>
            <a:spLocks noChangeShapeType="1"/>
          </p:cNvSpPr>
          <p:nvPr/>
        </p:nvSpPr>
        <p:spPr bwMode="auto">
          <a:xfrm>
            <a:off x="4009692" y="3155732"/>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5">
            <a:extLst>
              <a:ext uri="{FF2B5EF4-FFF2-40B4-BE49-F238E27FC236}">
                <a16:creationId xmlns:a16="http://schemas.microsoft.com/office/drawing/2014/main" id="{320BF481-414E-40CE-A085-6C7B9F72FBB0}"/>
              </a:ext>
            </a:extLst>
          </p:cNvPr>
          <p:cNvSpPr>
            <a:spLocks noChangeShapeType="1"/>
          </p:cNvSpPr>
          <p:nvPr/>
        </p:nvSpPr>
        <p:spPr bwMode="auto">
          <a:xfrm flipH="1" flipV="1">
            <a:off x="4009692" y="3231932"/>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6">
            <a:extLst>
              <a:ext uri="{FF2B5EF4-FFF2-40B4-BE49-F238E27FC236}">
                <a16:creationId xmlns:a16="http://schemas.microsoft.com/office/drawing/2014/main" id="{1AC349AE-EBE0-42DE-8B38-41AA51831739}"/>
              </a:ext>
            </a:extLst>
          </p:cNvPr>
          <p:cNvSpPr>
            <a:spLocks noChangeArrowheads="1"/>
          </p:cNvSpPr>
          <p:nvPr/>
        </p:nvSpPr>
        <p:spPr bwMode="auto">
          <a:xfrm>
            <a:off x="3628692" y="277473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17">
            <a:extLst>
              <a:ext uri="{FF2B5EF4-FFF2-40B4-BE49-F238E27FC236}">
                <a16:creationId xmlns:a16="http://schemas.microsoft.com/office/drawing/2014/main" id="{6EB3E17C-1209-4468-B8AB-7374D6E0411C}"/>
              </a:ext>
            </a:extLst>
          </p:cNvPr>
          <p:cNvSpPr>
            <a:spLocks noChangeArrowheads="1"/>
          </p:cNvSpPr>
          <p:nvPr/>
        </p:nvSpPr>
        <p:spPr bwMode="auto">
          <a:xfrm>
            <a:off x="3400092" y="407013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18">
            <a:extLst>
              <a:ext uri="{FF2B5EF4-FFF2-40B4-BE49-F238E27FC236}">
                <a16:creationId xmlns:a16="http://schemas.microsoft.com/office/drawing/2014/main" id="{DA70C858-D3F5-4B46-9469-31F30707EFF9}"/>
              </a:ext>
            </a:extLst>
          </p:cNvPr>
          <p:cNvSpPr>
            <a:spLocks noChangeArrowheads="1"/>
          </p:cNvSpPr>
          <p:nvPr/>
        </p:nvSpPr>
        <p:spPr bwMode="auto">
          <a:xfrm>
            <a:off x="5305092" y="361293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19">
            <a:extLst>
              <a:ext uri="{FF2B5EF4-FFF2-40B4-BE49-F238E27FC236}">
                <a16:creationId xmlns:a16="http://schemas.microsoft.com/office/drawing/2014/main" id="{A49ABC7D-CAF0-4375-AF94-36F9DFB94CCA}"/>
              </a:ext>
            </a:extLst>
          </p:cNvPr>
          <p:cNvSpPr>
            <a:spLocks noChangeArrowheads="1"/>
          </p:cNvSpPr>
          <p:nvPr/>
        </p:nvSpPr>
        <p:spPr bwMode="auto">
          <a:xfrm>
            <a:off x="4924092" y="224133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20">
            <a:extLst>
              <a:ext uri="{FF2B5EF4-FFF2-40B4-BE49-F238E27FC236}">
                <a16:creationId xmlns:a16="http://schemas.microsoft.com/office/drawing/2014/main" id="{38F92BB2-A961-4D00-BE6B-EA9321B64B8F}"/>
              </a:ext>
            </a:extLst>
          </p:cNvPr>
          <p:cNvSpPr>
            <a:spLocks noChangeArrowheads="1"/>
          </p:cNvSpPr>
          <p:nvPr/>
        </p:nvSpPr>
        <p:spPr bwMode="auto">
          <a:xfrm>
            <a:off x="6524292" y="467973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21">
            <a:extLst>
              <a:ext uri="{FF2B5EF4-FFF2-40B4-BE49-F238E27FC236}">
                <a16:creationId xmlns:a16="http://schemas.microsoft.com/office/drawing/2014/main" id="{C08C21B6-1BDE-43D2-B4C6-52DB4E5404DA}"/>
              </a:ext>
            </a:extLst>
          </p:cNvPr>
          <p:cNvSpPr>
            <a:spLocks noChangeArrowheads="1"/>
          </p:cNvSpPr>
          <p:nvPr/>
        </p:nvSpPr>
        <p:spPr bwMode="auto">
          <a:xfrm>
            <a:off x="7210092" y="368913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22">
            <a:extLst>
              <a:ext uri="{FF2B5EF4-FFF2-40B4-BE49-F238E27FC236}">
                <a16:creationId xmlns:a16="http://schemas.microsoft.com/office/drawing/2014/main" id="{BECFDFC4-1F10-49BB-9E81-9CCD3102D7CA}"/>
              </a:ext>
            </a:extLst>
          </p:cNvPr>
          <p:cNvSpPr>
            <a:spLocks noChangeArrowheads="1"/>
          </p:cNvSpPr>
          <p:nvPr/>
        </p:nvSpPr>
        <p:spPr bwMode="auto">
          <a:xfrm>
            <a:off x="6448092" y="239373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23">
            <a:extLst>
              <a:ext uri="{FF2B5EF4-FFF2-40B4-BE49-F238E27FC236}">
                <a16:creationId xmlns:a16="http://schemas.microsoft.com/office/drawing/2014/main" id="{56A5D2C6-4D40-43FD-841D-8CAFFE2782A4}"/>
              </a:ext>
            </a:extLst>
          </p:cNvPr>
          <p:cNvSpPr>
            <a:spLocks noChangeArrowheads="1"/>
          </p:cNvSpPr>
          <p:nvPr/>
        </p:nvSpPr>
        <p:spPr bwMode="auto">
          <a:xfrm>
            <a:off x="4924092" y="4832132"/>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24">
            <a:extLst>
              <a:ext uri="{FF2B5EF4-FFF2-40B4-BE49-F238E27FC236}">
                <a16:creationId xmlns:a16="http://schemas.microsoft.com/office/drawing/2014/main" id="{B437F1E3-53CC-4DD2-B434-EBA4B44E7631}"/>
              </a:ext>
            </a:extLst>
          </p:cNvPr>
          <p:cNvSpPr txBox="1">
            <a:spLocks noChangeArrowheads="1"/>
          </p:cNvSpPr>
          <p:nvPr/>
        </p:nvSpPr>
        <p:spPr bwMode="auto">
          <a:xfrm>
            <a:off x="4543092" y="5670332"/>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a:t>
            </a:r>
          </a:p>
        </p:txBody>
      </p:sp>
      <p:sp>
        <p:nvSpPr>
          <p:cNvPr id="77" name="Line 25">
            <a:extLst>
              <a:ext uri="{FF2B5EF4-FFF2-40B4-BE49-F238E27FC236}">
                <a16:creationId xmlns:a16="http://schemas.microsoft.com/office/drawing/2014/main" id="{243ED585-6B0B-4839-8260-3C635DFF11EA}"/>
              </a:ext>
            </a:extLst>
          </p:cNvPr>
          <p:cNvSpPr>
            <a:spLocks noChangeShapeType="1"/>
          </p:cNvSpPr>
          <p:nvPr/>
        </p:nvSpPr>
        <p:spPr bwMode="auto">
          <a:xfrm>
            <a:off x="8200692" y="2393732"/>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26">
            <a:extLst>
              <a:ext uri="{FF2B5EF4-FFF2-40B4-BE49-F238E27FC236}">
                <a16:creationId xmlns:a16="http://schemas.microsoft.com/office/drawing/2014/main" id="{0ACC47AA-B569-4151-A05D-B400F4C6759C}"/>
              </a:ext>
            </a:extLst>
          </p:cNvPr>
          <p:cNvSpPr>
            <a:spLocks noChangeShapeType="1"/>
          </p:cNvSpPr>
          <p:nvPr/>
        </p:nvSpPr>
        <p:spPr bwMode="auto">
          <a:xfrm>
            <a:off x="9038892" y="2393732"/>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27">
            <a:extLst>
              <a:ext uri="{FF2B5EF4-FFF2-40B4-BE49-F238E27FC236}">
                <a16:creationId xmlns:a16="http://schemas.microsoft.com/office/drawing/2014/main" id="{493739B3-43B5-4699-90BA-F93084DA9D9B}"/>
              </a:ext>
            </a:extLst>
          </p:cNvPr>
          <p:cNvSpPr>
            <a:spLocks noChangeShapeType="1"/>
          </p:cNvSpPr>
          <p:nvPr/>
        </p:nvSpPr>
        <p:spPr bwMode="auto">
          <a:xfrm>
            <a:off x="8200692" y="5060732"/>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Text Box 28">
            <a:extLst>
              <a:ext uri="{FF2B5EF4-FFF2-40B4-BE49-F238E27FC236}">
                <a16:creationId xmlns:a16="http://schemas.microsoft.com/office/drawing/2014/main" id="{25006B18-30CE-48EF-9AFD-C365FE5415B9}"/>
              </a:ext>
            </a:extLst>
          </p:cNvPr>
          <p:cNvSpPr txBox="1">
            <a:spLocks noChangeArrowheads="1"/>
          </p:cNvSpPr>
          <p:nvPr/>
        </p:nvSpPr>
        <p:spPr bwMode="auto">
          <a:xfrm>
            <a:off x="8200692" y="2505492"/>
            <a:ext cx="838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7</a:t>
            </a: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 2</a:t>
            </a:r>
          </a:p>
        </p:txBody>
      </p:sp>
      <p:sp>
        <p:nvSpPr>
          <p:cNvPr id="81" name="Text Box 29">
            <a:extLst>
              <a:ext uri="{FF2B5EF4-FFF2-40B4-BE49-F238E27FC236}">
                <a16:creationId xmlns:a16="http://schemas.microsoft.com/office/drawing/2014/main" id="{6586F06F-7625-416C-92BE-24CFBB4B184B}"/>
              </a:ext>
            </a:extLst>
          </p:cNvPr>
          <p:cNvSpPr txBox="1">
            <a:spLocks noChangeArrowheads="1"/>
          </p:cNvSpPr>
          <p:nvPr/>
        </p:nvSpPr>
        <p:spPr bwMode="auto">
          <a:xfrm>
            <a:off x="7438692" y="5213132"/>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Pop/Mark/Visit 2</a:t>
            </a:r>
          </a:p>
        </p:txBody>
      </p:sp>
    </p:spTree>
    <p:extLst>
      <p:ext uri="{BB962C8B-B14F-4D97-AF65-F5344CB8AC3E}">
        <p14:creationId xmlns:p14="http://schemas.microsoft.com/office/powerpoint/2010/main" val="819951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71848F47-16C0-4717-99DC-02FBD50A5401}"/>
              </a:ext>
            </a:extLst>
          </p:cNvPr>
          <p:cNvSpPr>
            <a:spLocks noChangeArrowheads="1"/>
          </p:cNvSpPr>
          <p:nvPr/>
        </p:nvSpPr>
        <p:spPr bwMode="auto">
          <a:xfrm>
            <a:off x="3578768" y="3063766"/>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D147B905-1156-4D48-A837-52025AFE5211}"/>
              </a:ext>
            </a:extLst>
          </p:cNvPr>
          <p:cNvSpPr>
            <a:spLocks noChangeShapeType="1"/>
          </p:cNvSpPr>
          <p:nvPr/>
        </p:nvSpPr>
        <p:spPr bwMode="auto">
          <a:xfrm flipV="1">
            <a:off x="5483768" y="2758966"/>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A39B5E3B-53BF-4402-9534-23EF574E76D5}"/>
              </a:ext>
            </a:extLst>
          </p:cNvPr>
          <p:cNvSpPr>
            <a:spLocks noChangeShapeType="1"/>
          </p:cNvSpPr>
          <p:nvPr/>
        </p:nvSpPr>
        <p:spPr bwMode="auto">
          <a:xfrm>
            <a:off x="5102768" y="2606566"/>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E47DC1AA-274D-4141-BFCC-434184EFA5FD}"/>
              </a:ext>
            </a:extLst>
          </p:cNvPr>
          <p:cNvSpPr>
            <a:spLocks noChangeShapeType="1"/>
          </p:cNvSpPr>
          <p:nvPr/>
        </p:nvSpPr>
        <p:spPr bwMode="auto">
          <a:xfrm flipV="1">
            <a:off x="3654968" y="3901966"/>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654FE952-6D8D-4AC0-9965-46DBF4D4289F}"/>
              </a:ext>
            </a:extLst>
          </p:cNvPr>
          <p:cNvSpPr>
            <a:spLocks noChangeShapeType="1"/>
          </p:cNvSpPr>
          <p:nvPr/>
        </p:nvSpPr>
        <p:spPr bwMode="auto">
          <a:xfrm>
            <a:off x="3578768" y="4435366"/>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09CDE30B-FB4A-4621-A64F-D3AF05C30062}"/>
              </a:ext>
            </a:extLst>
          </p:cNvPr>
          <p:cNvSpPr>
            <a:spLocks noChangeShapeType="1"/>
          </p:cNvSpPr>
          <p:nvPr/>
        </p:nvSpPr>
        <p:spPr bwMode="auto">
          <a:xfrm flipH="1">
            <a:off x="3578768" y="3139966"/>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FD20B7B7-50B6-4B5D-AACB-8D41B91EF8DA}"/>
              </a:ext>
            </a:extLst>
          </p:cNvPr>
          <p:cNvSpPr>
            <a:spLocks noChangeShapeType="1"/>
          </p:cNvSpPr>
          <p:nvPr/>
        </p:nvSpPr>
        <p:spPr bwMode="auto">
          <a:xfrm>
            <a:off x="5483768" y="3978166"/>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B662F879-AB8C-4D76-91A5-CB35F1F38AB5}"/>
              </a:ext>
            </a:extLst>
          </p:cNvPr>
          <p:cNvSpPr>
            <a:spLocks noChangeShapeType="1"/>
          </p:cNvSpPr>
          <p:nvPr/>
        </p:nvSpPr>
        <p:spPr bwMode="auto">
          <a:xfrm flipV="1">
            <a:off x="6779168" y="4130566"/>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3C414DF3-42ED-41D5-99CA-F87BD6F5F3AC}"/>
              </a:ext>
            </a:extLst>
          </p:cNvPr>
          <p:cNvSpPr>
            <a:spLocks noChangeShapeType="1"/>
          </p:cNvSpPr>
          <p:nvPr/>
        </p:nvSpPr>
        <p:spPr bwMode="auto">
          <a:xfrm flipH="1" flipV="1">
            <a:off x="6702968" y="2758966"/>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BB6756FA-552A-46BC-B7B0-52BD064DD4CC}"/>
              </a:ext>
            </a:extLst>
          </p:cNvPr>
          <p:cNvSpPr>
            <a:spLocks noChangeShapeType="1"/>
          </p:cNvSpPr>
          <p:nvPr/>
        </p:nvSpPr>
        <p:spPr bwMode="auto">
          <a:xfrm>
            <a:off x="5178968" y="2377966"/>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9EF2D778-F8B1-4E9B-8A88-B957BE262317}"/>
              </a:ext>
            </a:extLst>
          </p:cNvPr>
          <p:cNvSpPr>
            <a:spLocks noChangeShapeType="1"/>
          </p:cNvSpPr>
          <p:nvPr/>
        </p:nvSpPr>
        <p:spPr bwMode="auto">
          <a:xfrm flipV="1">
            <a:off x="3883568" y="2530366"/>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6F0AFC21-328D-4040-97CE-E94576C6EA01}"/>
              </a:ext>
            </a:extLst>
          </p:cNvPr>
          <p:cNvSpPr>
            <a:spLocks noChangeShapeType="1"/>
          </p:cNvSpPr>
          <p:nvPr/>
        </p:nvSpPr>
        <p:spPr bwMode="auto">
          <a:xfrm>
            <a:off x="3883568" y="3139966"/>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BCE9CD06-BCE2-4928-A638-A5F9246F73A0}"/>
              </a:ext>
            </a:extLst>
          </p:cNvPr>
          <p:cNvSpPr>
            <a:spLocks noChangeShapeType="1"/>
          </p:cNvSpPr>
          <p:nvPr/>
        </p:nvSpPr>
        <p:spPr bwMode="auto">
          <a:xfrm flipH="1" flipV="1">
            <a:off x="3883568" y="3216166"/>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45D95353-A2D5-4305-A0DD-4C76412A2A6C}"/>
              </a:ext>
            </a:extLst>
          </p:cNvPr>
          <p:cNvSpPr>
            <a:spLocks noChangeArrowheads="1"/>
          </p:cNvSpPr>
          <p:nvPr/>
        </p:nvSpPr>
        <p:spPr bwMode="auto">
          <a:xfrm>
            <a:off x="3502568" y="27589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35B731E4-9881-48E9-98BE-C1ADC7BEE92E}"/>
              </a:ext>
            </a:extLst>
          </p:cNvPr>
          <p:cNvSpPr>
            <a:spLocks noChangeArrowheads="1"/>
          </p:cNvSpPr>
          <p:nvPr/>
        </p:nvSpPr>
        <p:spPr bwMode="auto">
          <a:xfrm>
            <a:off x="3273968" y="40543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1D6EC6CB-3F31-4A17-9E20-75DA421109B2}"/>
              </a:ext>
            </a:extLst>
          </p:cNvPr>
          <p:cNvSpPr>
            <a:spLocks noChangeArrowheads="1"/>
          </p:cNvSpPr>
          <p:nvPr/>
        </p:nvSpPr>
        <p:spPr bwMode="auto">
          <a:xfrm>
            <a:off x="5178968" y="35971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863F899F-5DDC-4A11-A2EB-BCB56229EA44}"/>
              </a:ext>
            </a:extLst>
          </p:cNvPr>
          <p:cNvSpPr>
            <a:spLocks noChangeArrowheads="1"/>
          </p:cNvSpPr>
          <p:nvPr/>
        </p:nvSpPr>
        <p:spPr bwMode="auto">
          <a:xfrm>
            <a:off x="4797968" y="22255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0932630F-8D21-49A2-A254-2C6AE3FA380D}"/>
              </a:ext>
            </a:extLst>
          </p:cNvPr>
          <p:cNvSpPr>
            <a:spLocks noChangeArrowheads="1"/>
          </p:cNvSpPr>
          <p:nvPr/>
        </p:nvSpPr>
        <p:spPr bwMode="auto">
          <a:xfrm>
            <a:off x="6398168" y="466396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84443995-177D-4765-962F-53CE21B49AFD}"/>
              </a:ext>
            </a:extLst>
          </p:cNvPr>
          <p:cNvSpPr>
            <a:spLocks noChangeArrowheads="1"/>
          </p:cNvSpPr>
          <p:nvPr/>
        </p:nvSpPr>
        <p:spPr bwMode="auto">
          <a:xfrm>
            <a:off x="7083968" y="36733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1D19B642-301A-4054-A19B-D04FCD99DDAA}"/>
              </a:ext>
            </a:extLst>
          </p:cNvPr>
          <p:cNvSpPr>
            <a:spLocks noChangeArrowheads="1"/>
          </p:cNvSpPr>
          <p:nvPr/>
        </p:nvSpPr>
        <p:spPr bwMode="auto">
          <a:xfrm>
            <a:off x="6321968" y="2377966"/>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52C2299C-E395-417A-A77E-0929B890DC91}"/>
              </a:ext>
            </a:extLst>
          </p:cNvPr>
          <p:cNvSpPr>
            <a:spLocks noChangeArrowheads="1"/>
          </p:cNvSpPr>
          <p:nvPr/>
        </p:nvSpPr>
        <p:spPr bwMode="auto">
          <a:xfrm>
            <a:off x="4797968" y="481636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C0E68396-F6F9-4C1C-8E1A-6CC84D44D2D8}"/>
              </a:ext>
            </a:extLst>
          </p:cNvPr>
          <p:cNvSpPr txBox="1">
            <a:spLocks noChangeArrowheads="1"/>
          </p:cNvSpPr>
          <p:nvPr/>
        </p:nvSpPr>
        <p:spPr bwMode="auto">
          <a:xfrm>
            <a:off x="4416968" y="5654566"/>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a:t>
            </a:r>
          </a:p>
        </p:txBody>
      </p:sp>
      <p:sp>
        <p:nvSpPr>
          <p:cNvPr id="74" name="Line 25">
            <a:extLst>
              <a:ext uri="{FF2B5EF4-FFF2-40B4-BE49-F238E27FC236}">
                <a16:creationId xmlns:a16="http://schemas.microsoft.com/office/drawing/2014/main" id="{543E6B8E-4DB8-48DC-A624-FF0FF8335943}"/>
              </a:ext>
            </a:extLst>
          </p:cNvPr>
          <p:cNvSpPr>
            <a:spLocks noChangeShapeType="1"/>
          </p:cNvSpPr>
          <p:nvPr/>
        </p:nvSpPr>
        <p:spPr bwMode="auto">
          <a:xfrm>
            <a:off x="8074568" y="2377966"/>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862668F0-1730-4942-A81E-F9A3C1EC68BC}"/>
              </a:ext>
            </a:extLst>
          </p:cNvPr>
          <p:cNvSpPr>
            <a:spLocks noChangeShapeType="1"/>
          </p:cNvSpPr>
          <p:nvPr/>
        </p:nvSpPr>
        <p:spPr bwMode="auto">
          <a:xfrm>
            <a:off x="8912768" y="2377966"/>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7">
            <a:extLst>
              <a:ext uri="{FF2B5EF4-FFF2-40B4-BE49-F238E27FC236}">
                <a16:creationId xmlns:a16="http://schemas.microsoft.com/office/drawing/2014/main" id="{DD78DC10-CF4F-486D-9838-B4AEFABA311C}"/>
              </a:ext>
            </a:extLst>
          </p:cNvPr>
          <p:cNvSpPr>
            <a:spLocks noChangeShapeType="1"/>
          </p:cNvSpPr>
          <p:nvPr/>
        </p:nvSpPr>
        <p:spPr bwMode="auto">
          <a:xfrm>
            <a:off x="8074568" y="5044966"/>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28">
            <a:extLst>
              <a:ext uri="{FF2B5EF4-FFF2-40B4-BE49-F238E27FC236}">
                <a16:creationId xmlns:a16="http://schemas.microsoft.com/office/drawing/2014/main" id="{E0052AD5-6D9C-4F84-B9F9-F09A7797D3B6}"/>
              </a:ext>
            </a:extLst>
          </p:cNvPr>
          <p:cNvSpPr txBox="1">
            <a:spLocks noChangeArrowheads="1"/>
          </p:cNvSpPr>
          <p:nvPr/>
        </p:nvSpPr>
        <p:spPr bwMode="auto">
          <a:xfrm>
            <a:off x="8036468" y="2606566"/>
            <a:ext cx="83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4" name="Text Box 29">
            <a:extLst>
              <a:ext uri="{FF2B5EF4-FFF2-40B4-BE49-F238E27FC236}">
                <a16:creationId xmlns:a16="http://schemas.microsoft.com/office/drawing/2014/main" id="{1BEEDDD9-7E7F-4A72-8D72-454DBF613EA3}"/>
              </a:ext>
            </a:extLst>
          </p:cNvPr>
          <p:cNvSpPr txBox="1">
            <a:spLocks noChangeArrowheads="1"/>
          </p:cNvSpPr>
          <p:nvPr/>
        </p:nvSpPr>
        <p:spPr bwMode="auto">
          <a:xfrm>
            <a:off x="7312568" y="5197366"/>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Pop/Mark/Visit 7</a:t>
            </a:r>
          </a:p>
        </p:txBody>
      </p:sp>
    </p:spTree>
    <p:extLst>
      <p:ext uri="{BB962C8B-B14F-4D97-AF65-F5344CB8AC3E}">
        <p14:creationId xmlns:p14="http://schemas.microsoft.com/office/powerpoint/2010/main" val="16006359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
            <a:extLst>
              <a:ext uri="{FF2B5EF4-FFF2-40B4-BE49-F238E27FC236}">
                <a16:creationId xmlns:a16="http://schemas.microsoft.com/office/drawing/2014/main" id="{71FB92CC-5851-4269-8E7F-701D7D907F82}"/>
              </a:ext>
            </a:extLst>
          </p:cNvPr>
          <p:cNvSpPr>
            <a:spLocks noChangeArrowheads="1"/>
          </p:cNvSpPr>
          <p:nvPr/>
        </p:nvSpPr>
        <p:spPr bwMode="auto">
          <a:xfrm>
            <a:off x="3547238" y="309529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E2347C3A-7CF4-4817-BBDC-3D9E0A805DC4}"/>
              </a:ext>
            </a:extLst>
          </p:cNvPr>
          <p:cNvSpPr>
            <a:spLocks noChangeShapeType="1"/>
          </p:cNvSpPr>
          <p:nvPr/>
        </p:nvSpPr>
        <p:spPr bwMode="auto">
          <a:xfrm flipV="1">
            <a:off x="5452238" y="2790498"/>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D6DD638D-0182-4468-B69F-617B2B539D23}"/>
              </a:ext>
            </a:extLst>
          </p:cNvPr>
          <p:cNvSpPr>
            <a:spLocks noChangeShapeType="1"/>
          </p:cNvSpPr>
          <p:nvPr/>
        </p:nvSpPr>
        <p:spPr bwMode="auto">
          <a:xfrm>
            <a:off x="5071238" y="2638098"/>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EACAD9CC-22A5-49C4-862C-D7BC6FE94976}"/>
              </a:ext>
            </a:extLst>
          </p:cNvPr>
          <p:cNvSpPr>
            <a:spLocks noChangeShapeType="1"/>
          </p:cNvSpPr>
          <p:nvPr/>
        </p:nvSpPr>
        <p:spPr bwMode="auto">
          <a:xfrm flipV="1">
            <a:off x="3623438" y="3933498"/>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B84B5831-4CB7-44DC-95F6-DF0298ADF334}"/>
              </a:ext>
            </a:extLst>
          </p:cNvPr>
          <p:cNvSpPr>
            <a:spLocks noChangeShapeType="1"/>
          </p:cNvSpPr>
          <p:nvPr/>
        </p:nvSpPr>
        <p:spPr bwMode="auto">
          <a:xfrm>
            <a:off x="3547238" y="4466898"/>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76E8D466-6AFD-452E-9FCC-9DDEE378366C}"/>
              </a:ext>
            </a:extLst>
          </p:cNvPr>
          <p:cNvSpPr>
            <a:spLocks noChangeShapeType="1"/>
          </p:cNvSpPr>
          <p:nvPr/>
        </p:nvSpPr>
        <p:spPr bwMode="auto">
          <a:xfrm flipH="1">
            <a:off x="3547238" y="3171498"/>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C0EC5447-CF28-4E45-AD82-06BFCD969CAC}"/>
              </a:ext>
            </a:extLst>
          </p:cNvPr>
          <p:cNvSpPr>
            <a:spLocks noChangeShapeType="1"/>
          </p:cNvSpPr>
          <p:nvPr/>
        </p:nvSpPr>
        <p:spPr bwMode="auto">
          <a:xfrm>
            <a:off x="5452238" y="4009698"/>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BA227ED9-678A-482E-9354-2DB15A884145}"/>
              </a:ext>
            </a:extLst>
          </p:cNvPr>
          <p:cNvSpPr>
            <a:spLocks noChangeShapeType="1"/>
          </p:cNvSpPr>
          <p:nvPr/>
        </p:nvSpPr>
        <p:spPr bwMode="auto">
          <a:xfrm flipV="1">
            <a:off x="6747638" y="4162098"/>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3F1442D7-B01A-4A94-9229-6DC203F03349}"/>
              </a:ext>
            </a:extLst>
          </p:cNvPr>
          <p:cNvSpPr>
            <a:spLocks noChangeShapeType="1"/>
          </p:cNvSpPr>
          <p:nvPr/>
        </p:nvSpPr>
        <p:spPr bwMode="auto">
          <a:xfrm flipH="1" flipV="1">
            <a:off x="6671438" y="2790498"/>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489B1C95-2125-42AB-ACEC-2D271D5B8AF7}"/>
              </a:ext>
            </a:extLst>
          </p:cNvPr>
          <p:cNvSpPr>
            <a:spLocks noChangeShapeType="1"/>
          </p:cNvSpPr>
          <p:nvPr/>
        </p:nvSpPr>
        <p:spPr bwMode="auto">
          <a:xfrm>
            <a:off x="5147438" y="2409498"/>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B52DF208-1F5C-4D33-B879-C6C1494B0645}"/>
              </a:ext>
            </a:extLst>
          </p:cNvPr>
          <p:cNvSpPr>
            <a:spLocks noChangeShapeType="1"/>
          </p:cNvSpPr>
          <p:nvPr/>
        </p:nvSpPr>
        <p:spPr bwMode="auto">
          <a:xfrm flipV="1">
            <a:off x="3852038" y="2561898"/>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2C69B24C-D29F-4736-8B38-408E6841ED37}"/>
              </a:ext>
            </a:extLst>
          </p:cNvPr>
          <p:cNvSpPr>
            <a:spLocks noChangeShapeType="1"/>
          </p:cNvSpPr>
          <p:nvPr/>
        </p:nvSpPr>
        <p:spPr bwMode="auto">
          <a:xfrm>
            <a:off x="3852038" y="3171498"/>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5">
            <a:extLst>
              <a:ext uri="{FF2B5EF4-FFF2-40B4-BE49-F238E27FC236}">
                <a16:creationId xmlns:a16="http://schemas.microsoft.com/office/drawing/2014/main" id="{73DF4380-D167-4BED-BDC1-E4674B038BBA}"/>
              </a:ext>
            </a:extLst>
          </p:cNvPr>
          <p:cNvSpPr>
            <a:spLocks noChangeShapeType="1"/>
          </p:cNvSpPr>
          <p:nvPr/>
        </p:nvSpPr>
        <p:spPr bwMode="auto">
          <a:xfrm flipH="1" flipV="1">
            <a:off x="3852038" y="3247698"/>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6">
            <a:extLst>
              <a:ext uri="{FF2B5EF4-FFF2-40B4-BE49-F238E27FC236}">
                <a16:creationId xmlns:a16="http://schemas.microsoft.com/office/drawing/2014/main" id="{C61F6AF2-4464-42B8-9CF6-FE9B78A40569}"/>
              </a:ext>
            </a:extLst>
          </p:cNvPr>
          <p:cNvSpPr>
            <a:spLocks noChangeArrowheads="1"/>
          </p:cNvSpPr>
          <p:nvPr/>
        </p:nvSpPr>
        <p:spPr bwMode="auto">
          <a:xfrm>
            <a:off x="3471038" y="27904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17">
            <a:extLst>
              <a:ext uri="{FF2B5EF4-FFF2-40B4-BE49-F238E27FC236}">
                <a16:creationId xmlns:a16="http://schemas.microsoft.com/office/drawing/2014/main" id="{1A02B8C1-D23F-4F65-8876-48BDF24AC5C3}"/>
              </a:ext>
            </a:extLst>
          </p:cNvPr>
          <p:cNvSpPr>
            <a:spLocks noChangeArrowheads="1"/>
          </p:cNvSpPr>
          <p:nvPr/>
        </p:nvSpPr>
        <p:spPr bwMode="auto">
          <a:xfrm>
            <a:off x="3242438" y="40858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18">
            <a:extLst>
              <a:ext uri="{FF2B5EF4-FFF2-40B4-BE49-F238E27FC236}">
                <a16:creationId xmlns:a16="http://schemas.microsoft.com/office/drawing/2014/main" id="{6A3FB3BF-41AE-4D7D-9BBB-7ECD546AD06B}"/>
              </a:ext>
            </a:extLst>
          </p:cNvPr>
          <p:cNvSpPr>
            <a:spLocks noChangeArrowheads="1"/>
          </p:cNvSpPr>
          <p:nvPr/>
        </p:nvSpPr>
        <p:spPr bwMode="auto">
          <a:xfrm>
            <a:off x="5147438" y="36286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19">
            <a:extLst>
              <a:ext uri="{FF2B5EF4-FFF2-40B4-BE49-F238E27FC236}">
                <a16:creationId xmlns:a16="http://schemas.microsoft.com/office/drawing/2014/main" id="{ADF84870-760B-49A6-A90E-3451E6A8A58A}"/>
              </a:ext>
            </a:extLst>
          </p:cNvPr>
          <p:cNvSpPr>
            <a:spLocks noChangeArrowheads="1"/>
          </p:cNvSpPr>
          <p:nvPr/>
        </p:nvSpPr>
        <p:spPr bwMode="auto">
          <a:xfrm>
            <a:off x="4766438" y="22570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20">
            <a:extLst>
              <a:ext uri="{FF2B5EF4-FFF2-40B4-BE49-F238E27FC236}">
                <a16:creationId xmlns:a16="http://schemas.microsoft.com/office/drawing/2014/main" id="{0D4B86B7-45C8-4CC5-94E6-47A1B67F43A2}"/>
              </a:ext>
            </a:extLst>
          </p:cNvPr>
          <p:cNvSpPr>
            <a:spLocks noChangeArrowheads="1"/>
          </p:cNvSpPr>
          <p:nvPr/>
        </p:nvSpPr>
        <p:spPr bwMode="auto">
          <a:xfrm>
            <a:off x="6366638" y="46954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21">
            <a:extLst>
              <a:ext uri="{FF2B5EF4-FFF2-40B4-BE49-F238E27FC236}">
                <a16:creationId xmlns:a16="http://schemas.microsoft.com/office/drawing/2014/main" id="{88BB8310-8A99-4DC7-9445-0717FAF6D177}"/>
              </a:ext>
            </a:extLst>
          </p:cNvPr>
          <p:cNvSpPr>
            <a:spLocks noChangeArrowheads="1"/>
          </p:cNvSpPr>
          <p:nvPr/>
        </p:nvSpPr>
        <p:spPr bwMode="auto">
          <a:xfrm>
            <a:off x="7052438" y="37048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22">
            <a:extLst>
              <a:ext uri="{FF2B5EF4-FFF2-40B4-BE49-F238E27FC236}">
                <a16:creationId xmlns:a16="http://schemas.microsoft.com/office/drawing/2014/main" id="{4ED3E28F-AFCD-42E3-B06A-49910337FB2E}"/>
              </a:ext>
            </a:extLst>
          </p:cNvPr>
          <p:cNvSpPr>
            <a:spLocks noChangeArrowheads="1"/>
          </p:cNvSpPr>
          <p:nvPr/>
        </p:nvSpPr>
        <p:spPr bwMode="auto">
          <a:xfrm>
            <a:off x="6290438" y="2409498"/>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23">
            <a:extLst>
              <a:ext uri="{FF2B5EF4-FFF2-40B4-BE49-F238E27FC236}">
                <a16:creationId xmlns:a16="http://schemas.microsoft.com/office/drawing/2014/main" id="{810A8DE2-9935-4DAE-AD6A-34AAA3B457D4}"/>
              </a:ext>
            </a:extLst>
          </p:cNvPr>
          <p:cNvSpPr>
            <a:spLocks noChangeArrowheads="1"/>
          </p:cNvSpPr>
          <p:nvPr/>
        </p:nvSpPr>
        <p:spPr bwMode="auto">
          <a:xfrm>
            <a:off x="4766438" y="484789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24">
            <a:extLst>
              <a:ext uri="{FF2B5EF4-FFF2-40B4-BE49-F238E27FC236}">
                <a16:creationId xmlns:a16="http://schemas.microsoft.com/office/drawing/2014/main" id="{9B53FCA8-78B9-4E00-BBF5-09B29228BE0A}"/>
              </a:ext>
            </a:extLst>
          </p:cNvPr>
          <p:cNvSpPr txBox="1">
            <a:spLocks noChangeArrowheads="1"/>
          </p:cNvSpPr>
          <p:nvPr/>
        </p:nvSpPr>
        <p:spPr bwMode="auto">
          <a:xfrm>
            <a:off x="4385438" y="5686098"/>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a:t>
            </a:r>
          </a:p>
        </p:txBody>
      </p:sp>
      <p:sp>
        <p:nvSpPr>
          <p:cNvPr id="77" name="Line 25">
            <a:extLst>
              <a:ext uri="{FF2B5EF4-FFF2-40B4-BE49-F238E27FC236}">
                <a16:creationId xmlns:a16="http://schemas.microsoft.com/office/drawing/2014/main" id="{664A6A78-0C41-4B62-8F88-69264E0ED89A}"/>
              </a:ext>
            </a:extLst>
          </p:cNvPr>
          <p:cNvSpPr>
            <a:spLocks noChangeShapeType="1"/>
          </p:cNvSpPr>
          <p:nvPr/>
        </p:nvSpPr>
        <p:spPr bwMode="auto">
          <a:xfrm>
            <a:off x="8043038"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26">
            <a:extLst>
              <a:ext uri="{FF2B5EF4-FFF2-40B4-BE49-F238E27FC236}">
                <a16:creationId xmlns:a16="http://schemas.microsoft.com/office/drawing/2014/main" id="{7183E40E-E3CA-43D2-954B-D833C6C4E5AF}"/>
              </a:ext>
            </a:extLst>
          </p:cNvPr>
          <p:cNvSpPr>
            <a:spLocks noChangeShapeType="1"/>
          </p:cNvSpPr>
          <p:nvPr/>
        </p:nvSpPr>
        <p:spPr bwMode="auto">
          <a:xfrm>
            <a:off x="8881238" y="240949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27">
            <a:extLst>
              <a:ext uri="{FF2B5EF4-FFF2-40B4-BE49-F238E27FC236}">
                <a16:creationId xmlns:a16="http://schemas.microsoft.com/office/drawing/2014/main" id="{2A08D5DF-288B-4369-9CB0-FD88C6591556}"/>
              </a:ext>
            </a:extLst>
          </p:cNvPr>
          <p:cNvSpPr>
            <a:spLocks noChangeShapeType="1"/>
          </p:cNvSpPr>
          <p:nvPr/>
        </p:nvSpPr>
        <p:spPr bwMode="auto">
          <a:xfrm>
            <a:off x="8043038" y="5076498"/>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Text Box 28">
            <a:extLst>
              <a:ext uri="{FF2B5EF4-FFF2-40B4-BE49-F238E27FC236}">
                <a16:creationId xmlns:a16="http://schemas.microsoft.com/office/drawing/2014/main" id="{4107D2FB-4E22-4EEA-9C3F-D4DF18E93C82}"/>
              </a:ext>
            </a:extLst>
          </p:cNvPr>
          <p:cNvSpPr txBox="1">
            <a:spLocks noChangeArrowheads="1"/>
          </p:cNvSpPr>
          <p:nvPr/>
        </p:nvSpPr>
        <p:spPr bwMode="auto">
          <a:xfrm>
            <a:off x="8043038" y="2404815"/>
            <a:ext cx="838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6</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ea typeface="MS Mincho" panose="02020609040205080304" pitchFamily="49" charset="-128"/>
                <a:cs typeface="Times New Roman" panose="02020603050405020304" pitchFamily="18" charset="0"/>
              </a:rPr>
              <a:t> 2</a:t>
            </a:r>
          </a:p>
        </p:txBody>
      </p:sp>
      <p:sp>
        <p:nvSpPr>
          <p:cNvPr id="81" name="Text Box 29">
            <a:extLst>
              <a:ext uri="{FF2B5EF4-FFF2-40B4-BE49-F238E27FC236}">
                <a16:creationId xmlns:a16="http://schemas.microsoft.com/office/drawing/2014/main" id="{3FE3C5CA-EAA8-4707-A3BE-DEE50C9522C2}"/>
              </a:ext>
            </a:extLst>
          </p:cNvPr>
          <p:cNvSpPr txBox="1">
            <a:spLocks noChangeArrowheads="1"/>
          </p:cNvSpPr>
          <p:nvPr/>
        </p:nvSpPr>
        <p:spPr bwMode="auto">
          <a:xfrm>
            <a:off x="7281038" y="5228898"/>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Push 6</a:t>
            </a:r>
          </a:p>
        </p:txBody>
      </p:sp>
    </p:spTree>
    <p:extLst>
      <p:ext uri="{BB962C8B-B14F-4D97-AF65-F5344CB8AC3E}">
        <p14:creationId xmlns:p14="http://schemas.microsoft.com/office/powerpoint/2010/main" val="3059107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49CB8F32-3540-4A57-807A-18DB94F5C62B}"/>
              </a:ext>
            </a:extLst>
          </p:cNvPr>
          <p:cNvSpPr>
            <a:spLocks noChangeArrowheads="1"/>
          </p:cNvSpPr>
          <p:nvPr/>
        </p:nvSpPr>
        <p:spPr bwMode="auto">
          <a:xfrm>
            <a:off x="3389584"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ED734286-7CA4-4DC5-ABC7-79A6F45E7F84}"/>
              </a:ext>
            </a:extLst>
          </p:cNvPr>
          <p:cNvSpPr>
            <a:spLocks noChangeShapeType="1"/>
          </p:cNvSpPr>
          <p:nvPr/>
        </p:nvSpPr>
        <p:spPr bwMode="auto">
          <a:xfrm flipV="1">
            <a:off x="5294584"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B090C03F-5CBD-40E5-9193-C06F592834F9}"/>
              </a:ext>
            </a:extLst>
          </p:cNvPr>
          <p:cNvSpPr>
            <a:spLocks noChangeShapeType="1"/>
          </p:cNvSpPr>
          <p:nvPr/>
        </p:nvSpPr>
        <p:spPr bwMode="auto">
          <a:xfrm>
            <a:off x="4913584"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E9C368E2-0E26-43DA-87D6-DD4BF5121BA7}"/>
              </a:ext>
            </a:extLst>
          </p:cNvPr>
          <p:cNvSpPr>
            <a:spLocks noChangeShapeType="1"/>
          </p:cNvSpPr>
          <p:nvPr/>
        </p:nvSpPr>
        <p:spPr bwMode="auto">
          <a:xfrm flipV="1">
            <a:off x="3465784"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4C624675-1ACE-403C-96D8-64386689ED1F}"/>
              </a:ext>
            </a:extLst>
          </p:cNvPr>
          <p:cNvSpPr>
            <a:spLocks noChangeShapeType="1"/>
          </p:cNvSpPr>
          <p:nvPr/>
        </p:nvSpPr>
        <p:spPr bwMode="auto">
          <a:xfrm>
            <a:off x="3389584"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30FCEEB7-9508-4328-94A5-BE4D0CCBF58E}"/>
              </a:ext>
            </a:extLst>
          </p:cNvPr>
          <p:cNvSpPr>
            <a:spLocks noChangeShapeType="1"/>
          </p:cNvSpPr>
          <p:nvPr/>
        </p:nvSpPr>
        <p:spPr bwMode="auto">
          <a:xfrm flipH="1">
            <a:off x="3389584"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7E10C2EC-13AB-409A-B976-DA9637E409A8}"/>
              </a:ext>
            </a:extLst>
          </p:cNvPr>
          <p:cNvSpPr>
            <a:spLocks noChangeShapeType="1"/>
          </p:cNvSpPr>
          <p:nvPr/>
        </p:nvSpPr>
        <p:spPr bwMode="auto">
          <a:xfrm>
            <a:off x="5294584"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37EAAC0D-EDED-46F2-B5E9-E9CEB3BD5E89}"/>
              </a:ext>
            </a:extLst>
          </p:cNvPr>
          <p:cNvSpPr>
            <a:spLocks noChangeShapeType="1"/>
          </p:cNvSpPr>
          <p:nvPr/>
        </p:nvSpPr>
        <p:spPr bwMode="auto">
          <a:xfrm flipV="1">
            <a:off x="6589984"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5BAE95BC-ACBB-423D-98A6-160C4CE307F7}"/>
              </a:ext>
            </a:extLst>
          </p:cNvPr>
          <p:cNvSpPr>
            <a:spLocks noChangeShapeType="1"/>
          </p:cNvSpPr>
          <p:nvPr/>
        </p:nvSpPr>
        <p:spPr bwMode="auto">
          <a:xfrm flipH="1" flipV="1">
            <a:off x="6513784"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B4886108-EE17-484A-950B-4ABDCE4E5A77}"/>
              </a:ext>
            </a:extLst>
          </p:cNvPr>
          <p:cNvSpPr>
            <a:spLocks noChangeShapeType="1"/>
          </p:cNvSpPr>
          <p:nvPr/>
        </p:nvSpPr>
        <p:spPr bwMode="auto">
          <a:xfrm>
            <a:off x="4989784"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78BA15DB-C469-433A-9CC8-D89C5C2C0408}"/>
              </a:ext>
            </a:extLst>
          </p:cNvPr>
          <p:cNvSpPr>
            <a:spLocks noChangeShapeType="1"/>
          </p:cNvSpPr>
          <p:nvPr/>
        </p:nvSpPr>
        <p:spPr bwMode="auto">
          <a:xfrm flipV="1">
            <a:off x="3694384"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C7D12CE2-A5F7-46C8-BD0D-68ECAD2F8E4B}"/>
              </a:ext>
            </a:extLst>
          </p:cNvPr>
          <p:cNvSpPr>
            <a:spLocks noChangeShapeType="1"/>
          </p:cNvSpPr>
          <p:nvPr/>
        </p:nvSpPr>
        <p:spPr bwMode="auto">
          <a:xfrm>
            <a:off x="3694384"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4F094514-7B1A-4566-B12B-1E5DEE684A35}"/>
              </a:ext>
            </a:extLst>
          </p:cNvPr>
          <p:cNvSpPr>
            <a:spLocks noChangeShapeType="1"/>
          </p:cNvSpPr>
          <p:nvPr/>
        </p:nvSpPr>
        <p:spPr bwMode="auto">
          <a:xfrm flipH="1" flipV="1">
            <a:off x="3694384"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3DCC0B83-9B20-4016-B00F-4991F7B9C448}"/>
              </a:ext>
            </a:extLst>
          </p:cNvPr>
          <p:cNvSpPr>
            <a:spLocks noChangeArrowheads="1"/>
          </p:cNvSpPr>
          <p:nvPr/>
        </p:nvSpPr>
        <p:spPr bwMode="auto">
          <a:xfrm>
            <a:off x="3313384"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F5267B8D-83C0-41DD-9BB5-E496A2EA1F7E}"/>
              </a:ext>
            </a:extLst>
          </p:cNvPr>
          <p:cNvSpPr>
            <a:spLocks noChangeArrowheads="1"/>
          </p:cNvSpPr>
          <p:nvPr/>
        </p:nvSpPr>
        <p:spPr bwMode="auto">
          <a:xfrm>
            <a:off x="3084784" y="4038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198DC9B8-E9C4-42C1-BFFB-7C38BB4031DF}"/>
              </a:ext>
            </a:extLst>
          </p:cNvPr>
          <p:cNvSpPr>
            <a:spLocks noChangeArrowheads="1"/>
          </p:cNvSpPr>
          <p:nvPr/>
        </p:nvSpPr>
        <p:spPr bwMode="auto">
          <a:xfrm>
            <a:off x="4989784"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98B84CA0-B80C-4B50-A967-9B0477FEF035}"/>
              </a:ext>
            </a:extLst>
          </p:cNvPr>
          <p:cNvSpPr>
            <a:spLocks noChangeArrowheads="1"/>
          </p:cNvSpPr>
          <p:nvPr/>
        </p:nvSpPr>
        <p:spPr bwMode="auto">
          <a:xfrm>
            <a:off x="4608784"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618BBD9F-52F9-4EB8-AB7E-955F84A95C50}"/>
              </a:ext>
            </a:extLst>
          </p:cNvPr>
          <p:cNvSpPr>
            <a:spLocks noChangeArrowheads="1"/>
          </p:cNvSpPr>
          <p:nvPr/>
        </p:nvSpPr>
        <p:spPr bwMode="auto">
          <a:xfrm>
            <a:off x="6208984"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F1145081-6B70-4649-ABC5-615C2B2B3EB5}"/>
              </a:ext>
            </a:extLst>
          </p:cNvPr>
          <p:cNvSpPr>
            <a:spLocks noChangeArrowheads="1"/>
          </p:cNvSpPr>
          <p:nvPr/>
        </p:nvSpPr>
        <p:spPr bwMode="auto">
          <a:xfrm>
            <a:off x="6894784" y="3657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33D199E7-26D5-4B7B-9D22-5632CD46BD16}"/>
              </a:ext>
            </a:extLst>
          </p:cNvPr>
          <p:cNvSpPr>
            <a:spLocks noChangeArrowheads="1"/>
          </p:cNvSpPr>
          <p:nvPr/>
        </p:nvSpPr>
        <p:spPr bwMode="auto">
          <a:xfrm>
            <a:off x="6132784"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DAD62388-4AFB-4F34-A27A-A53E1B3A62E3}"/>
              </a:ext>
            </a:extLst>
          </p:cNvPr>
          <p:cNvSpPr>
            <a:spLocks noChangeArrowheads="1"/>
          </p:cNvSpPr>
          <p:nvPr/>
        </p:nvSpPr>
        <p:spPr bwMode="auto">
          <a:xfrm>
            <a:off x="4608784" y="4800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89746712-206D-4A36-95AF-E36A85BB4FFC}"/>
              </a:ext>
            </a:extLst>
          </p:cNvPr>
          <p:cNvSpPr txBox="1">
            <a:spLocks noChangeArrowheads="1"/>
          </p:cNvSpPr>
          <p:nvPr/>
        </p:nvSpPr>
        <p:spPr bwMode="auto">
          <a:xfrm>
            <a:off x="4227784"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5  1  0  3  2  7  6</a:t>
            </a:r>
          </a:p>
        </p:txBody>
      </p:sp>
      <p:sp>
        <p:nvSpPr>
          <p:cNvPr id="74" name="Line 25">
            <a:extLst>
              <a:ext uri="{FF2B5EF4-FFF2-40B4-BE49-F238E27FC236}">
                <a16:creationId xmlns:a16="http://schemas.microsoft.com/office/drawing/2014/main" id="{B00C6C14-0337-43F8-A85B-9C287EA916A4}"/>
              </a:ext>
            </a:extLst>
          </p:cNvPr>
          <p:cNvSpPr>
            <a:spLocks noChangeShapeType="1"/>
          </p:cNvSpPr>
          <p:nvPr/>
        </p:nvSpPr>
        <p:spPr bwMode="auto">
          <a:xfrm>
            <a:off x="7885384"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E5784A99-07D5-4ECA-A5C0-BC74F994E478}"/>
              </a:ext>
            </a:extLst>
          </p:cNvPr>
          <p:cNvSpPr>
            <a:spLocks noChangeShapeType="1"/>
          </p:cNvSpPr>
          <p:nvPr/>
        </p:nvSpPr>
        <p:spPr bwMode="auto">
          <a:xfrm>
            <a:off x="8723584" y="23622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7">
            <a:extLst>
              <a:ext uri="{FF2B5EF4-FFF2-40B4-BE49-F238E27FC236}">
                <a16:creationId xmlns:a16="http://schemas.microsoft.com/office/drawing/2014/main" id="{EDE4D96C-FF29-4502-8950-366E1A496C52}"/>
              </a:ext>
            </a:extLst>
          </p:cNvPr>
          <p:cNvSpPr>
            <a:spLocks noChangeShapeType="1"/>
          </p:cNvSpPr>
          <p:nvPr/>
        </p:nvSpPr>
        <p:spPr bwMode="auto">
          <a:xfrm>
            <a:off x="7885384" y="5029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28">
            <a:extLst>
              <a:ext uri="{FF2B5EF4-FFF2-40B4-BE49-F238E27FC236}">
                <a16:creationId xmlns:a16="http://schemas.microsoft.com/office/drawing/2014/main" id="{3FB67870-8992-43F1-8B28-0C812909F63E}"/>
              </a:ext>
            </a:extLst>
          </p:cNvPr>
          <p:cNvSpPr txBox="1">
            <a:spLocks noChangeArrowheads="1"/>
          </p:cNvSpPr>
          <p:nvPr/>
        </p:nvSpPr>
        <p:spPr bwMode="auto">
          <a:xfrm>
            <a:off x="7847284" y="2590800"/>
            <a:ext cx="83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2</a:t>
            </a:r>
          </a:p>
          <a:p>
            <a:pPr>
              <a:lnSpc>
                <a:spcPct val="90000"/>
              </a:lnSpc>
              <a:spcBef>
                <a:spcPct val="0"/>
              </a:spcBef>
            </a:pPr>
            <a:endParaRPr lang="en-US" altLang="en-US" sz="2000" b="1" dirty="0">
              <a:ea typeface="MS Mincho" panose="02020609040205080304" pitchFamily="49" charset="-128"/>
              <a:cs typeface="Times New Roman" panose="02020603050405020304" pitchFamily="18" charset="0"/>
            </a:endParaRP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4</a:t>
            </a: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 </a:t>
            </a:r>
          </a:p>
          <a:p>
            <a:pPr>
              <a:lnSpc>
                <a:spcPct val="90000"/>
              </a:lnSpc>
              <a:spcBef>
                <a:spcPct val="0"/>
              </a:spcBef>
            </a:pPr>
            <a:r>
              <a:rPr lang="en-US" altLang="en-US" sz="2000" b="1" dirty="0">
                <a:ea typeface="MS Mincho" panose="02020609040205080304" pitchFamily="49" charset="-128"/>
                <a:cs typeface="Times New Roman" panose="02020603050405020304" pitchFamily="18" charset="0"/>
              </a:rPr>
              <a:t> 2</a:t>
            </a:r>
          </a:p>
        </p:txBody>
      </p:sp>
      <p:sp>
        <p:nvSpPr>
          <p:cNvPr id="84" name="Text Box 29">
            <a:extLst>
              <a:ext uri="{FF2B5EF4-FFF2-40B4-BE49-F238E27FC236}">
                <a16:creationId xmlns:a16="http://schemas.microsoft.com/office/drawing/2014/main" id="{357FF3AF-0F32-4132-9D21-E374CC8C02CB}"/>
              </a:ext>
            </a:extLst>
          </p:cNvPr>
          <p:cNvSpPr txBox="1">
            <a:spLocks noChangeArrowheads="1"/>
          </p:cNvSpPr>
          <p:nvPr/>
        </p:nvSpPr>
        <p:spPr bwMode="auto">
          <a:xfrm>
            <a:off x="7123384" y="51816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Pop/Mark/Visit 6</a:t>
            </a:r>
          </a:p>
        </p:txBody>
      </p:sp>
    </p:spTree>
    <p:extLst>
      <p:ext uri="{BB962C8B-B14F-4D97-AF65-F5344CB8AC3E}">
        <p14:creationId xmlns:p14="http://schemas.microsoft.com/office/powerpoint/2010/main" val="560562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5">
            <a:extLst>
              <a:ext uri="{FF2B5EF4-FFF2-40B4-BE49-F238E27FC236}">
                <a16:creationId xmlns:a16="http://schemas.microsoft.com/office/drawing/2014/main" id="{CD029FFA-C7DF-492F-803D-7544BA64C459}"/>
              </a:ext>
            </a:extLst>
          </p:cNvPr>
          <p:cNvSpPr>
            <a:spLocks noChangeArrowheads="1"/>
          </p:cNvSpPr>
          <p:nvPr/>
        </p:nvSpPr>
        <p:spPr bwMode="auto">
          <a:xfrm>
            <a:off x="3304100" y="3204607"/>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mj-lt"/>
            </a:endParaRPr>
          </a:p>
        </p:txBody>
      </p:sp>
      <p:sp>
        <p:nvSpPr>
          <p:cNvPr id="32" name="Line 6">
            <a:extLst>
              <a:ext uri="{FF2B5EF4-FFF2-40B4-BE49-F238E27FC236}">
                <a16:creationId xmlns:a16="http://schemas.microsoft.com/office/drawing/2014/main" id="{142DEEA9-3C10-4976-A908-6DC942BEB784}"/>
              </a:ext>
            </a:extLst>
          </p:cNvPr>
          <p:cNvSpPr>
            <a:spLocks noChangeShapeType="1"/>
          </p:cNvSpPr>
          <p:nvPr/>
        </p:nvSpPr>
        <p:spPr bwMode="auto">
          <a:xfrm flipV="1">
            <a:off x="5209100" y="2899807"/>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3" name="Line 7">
            <a:extLst>
              <a:ext uri="{FF2B5EF4-FFF2-40B4-BE49-F238E27FC236}">
                <a16:creationId xmlns:a16="http://schemas.microsoft.com/office/drawing/2014/main" id="{917B90C1-56D7-4446-A9CD-78EF1D5439ED}"/>
              </a:ext>
            </a:extLst>
          </p:cNvPr>
          <p:cNvSpPr>
            <a:spLocks noChangeShapeType="1"/>
          </p:cNvSpPr>
          <p:nvPr/>
        </p:nvSpPr>
        <p:spPr bwMode="auto">
          <a:xfrm>
            <a:off x="4828100" y="2747407"/>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4" name="Line 8">
            <a:extLst>
              <a:ext uri="{FF2B5EF4-FFF2-40B4-BE49-F238E27FC236}">
                <a16:creationId xmlns:a16="http://schemas.microsoft.com/office/drawing/2014/main" id="{2656E5F4-FA08-4A12-8980-AF16F3A5D494}"/>
              </a:ext>
            </a:extLst>
          </p:cNvPr>
          <p:cNvSpPr>
            <a:spLocks noChangeShapeType="1"/>
          </p:cNvSpPr>
          <p:nvPr/>
        </p:nvSpPr>
        <p:spPr bwMode="auto">
          <a:xfrm flipV="1">
            <a:off x="3380300" y="4042807"/>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5" name="Line 9">
            <a:extLst>
              <a:ext uri="{FF2B5EF4-FFF2-40B4-BE49-F238E27FC236}">
                <a16:creationId xmlns:a16="http://schemas.microsoft.com/office/drawing/2014/main" id="{0D0CE8EC-3BDD-43FE-9BC7-68A484BC427A}"/>
              </a:ext>
            </a:extLst>
          </p:cNvPr>
          <p:cNvSpPr>
            <a:spLocks noChangeShapeType="1"/>
          </p:cNvSpPr>
          <p:nvPr/>
        </p:nvSpPr>
        <p:spPr bwMode="auto">
          <a:xfrm>
            <a:off x="3304100" y="4576207"/>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6" name="Line 10">
            <a:extLst>
              <a:ext uri="{FF2B5EF4-FFF2-40B4-BE49-F238E27FC236}">
                <a16:creationId xmlns:a16="http://schemas.microsoft.com/office/drawing/2014/main" id="{95844078-839D-44EC-973C-163F0EF6220B}"/>
              </a:ext>
            </a:extLst>
          </p:cNvPr>
          <p:cNvSpPr>
            <a:spLocks noChangeShapeType="1"/>
          </p:cNvSpPr>
          <p:nvPr/>
        </p:nvSpPr>
        <p:spPr bwMode="auto">
          <a:xfrm flipH="1">
            <a:off x="3304100" y="3280807"/>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7" name="Line 11">
            <a:extLst>
              <a:ext uri="{FF2B5EF4-FFF2-40B4-BE49-F238E27FC236}">
                <a16:creationId xmlns:a16="http://schemas.microsoft.com/office/drawing/2014/main" id="{D14F8996-DD0F-48AB-A761-EFB592BB6C60}"/>
              </a:ext>
            </a:extLst>
          </p:cNvPr>
          <p:cNvSpPr>
            <a:spLocks noChangeShapeType="1"/>
          </p:cNvSpPr>
          <p:nvPr/>
        </p:nvSpPr>
        <p:spPr bwMode="auto">
          <a:xfrm>
            <a:off x="5209100" y="4119007"/>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8" name="Line 12">
            <a:extLst>
              <a:ext uri="{FF2B5EF4-FFF2-40B4-BE49-F238E27FC236}">
                <a16:creationId xmlns:a16="http://schemas.microsoft.com/office/drawing/2014/main" id="{7B96C501-E2F0-4D1F-BB5F-92DB2C292351}"/>
              </a:ext>
            </a:extLst>
          </p:cNvPr>
          <p:cNvSpPr>
            <a:spLocks noChangeShapeType="1"/>
          </p:cNvSpPr>
          <p:nvPr/>
        </p:nvSpPr>
        <p:spPr bwMode="auto">
          <a:xfrm flipV="1">
            <a:off x="6504500" y="4271407"/>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39" name="Line 13">
            <a:extLst>
              <a:ext uri="{FF2B5EF4-FFF2-40B4-BE49-F238E27FC236}">
                <a16:creationId xmlns:a16="http://schemas.microsoft.com/office/drawing/2014/main" id="{DB5117E1-F4F2-497D-AA27-343B9398C880}"/>
              </a:ext>
            </a:extLst>
          </p:cNvPr>
          <p:cNvSpPr>
            <a:spLocks noChangeShapeType="1"/>
          </p:cNvSpPr>
          <p:nvPr/>
        </p:nvSpPr>
        <p:spPr bwMode="auto">
          <a:xfrm flipH="1" flipV="1">
            <a:off x="6428300" y="2899807"/>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0" name="Line 14">
            <a:extLst>
              <a:ext uri="{FF2B5EF4-FFF2-40B4-BE49-F238E27FC236}">
                <a16:creationId xmlns:a16="http://schemas.microsoft.com/office/drawing/2014/main" id="{9D0F8BB1-8EFD-4A61-B104-6FAEE4C14739}"/>
              </a:ext>
            </a:extLst>
          </p:cNvPr>
          <p:cNvSpPr>
            <a:spLocks noChangeShapeType="1"/>
          </p:cNvSpPr>
          <p:nvPr/>
        </p:nvSpPr>
        <p:spPr bwMode="auto">
          <a:xfrm>
            <a:off x="4904300" y="2518807"/>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1" name="Line 15">
            <a:extLst>
              <a:ext uri="{FF2B5EF4-FFF2-40B4-BE49-F238E27FC236}">
                <a16:creationId xmlns:a16="http://schemas.microsoft.com/office/drawing/2014/main" id="{7EE778A2-4A3B-4B01-A245-A3652981D914}"/>
              </a:ext>
            </a:extLst>
          </p:cNvPr>
          <p:cNvSpPr>
            <a:spLocks noChangeShapeType="1"/>
          </p:cNvSpPr>
          <p:nvPr/>
        </p:nvSpPr>
        <p:spPr bwMode="auto">
          <a:xfrm flipV="1">
            <a:off x="3608900" y="2671207"/>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2" name="Line 16">
            <a:extLst>
              <a:ext uri="{FF2B5EF4-FFF2-40B4-BE49-F238E27FC236}">
                <a16:creationId xmlns:a16="http://schemas.microsoft.com/office/drawing/2014/main" id="{060FBD13-2C91-4F0D-91E0-01C9BCDEBDFF}"/>
              </a:ext>
            </a:extLst>
          </p:cNvPr>
          <p:cNvSpPr>
            <a:spLocks noChangeShapeType="1"/>
          </p:cNvSpPr>
          <p:nvPr/>
        </p:nvSpPr>
        <p:spPr bwMode="auto">
          <a:xfrm>
            <a:off x="3608900" y="3280807"/>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3" name="Line 17">
            <a:extLst>
              <a:ext uri="{FF2B5EF4-FFF2-40B4-BE49-F238E27FC236}">
                <a16:creationId xmlns:a16="http://schemas.microsoft.com/office/drawing/2014/main" id="{06A739CA-81BE-44E7-BBD4-58F980AC3550}"/>
              </a:ext>
            </a:extLst>
          </p:cNvPr>
          <p:cNvSpPr>
            <a:spLocks noChangeShapeType="1"/>
          </p:cNvSpPr>
          <p:nvPr/>
        </p:nvSpPr>
        <p:spPr bwMode="auto">
          <a:xfrm flipH="1" flipV="1">
            <a:off x="3608900" y="3357007"/>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44" name="Oval 18">
            <a:extLst>
              <a:ext uri="{FF2B5EF4-FFF2-40B4-BE49-F238E27FC236}">
                <a16:creationId xmlns:a16="http://schemas.microsoft.com/office/drawing/2014/main" id="{B07D0626-0928-44E4-AE07-91F737271DF9}"/>
              </a:ext>
            </a:extLst>
          </p:cNvPr>
          <p:cNvSpPr>
            <a:spLocks noChangeArrowheads="1"/>
          </p:cNvSpPr>
          <p:nvPr/>
        </p:nvSpPr>
        <p:spPr bwMode="auto">
          <a:xfrm>
            <a:off x="3227900" y="28998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0</a:t>
            </a:r>
          </a:p>
        </p:txBody>
      </p:sp>
      <p:sp>
        <p:nvSpPr>
          <p:cNvPr id="45" name="Oval 19">
            <a:extLst>
              <a:ext uri="{FF2B5EF4-FFF2-40B4-BE49-F238E27FC236}">
                <a16:creationId xmlns:a16="http://schemas.microsoft.com/office/drawing/2014/main" id="{1E41B608-C767-4D23-82F7-9413D07365C4}"/>
              </a:ext>
            </a:extLst>
          </p:cNvPr>
          <p:cNvSpPr>
            <a:spLocks noChangeArrowheads="1"/>
          </p:cNvSpPr>
          <p:nvPr/>
        </p:nvSpPr>
        <p:spPr bwMode="auto">
          <a:xfrm>
            <a:off x="2999300" y="41952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7</a:t>
            </a:r>
          </a:p>
        </p:txBody>
      </p:sp>
      <p:sp>
        <p:nvSpPr>
          <p:cNvPr id="46" name="Oval 20">
            <a:extLst>
              <a:ext uri="{FF2B5EF4-FFF2-40B4-BE49-F238E27FC236}">
                <a16:creationId xmlns:a16="http://schemas.microsoft.com/office/drawing/2014/main" id="{11B2ECD9-0443-4CFE-984B-8DFC9B45B541}"/>
              </a:ext>
            </a:extLst>
          </p:cNvPr>
          <p:cNvSpPr>
            <a:spLocks noChangeArrowheads="1"/>
          </p:cNvSpPr>
          <p:nvPr/>
        </p:nvSpPr>
        <p:spPr bwMode="auto">
          <a:xfrm>
            <a:off x="4904300" y="37380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1</a:t>
            </a:r>
          </a:p>
        </p:txBody>
      </p:sp>
      <p:sp>
        <p:nvSpPr>
          <p:cNvPr id="47" name="Oval 21">
            <a:extLst>
              <a:ext uri="{FF2B5EF4-FFF2-40B4-BE49-F238E27FC236}">
                <a16:creationId xmlns:a16="http://schemas.microsoft.com/office/drawing/2014/main" id="{804E8889-2A4B-4E70-A876-6FEA2793CDCC}"/>
              </a:ext>
            </a:extLst>
          </p:cNvPr>
          <p:cNvSpPr>
            <a:spLocks noChangeArrowheads="1"/>
          </p:cNvSpPr>
          <p:nvPr/>
        </p:nvSpPr>
        <p:spPr bwMode="auto">
          <a:xfrm>
            <a:off x="4523300" y="23664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5</a:t>
            </a:r>
          </a:p>
        </p:txBody>
      </p:sp>
      <p:sp>
        <p:nvSpPr>
          <p:cNvPr id="48" name="Oval 22">
            <a:extLst>
              <a:ext uri="{FF2B5EF4-FFF2-40B4-BE49-F238E27FC236}">
                <a16:creationId xmlns:a16="http://schemas.microsoft.com/office/drawing/2014/main" id="{4A298101-6DCF-4235-8E12-6FCB8E89BF1A}"/>
              </a:ext>
            </a:extLst>
          </p:cNvPr>
          <p:cNvSpPr>
            <a:spLocks noChangeArrowheads="1"/>
          </p:cNvSpPr>
          <p:nvPr/>
        </p:nvSpPr>
        <p:spPr bwMode="auto">
          <a:xfrm>
            <a:off x="6123500" y="480480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4</a:t>
            </a:r>
          </a:p>
        </p:txBody>
      </p:sp>
      <p:sp>
        <p:nvSpPr>
          <p:cNvPr id="49" name="Oval 23">
            <a:extLst>
              <a:ext uri="{FF2B5EF4-FFF2-40B4-BE49-F238E27FC236}">
                <a16:creationId xmlns:a16="http://schemas.microsoft.com/office/drawing/2014/main" id="{17A69461-DF16-407E-93E0-668C9EB72B0A}"/>
              </a:ext>
            </a:extLst>
          </p:cNvPr>
          <p:cNvSpPr>
            <a:spLocks noChangeArrowheads="1"/>
          </p:cNvSpPr>
          <p:nvPr/>
        </p:nvSpPr>
        <p:spPr bwMode="auto">
          <a:xfrm>
            <a:off x="6809300" y="38142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3</a:t>
            </a:r>
          </a:p>
        </p:txBody>
      </p:sp>
      <p:sp>
        <p:nvSpPr>
          <p:cNvPr id="50" name="Oval 24">
            <a:extLst>
              <a:ext uri="{FF2B5EF4-FFF2-40B4-BE49-F238E27FC236}">
                <a16:creationId xmlns:a16="http://schemas.microsoft.com/office/drawing/2014/main" id="{15EDED45-8C32-4DD0-8670-DC5165E7AAA7}"/>
              </a:ext>
            </a:extLst>
          </p:cNvPr>
          <p:cNvSpPr>
            <a:spLocks noChangeArrowheads="1"/>
          </p:cNvSpPr>
          <p:nvPr/>
        </p:nvSpPr>
        <p:spPr bwMode="auto">
          <a:xfrm>
            <a:off x="6047300" y="25188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2</a:t>
            </a:r>
          </a:p>
        </p:txBody>
      </p:sp>
      <p:sp>
        <p:nvSpPr>
          <p:cNvPr id="70" name="Oval 25">
            <a:extLst>
              <a:ext uri="{FF2B5EF4-FFF2-40B4-BE49-F238E27FC236}">
                <a16:creationId xmlns:a16="http://schemas.microsoft.com/office/drawing/2014/main" id="{D692F72E-18B1-4772-9253-C7E8D25CDEC8}"/>
              </a:ext>
            </a:extLst>
          </p:cNvPr>
          <p:cNvSpPr>
            <a:spLocks noChangeArrowheads="1"/>
          </p:cNvSpPr>
          <p:nvPr/>
        </p:nvSpPr>
        <p:spPr bwMode="auto">
          <a:xfrm>
            <a:off x="4523300" y="495720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latin typeface="+mj-lt"/>
              </a:rPr>
              <a:t>6</a:t>
            </a:r>
          </a:p>
        </p:txBody>
      </p:sp>
      <p:sp>
        <p:nvSpPr>
          <p:cNvPr id="76" name="Text Box 26">
            <a:extLst>
              <a:ext uri="{FF2B5EF4-FFF2-40B4-BE49-F238E27FC236}">
                <a16:creationId xmlns:a16="http://schemas.microsoft.com/office/drawing/2014/main" id="{62A28E95-5BED-41EC-B9FC-4ECECF30973A}"/>
              </a:ext>
            </a:extLst>
          </p:cNvPr>
          <p:cNvSpPr txBox="1">
            <a:spLocks noChangeArrowheads="1"/>
          </p:cNvSpPr>
          <p:nvPr/>
        </p:nvSpPr>
        <p:spPr bwMode="auto">
          <a:xfrm>
            <a:off x="4142300" y="5795407"/>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5  1  0  3  2  7  6</a:t>
            </a:r>
          </a:p>
        </p:txBody>
      </p:sp>
      <p:sp>
        <p:nvSpPr>
          <p:cNvPr id="77" name="Line 27">
            <a:extLst>
              <a:ext uri="{FF2B5EF4-FFF2-40B4-BE49-F238E27FC236}">
                <a16:creationId xmlns:a16="http://schemas.microsoft.com/office/drawing/2014/main" id="{27D55267-4FCF-4745-9BC2-F85A3CDCA69F}"/>
              </a:ext>
            </a:extLst>
          </p:cNvPr>
          <p:cNvSpPr>
            <a:spLocks noChangeShapeType="1"/>
          </p:cNvSpPr>
          <p:nvPr/>
        </p:nvSpPr>
        <p:spPr bwMode="auto">
          <a:xfrm>
            <a:off x="7799900" y="2518807"/>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78" name="Line 28">
            <a:extLst>
              <a:ext uri="{FF2B5EF4-FFF2-40B4-BE49-F238E27FC236}">
                <a16:creationId xmlns:a16="http://schemas.microsoft.com/office/drawing/2014/main" id="{29868AA5-9553-4DB6-BDD0-DC9E6D26FA70}"/>
              </a:ext>
            </a:extLst>
          </p:cNvPr>
          <p:cNvSpPr>
            <a:spLocks noChangeShapeType="1"/>
          </p:cNvSpPr>
          <p:nvPr/>
        </p:nvSpPr>
        <p:spPr bwMode="auto">
          <a:xfrm>
            <a:off x="8638100" y="2518807"/>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79" name="Line 29">
            <a:extLst>
              <a:ext uri="{FF2B5EF4-FFF2-40B4-BE49-F238E27FC236}">
                <a16:creationId xmlns:a16="http://schemas.microsoft.com/office/drawing/2014/main" id="{26D56470-16B7-4E3D-93BC-8DCDEE4C0A15}"/>
              </a:ext>
            </a:extLst>
          </p:cNvPr>
          <p:cNvSpPr>
            <a:spLocks noChangeShapeType="1"/>
          </p:cNvSpPr>
          <p:nvPr/>
        </p:nvSpPr>
        <p:spPr bwMode="auto">
          <a:xfrm>
            <a:off x="7799900" y="5185807"/>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mj-lt"/>
            </a:endParaRPr>
          </a:p>
        </p:txBody>
      </p:sp>
      <p:sp>
        <p:nvSpPr>
          <p:cNvPr id="80" name="Text Box 30">
            <a:extLst>
              <a:ext uri="{FF2B5EF4-FFF2-40B4-BE49-F238E27FC236}">
                <a16:creationId xmlns:a16="http://schemas.microsoft.com/office/drawing/2014/main" id="{94F1393D-A402-40A9-B6F9-071560BB1292}"/>
              </a:ext>
            </a:extLst>
          </p:cNvPr>
          <p:cNvSpPr txBox="1">
            <a:spLocks noChangeArrowheads="1"/>
          </p:cNvSpPr>
          <p:nvPr/>
        </p:nvSpPr>
        <p:spPr bwMode="auto">
          <a:xfrm>
            <a:off x="7799900" y="1909207"/>
            <a:ext cx="838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endParaRPr lang="en-US" altLang="en-US" sz="2000" dirty="0">
              <a:latin typeface="+mj-lt"/>
              <a:ea typeface="MS Mincho" panose="02020609040205080304" pitchFamily="49" charset="-128"/>
              <a:cs typeface="Times New Roman" panose="02020603050405020304" pitchFamily="18" charset="0"/>
            </a:endParaRP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4</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a:t>
            </a:r>
          </a:p>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 2</a:t>
            </a:r>
          </a:p>
        </p:txBody>
      </p:sp>
      <p:sp>
        <p:nvSpPr>
          <p:cNvPr id="81" name="Text Box 31">
            <a:extLst>
              <a:ext uri="{FF2B5EF4-FFF2-40B4-BE49-F238E27FC236}">
                <a16:creationId xmlns:a16="http://schemas.microsoft.com/office/drawing/2014/main" id="{D438ED90-BA47-48C8-9398-91937DA98F9D}"/>
              </a:ext>
            </a:extLst>
          </p:cNvPr>
          <p:cNvSpPr txBox="1">
            <a:spLocks noChangeArrowheads="1"/>
          </p:cNvSpPr>
          <p:nvPr/>
        </p:nvSpPr>
        <p:spPr bwMode="auto">
          <a:xfrm>
            <a:off x="7037900" y="5338207"/>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latin typeface="+mj-lt"/>
                <a:ea typeface="MS Mincho" panose="02020609040205080304" pitchFamily="49" charset="-128"/>
                <a:cs typeface="Times New Roman" panose="02020603050405020304" pitchFamily="18" charset="0"/>
              </a:rPr>
              <a:t>Pop (don’t visit) 2</a:t>
            </a:r>
          </a:p>
        </p:txBody>
      </p:sp>
    </p:spTree>
    <p:extLst>
      <p:ext uri="{BB962C8B-B14F-4D97-AF65-F5344CB8AC3E}">
        <p14:creationId xmlns:p14="http://schemas.microsoft.com/office/powerpoint/2010/main" val="1810039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5">
            <a:extLst>
              <a:ext uri="{FF2B5EF4-FFF2-40B4-BE49-F238E27FC236}">
                <a16:creationId xmlns:a16="http://schemas.microsoft.com/office/drawing/2014/main" id="{6AECE75F-50F5-4825-8B06-CCD0B4D1BCD7}"/>
              </a:ext>
            </a:extLst>
          </p:cNvPr>
          <p:cNvSpPr>
            <a:spLocks noChangeArrowheads="1"/>
          </p:cNvSpPr>
          <p:nvPr/>
        </p:nvSpPr>
        <p:spPr bwMode="auto">
          <a:xfrm>
            <a:off x="3626066" y="330025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6">
            <a:extLst>
              <a:ext uri="{FF2B5EF4-FFF2-40B4-BE49-F238E27FC236}">
                <a16:creationId xmlns:a16="http://schemas.microsoft.com/office/drawing/2014/main" id="{D1A98D54-DEC5-45BF-94FA-7300E2FFAD8C}"/>
              </a:ext>
            </a:extLst>
          </p:cNvPr>
          <p:cNvSpPr>
            <a:spLocks noChangeShapeType="1"/>
          </p:cNvSpPr>
          <p:nvPr/>
        </p:nvSpPr>
        <p:spPr bwMode="auto">
          <a:xfrm flipV="1">
            <a:off x="5531066" y="299545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7">
            <a:extLst>
              <a:ext uri="{FF2B5EF4-FFF2-40B4-BE49-F238E27FC236}">
                <a16:creationId xmlns:a16="http://schemas.microsoft.com/office/drawing/2014/main" id="{0BB989CC-B57B-41B0-8A77-A16A74A005FE}"/>
              </a:ext>
            </a:extLst>
          </p:cNvPr>
          <p:cNvSpPr>
            <a:spLocks noChangeShapeType="1"/>
          </p:cNvSpPr>
          <p:nvPr/>
        </p:nvSpPr>
        <p:spPr bwMode="auto">
          <a:xfrm>
            <a:off x="5150066" y="284305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8">
            <a:extLst>
              <a:ext uri="{FF2B5EF4-FFF2-40B4-BE49-F238E27FC236}">
                <a16:creationId xmlns:a16="http://schemas.microsoft.com/office/drawing/2014/main" id="{6340A86F-4978-4C23-8297-39F9101CC9B1}"/>
              </a:ext>
            </a:extLst>
          </p:cNvPr>
          <p:cNvSpPr>
            <a:spLocks noChangeShapeType="1"/>
          </p:cNvSpPr>
          <p:nvPr/>
        </p:nvSpPr>
        <p:spPr bwMode="auto">
          <a:xfrm flipV="1">
            <a:off x="3702266" y="413845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9">
            <a:extLst>
              <a:ext uri="{FF2B5EF4-FFF2-40B4-BE49-F238E27FC236}">
                <a16:creationId xmlns:a16="http://schemas.microsoft.com/office/drawing/2014/main" id="{2470050B-88AB-4347-8176-387B0B0B06E3}"/>
              </a:ext>
            </a:extLst>
          </p:cNvPr>
          <p:cNvSpPr>
            <a:spLocks noChangeShapeType="1"/>
          </p:cNvSpPr>
          <p:nvPr/>
        </p:nvSpPr>
        <p:spPr bwMode="auto">
          <a:xfrm>
            <a:off x="3626066" y="467185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10">
            <a:extLst>
              <a:ext uri="{FF2B5EF4-FFF2-40B4-BE49-F238E27FC236}">
                <a16:creationId xmlns:a16="http://schemas.microsoft.com/office/drawing/2014/main" id="{958F6FA6-FAD8-484C-B667-FEDFF6957B73}"/>
              </a:ext>
            </a:extLst>
          </p:cNvPr>
          <p:cNvSpPr>
            <a:spLocks noChangeShapeType="1"/>
          </p:cNvSpPr>
          <p:nvPr/>
        </p:nvSpPr>
        <p:spPr bwMode="auto">
          <a:xfrm flipH="1">
            <a:off x="3626066" y="337645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1">
            <a:extLst>
              <a:ext uri="{FF2B5EF4-FFF2-40B4-BE49-F238E27FC236}">
                <a16:creationId xmlns:a16="http://schemas.microsoft.com/office/drawing/2014/main" id="{E0392E56-FF58-422B-A0EA-C06164CDCC3B}"/>
              </a:ext>
            </a:extLst>
          </p:cNvPr>
          <p:cNvSpPr>
            <a:spLocks noChangeShapeType="1"/>
          </p:cNvSpPr>
          <p:nvPr/>
        </p:nvSpPr>
        <p:spPr bwMode="auto">
          <a:xfrm>
            <a:off x="5531066" y="421465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2">
            <a:extLst>
              <a:ext uri="{FF2B5EF4-FFF2-40B4-BE49-F238E27FC236}">
                <a16:creationId xmlns:a16="http://schemas.microsoft.com/office/drawing/2014/main" id="{C171516E-2AC0-42E6-A64E-D81983817602}"/>
              </a:ext>
            </a:extLst>
          </p:cNvPr>
          <p:cNvSpPr>
            <a:spLocks noChangeShapeType="1"/>
          </p:cNvSpPr>
          <p:nvPr/>
        </p:nvSpPr>
        <p:spPr bwMode="auto">
          <a:xfrm flipV="1">
            <a:off x="6826466" y="436705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3">
            <a:extLst>
              <a:ext uri="{FF2B5EF4-FFF2-40B4-BE49-F238E27FC236}">
                <a16:creationId xmlns:a16="http://schemas.microsoft.com/office/drawing/2014/main" id="{27E4E08B-4AEC-46E2-8CAC-99453C504514}"/>
              </a:ext>
            </a:extLst>
          </p:cNvPr>
          <p:cNvSpPr>
            <a:spLocks noChangeShapeType="1"/>
          </p:cNvSpPr>
          <p:nvPr/>
        </p:nvSpPr>
        <p:spPr bwMode="auto">
          <a:xfrm flipH="1" flipV="1">
            <a:off x="6750266" y="299545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4">
            <a:extLst>
              <a:ext uri="{FF2B5EF4-FFF2-40B4-BE49-F238E27FC236}">
                <a16:creationId xmlns:a16="http://schemas.microsoft.com/office/drawing/2014/main" id="{199C068B-FAC2-40EB-B4D9-456E9AD6C8DE}"/>
              </a:ext>
            </a:extLst>
          </p:cNvPr>
          <p:cNvSpPr>
            <a:spLocks noChangeShapeType="1"/>
          </p:cNvSpPr>
          <p:nvPr/>
        </p:nvSpPr>
        <p:spPr bwMode="auto">
          <a:xfrm>
            <a:off x="5226266" y="261445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5">
            <a:extLst>
              <a:ext uri="{FF2B5EF4-FFF2-40B4-BE49-F238E27FC236}">
                <a16:creationId xmlns:a16="http://schemas.microsoft.com/office/drawing/2014/main" id="{2DEBBD6F-723C-4FBB-8FFF-64C97786AF2C}"/>
              </a:ext>
            </a:extLst>
          </p:cNvPr>
          <p:cNvSpPr>
            <a:spLocks noChangeShapeType="1"/>
          </p:cNvSpPr>
          <p:nvPr/>
        </p:nvSpPr>
        <p:spPr bwMode="auto">
          <a:xfrm flipV="1">
            <a:off x="3930866" y="276685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6">
            <a:extLst>
              <a:ext uri="{FF2B5EF4-FFF2-40B4-BE49-F238E27FC236}">
                <a16:creationId xmlns:a16="http://schemas.microsoft.com/office/drawing/2014/main" id="{9B9DC639-46B6-42B6-AFB8-75D93423FE97}"/>
              </a:ext>
            </a:extLst>
          </p:cNvPr>
          <p:cNvSpPr>
            <a:spLocks noChangeShapeType="1"/>
          </p:cNvSpPr>
          <p:nvPr/>
        </p:nvSpPr>
        <p:spPr bwMode="auto">
          <a:xfrm>
            <a:off x="3930866" y="337645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7">
            <a:extLst>
              <a:ext uri="{FF2B5EF4-FFF2-40B4-BE49-F238E27FC236}">
                <a16:creationId xmlns:a16="http://schemas.microsoft.com/office/drawing/2014/main" id="{13F017A2-A204-4AD2-B503-C5F960A46401}"/>
              </a:ext>
            </a:extLst>
          </p:cNvPr>
          <p:cNvSpPr>
            <a:spLocks noChangeShapeType="1"/>
          </p:cNvSpPr>
          <p:nvPr/>
        </p:nvSpPr>
        <p:spPr bwMode="auto">
          <a:xfrm flipH="1" flipV="1">
            <a:off x="3930866" y="345265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8">
            <a:extLst>
              <a:ext uri="{FF2B5EF4-FFF2-40B4-BE49-F238E27FC236}">
                <a16:creationId xmlns:a16="http://schemas.microsoft.com/office/drawing/2014/main" id="{B05C74E4-477D-4B35-A62C-61ADD4DD681F}"/>
              </a:ext>
            </a:extLst>
          </p:cNvPr>
          <p:cNvSpPr>
            <a:spLocks noChangeArrowheads="1"/>
          </p:cNvSpPr>
          <p:nvPr/>
        </p:nvSpPr>
        <p:spPr bwMode="auto">
          <a:xfrm>
            <a:off x="3549866" y="29954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9">
            <a:extLst>
              <a:ext uri="{FF2B5EF4-FFF2-40B4-BE49-F238E27FC236}">
                <a16:creationId xmlns:a16="http://schemas.microsoft.com/office/drawing/2014/main" id="{C770B5F3-10A7-4190-8CAA-D8760FD3FC36}"/>
              </a:ext>
            </a:extLst>
          </p:cNvPr>
          <p:cNvSpPr>
            <a:spLocks noChangeArrowheads="1"/>
          </p:cNvSpPr>
          <p:nvPr/>
        </p:nvSpPr>
        <p:spPr bwMode="auto">
          <a:xfrm>
            <a:off x="3321266" y="42908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20">
            <a:extLst>
              <a:ext uri="{FF2B5EF4-FFF2-40B4-BE49-F238E27FC236}">
                <a16:creationId xmlns:a16="http://schemas.microsoft.com/office/drawing/2014/main" id="{22050E73-C1D5-4292-8C31-88D043E727B2}"/>
              </a:ext>
            </a:extLst>
          </p:cNvPr>
          <p:cNvSpPr>
            <a:spLocks noChangeArrowheads="1"/>
          </p:cNvSpPr>
          <p:nvPr/>
        </p:nvSpPr>
        <p:spPr bwMode="auto">
          <a:xfrm>
            <a:off x="5226266" y="38336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21">
            <a:extLst>
              <a:ext uri="{FF2B5EF4-FFF2-40B4-BE49-F238E27FC236}">
                <a16:creationId xmlns:a16="http://schemas.microsoft.com/office/drawing/2014/main" id="{1C95B5FE-5867-4791-B1B9-3B23DDBAD4E4}"/>
              </a:ext>
            </a:extLst>
          </p:cNvPr>
          <p:cNvSpPr>
            <a:spLocks noChangeArrowheads="1"/>
          </p:cNvSpPr>
          <p:nvPr/>
        </p:nvSpPr>
        <p:spPr bwMode="auto">
          <a:xfrm>
            <a:off x="4845266" y="24620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2">
            <a:extLst>
              <a:ext uri="{FF2B5EF4-FFF2-40B4-BE49-F238E27FC236}">
                <a16:creationId xmlns:a16="http://schemas.microsoft.com/office/drawing/2014/main" id="{FA6FE984-63B9-4DA6-820E-B29F64E4693B}"/>
              </a:ext>
            </a:extLst>
          </p:cNvPr>
          <p:cNvSpPr>
            <a:spLocks noChangeArrowheads="1"/>
          </p:cNvSpPr>
          <p:nvPr/>
        </p:nvSpPr>
        <p:spPr bwMode="auto">
          <a:xfrm>
            <a:off x="6445466" y="490045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3">
            <a:extLst>
              <a:ext uri="{FF2B5EF4-FFF2-40B4-BE49-F238E27FC236}">
                <a16:creationId xmlns:a16="http://schemas.microsoft.com/office/drawing/2014/main" id="{F308B6F0-E652-47CF-BD4B-788B744B1A9A}"/>
              </a:ext>
            </a:extLst>
          </p:cNvPr>
          <p:cNvSpPr>
            <a:spLocks noChangeArrowheads="1"/>
          </p:cNvSpPr>
          <p:nvPr/>
        </p:nvSpPr>
        <p:spPr bwMode="auto">
          <a:xfrm>
            <a:off x="7131266" y="39098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4">
            <a:extLst>
              <a:ext uri="{FF2B5EF4-FFF2-40B4-BE49-F238E27FC236}">
                <a16:creationId xmlns:a16="http://schemas.microsoft.com/office/drawing/2014/main" id="{F2DB26BF-1F2A-45BA-ACC8-D48959809CE6}"/>
              </a:ext>
            </a:extLst>
          </p:cNvPr>
          <p:cNvSpPr>
            <a:spLocks noChangeArrowheads="1"/>
          </p:cNvSpPr>
          <p:nvPr/>
        </p:nvSpPr>
        <p:spPr bwMode="auto">
          <a:xfrm>
            <a:off x="6369266" y="26144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5">
            <a:extLst>
              <a:ext uri="{FF2B5EF4-FFF2-40B4-BE49-F238E27FC236}">
                <a16:creationId xmlns:a16="http://schemas.microsoft.com/office/drawing/2014/main" id="{2C840A35-B216-4A48-AB0D-922A25556FF8}"/>
              </a:ext>
            </a:extLst>
          </p:cNvPr>
          <p:cNvSpPr>
            <a:spLocks noChangeArrowheads="1"/>
          </p:cNvSpPr>
          <p:nvPr/>
        </p:nvSpPr>
        <p:spPr bwMode="auto">
          <a:xfrm>
            <a:off x="4845266" y="505285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6">
            <a:extLst>
              <a:ext uri="{FF2B5EF4-FFF2-40B4-BE49-F238E27FC236}">
                <a16:creationId xmlns:a16="http://schemas.microsoft.com/office/drawing/2014/main" id="{16111FB4-B528-4FB3-81F3-252728A911D0}"/>
              </a:ext>
            </a:extLst>
          </p:cNvPr>
          <p:cNvSpPr txBox="1">
            <a:spLocks noChangeArrowheads="1"/>
          </p:cNvSpPr>
          <p:nvPr/>
        </p:nvSpPr>
        <p:spPr bwMode="auto">
          <a:xfrm>
            <a:off x="4464266" y="589105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5  1  0  3  2  7  6  4</a:t>
            </a:r>
          </a:p>
        </p:txBody>
      </p:sp>
      <p:sp>
        <p:nvSpPr>
          <p:cNvPr id="74" name="Line 27">
            <a:extLst>
              <a:ext uri="{FF2B5EF4-FFF2-40B4-BE49-F238E27FC236}">
                <a16:creationId xmlns:a16="http://schemas.microsoft.com/office/drawing/2014/main" id="{42186B5F-F729-48E3-BE3F-80A3692CA228}"/>
              </a:ext>
            </a:extLst>
          </p:cNvPr>
          <p:cNvSpPr>
            <a:spLocks noChangeShapeType="1"/>
          </p:cNvSpPr>
          <p:nvPr/>
        </p:nvSpPr>
        <p:spPr bwMode="auto">
          <a:xfrm>
            <a:off x="8121866" y="261445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8">
            <a:extLst>
              <a:ext uri="{FF2B5EF4-FFF2-40B4-BE49-F238E27FC236}">
                <a16:creationId xmlns:a16="http://schemas.microsoft.com/office/drawing/2014/main" id="{6D45B3D4-8650-4738-A7C2-5EA5303CC8EA}"/>
              </a:ext>
            </a:extLst>
          </p:cNvPr>
          <p:cNvSpPr>
            <a:spLocks noChangeShapeType="1"/>
          </p:cNvSpPr>
          <p:nvPr/>
        </p:nvSpPr>
        <p:spPr bwMode="auto">
          <a:xfrm>
            <a:off x="8960066" y="261445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9">
            <a:extLst>
              <a:ext uri="{FF2B5EF4-FFF2-40B4-BE49-F238E27FC236}">
                <a16:creationId xmlns:a16="http://schemas.microsoft.com/office/drawing/2014/main" id="{EFC2434B-C6AA-4AFE-BF21-1C83F37E56DC}"/>
              </a:ext>
            </a:extLst>
          </p:cNvPr>
          <p:cNvSpPr>
            <a:spLocks noChangeShapeType="1"/>
          </p:cNvSpPr>
          <p:nvPr/>
        </p:nvSpPr>
        <p:spPr bwMode="auto">
          <a:xfrm>
            <a:off x="8121866" y="528145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30">
            <a:extLst>
              <a:ext uri="{FF2B5EF4-FFF2-40B4-BE49-F238E27FC236}">
                <a16:creationId xmlns:a16="http://schemas.microsoft.com/office/drawing/2014/main" id="{7457B63F-BBE8-490D-B42E-5EABD2B0DCAF}"/>
              </a:ext>
            </a:extLst>
          </p:cNvPr>
          <p:cNvSpPr txBox="1">
            <a:spLocks noChangeArrowheads="1"/>
          </p:cNvSpPr>
          <p:nvPr/>
        </p:nvSpPr>
        <p:spPr bwMode="auto">
          <a:xfrm>
            <a:off x="8121866" y="2004850"/>
            <a:ext cx="838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sz="2400" dirty="0"/>
          </a:p>
          <a:p>
            <a:pPr>
              <a:spcBef>
                <a:spcPct val="50000"/>
              </a:spcBef>
              <a:buFontTx/>
              <a:buNone/>
            </a:pPr>
            <a:endParaRPr lang="en-US" altLang="en-US" sz="2400" dirty="0"/>
          </a:p>
          <a:p>
            <a:pPr>
              <a:spcBef>
                <a:spcPct val="50000"/>
              </a:spcBef>
              <a:buFontTx/>
              <a:buNone/>
            </a:pPr>
            <a:endParaRPr lang="en-US" altLang="en-US" sz="2400" dirty="0"/>
          </a:p>
          <a:p>
            <a:pPr>
              <a:spcBef>
                <a:spcPct val="50000"/>
              </a:spcBef>
              <a:buFontTx/>
              <a:buNone/>
            </a:pPr>
            <a:r>
              <a:rPr lang="en-US" altLang="en-US" sz="2400" dirty="0"/>
              <a:t> </a:t>
            </a:r>
          </a:p>
          <a:p>
            <a:pPr>
              <a:spcBef>
                <a:spcPct val="50000"/>
              </a:spcBef>
              <a:buFontTx/>
              <a:buNone/>
            </a:pPr>
            <a:r>
              <a:rPr lang="en-US" altLang="en-US" sz="2400" dirty="0"/>
              <a:t>  </a:t>
            </a:r>
          </a:p>
          <a:p>
            <a:pPr>
              <a:spcBef>
                <a:spcPct val="50000"/>
              </a:spcBef>
              <a:buFontTx/>
              <a:buNone/>
            </a:pPr>
            <a:r>
              <a:rPr lang="en-US" altLang="en-US" sz="2400" dirty="0"/>
              <a:t> </a:t>
            </a:r>
            <a:r>
              <a:rPr lang="en-US" altLang="en-US" sz="2000" dirty="0">
                <a:ea typeface="MS Mincho" panose="02020609040205080304" pitchFamily="49" charset="-128"/>
                <a:cs typeface="Times New Roman" panose="02020603050405020304" pitchFamily="18" charset="0"/>
              </a:rPr>
              <a:t>2</a:t>
            </a:r>
          </a:p>
        </p:txBody>
      </p:sp>
      <p:sp>
        <p:nvSpPr>
          <p:cNvPr id="84" name="Text Box 31">
            <a:extLst>
              <a:ext uri="{FF2B5EF4-FFF2-40B4-BE49-F238E27FC236}">
                <a16:creationId xmlns:a16="http://schemas.microsoft.com/office/drawing/2014/main" id="{47377996-0186-46D3-AB7D-96C46A176EA2}"/>
              </a:ext>
            </a:extLst>
          </p:cNvPr>
          <p:cNvSpPr txBox="1">
            <a:spLocks noChangeArrowheads="1"/>
          </p:cNvSpPr>
          <p:nvPr/>
        </p:nvSpPr>
        <p:spPr bwMode="auto">
          <a:xfrm>
            <a:off x="7359866" y="543385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Pop/Mark/Visit 4</a:t>
            </a:r>
          </a:p>
        </p:txBody>
      </p:sp>
    </p:spTree>
    <p:extLst>
      <p:ext uri="{BB962C8B-B14F-4D97-AF65-F5344CB8AC3E}">
        <p14:creationId xmlns:p14="http://schemas.microsoft.com/office/powerpoint/2010/main" val="4101540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Oval 31">
            <a:extLst>
              <a:ext uri="{FF2B5EF4-FFF2-40B4-BE49-F238E27FC236}">
                <a16:creationId xmlns:a16="http://schemas.microsoft.com/office/drawing/2014/main" id="{FAA26BA2-54D9-400E-AB90-0837A59A5DEC}"/>
              </a:ext>
            </a:extLst>
          </p:cNvPr>
          <p:cNvSpPr>
            <a:spLocks noChangeArrowheads="1"/>
          </p:cNvSpPr>
          <p:nvPr/>
        </p:nvSpPr>
        <p:spPr bwMode="auto">
          <a:xfrm>
            <a:off x="3389582" y="3158362"/>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32">
            <a:extLst>
              <a:ext uri="{FF2B5EF4-FFF2-40B4-BE49-F238E27FC236}">
                <a16:creationId xmlns:a16="http://schemas.microsoft.com/office/drawing/2014/main" id="{6A885DB6-D6A4-4161-AB58-52C7EA4D126C}"/>
              </a:ext>
            </a:extLst>
          </p:cNvPr>
          <p:cNvSpPr>
            <a:spLocks noChangeShapeType="1"/>
          </p:cNvSpPr>
          <p:nvPr/>
        </p:nvSpPr>
        <p:spPr bwMode="auto">
          <a:xfrm flipV="1">
            <a:off x="5294582" y="2853562"/>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3">
            <a:extLst>
              <a:ext uri="{FF2B5EF4-FFF2-40B4-BE49-F238E27FC236}">
                <a16:creationId xmlns:a16="http://schemas.microsoft.com/office/drawing/2014/main" id="{072C2865-AE3D-404A-86CA-5303E71FB153}"/>
              </a:ext>
            </a:extLst>
          </p:cNvPr>
          <p:cNvSpPr>
            <a:spLocks noChangeShapeType="1"/>
          </p:cNvSpPr>
          <p:nvPr/>
        </p:nvSpPr>
        <p:spPr bwMode="auto">
          <a:xfrm>
            <a:off x="4913582" y="2701162"/>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34">
            <a:extLst>
              <a:ext uri="{FF2B5EF4-FFF2-40B4-BE49-F238E27FC236}">
                <a16:creationId xmlns:a16="http://schemas.microsoft.com/office/drawing/2014/main" id="{603F7E9D-00F6-4D65-9CDB-7972A99E5E89}"/>
              </a:ext>
            </a:extLst>
          </p:cNvPr>
          <p:cNvSpPr>
            <a:spLocks noChangeShapeType="1"/>
          </p:cNvSpPr>
          <p:nvPr/>
        </p:nvSpPr>
        <p:spPr bwMode="auto">
          <a:xfrm flipV="1">
            <a:off x="3465782" y="3996562"/>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35">
            <a:extLst>
              <a:ext uri="{FF2B5EF4-FFF2-40B4-BE49-F238E27FC236}">
                <a16:creationId xmlns:a16="http://schemas.microsoft.com/office/drawing/2014/main" id="{78BFDC24-138F-472C-A6EE-9F2DFDCC361C}"/>
              </a:ext>
            </a:extLst>
          </p:cNvPr>
          <p:cNvSpPr>
            <a:spLocks noChangeShapeType="1"/>
          </p:cNvSpPr>
          <p:nvPr/>
        </p:nvSpPr>
        <p:spPr bwMode="auto">
          <a:xfrm>
            <a:off x="3389582" y="4529962"/>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36">
            <a:extLst>
              <a:ext uri="{FF2B5EF4-FFF2-40B4-BE49-F238E27FC236}">
                <a16:creationId xmlns:a16="http://schemas.microsoft.com/office/drawing/2014/main" id="{E46666F1-DD90-409F-A896-879AABA6B395}"/>
              </a:ext>
            </a:extLst>
          </p:cNvPr>
          <p:cNvSpPr>
            <a:spLocks noChangeShapeType="1"/>
          </p:cNvSpPr>
          <p:nvPr/>
        </p:nvSpPr>
        <p:spPr bwMode="auto">
          <a:xfrm flipH="1">
            <a:off x="3389582" y="3234562"/>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37">
            <a:extLst>
              <a:ext uri="{FF2B5EF4-FFF2-40B4-BE49-F238E27FC236}">
                <a16:creationId xmlns:a16="http://schemas.microsoft.com/office/drawing/2014/main" id="{D347E7AD-19DF-459D-AB54-A8D77B95E9D5}"/>
              </a:ext>
            </a:extLst>
          </p:cNvPr>
          <p:cNvSpPr>
            <a:spLocks noChangeShapeType="1"/>
          </p:cNvSpPr>
          <p:nvPr/>
        </p:nvSpPr>
        <p:spPr bwMode="auto">
          <a:xfrm>
            <a:off x="5294582" y="4072762"/>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38">
            <a:extLst>
              <a:ext uri="{FF2B5EF4-FFF2-40B4-BE49-F238E27FC236}">
                <a16:creationId xmlns:a16="http://schemas.microsoft.com/office/drawing/2014/main" id="{5A54B4E7-44BA-4305-998B-AA4DF1EE55AA}"/>
              </a:ext>
            </a:extLst>
          </p:cNvPr>
          <p:cNvSpPr>
            <a:spLocks noChangeShapeType="1"/>
          </p:cNvSpPr>
          <p:nvPr/>
        </p:nvSpPr>
        <p:spPr bwMode="auto">
          <a:xfrm flipV="1">
            <a:off x="6589982" y="4225162"/>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39">
            <a:extLst>
              <a:ext uri="{FF2B5EF4-FFF2-40B4-BE49-F238E27FC236}">
                <a16:creationId xmlns:a16="http://schemas.microsoft.com/office/drawing/2014/main" id="{1A34EB3E-6851-4672-8880-16177710D492}"/>
              </a:ext>
            </a:extLst>
          </p:cNvPr>
          <p:cNvSpPr>
            <a:spLocks noChangeShapeType="1"/>
          </p:cNvSpPr>
          <p:nvPr/>
        </p:nvSpPr>
        <p:spPr bwMode="auto">
          <a:xfrm flipH="1" flipV="1">
            <a:off x="6513782" y="2853562"/>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40">
            <a:extLst>
              <a:ext uri="{FF2B5EF4-FFF2-40B4-BE49-F238E27FC236}">
                <a16:creationId xmlns:a16="http://schemas.microsoft.com/office/drawing/2014/main" id="{43A4BBF6-4C56-48D4-98D6-650B4C36BC42}"/>
              </a:ext>
            </a:extLst>
          </p:cNvPr>
          <p:cNvSpPr>
            <a:spLocks noChangeShapeType="1"/>
          </p:cNvSpPr>
          <p:nvPr/>
        </p:nvSpPr>
        <p:spPr bwMode="auto">
          <a:xfrm>
            <a:off x="4989782" y="2472562"/>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41">
            <a:extLst>
              <a:ext uri="{FF2B5EF4-FFF2-40B4-BE49-F238E27FC236}">
                <a16:creationId xmlns:a16="http://schemas.microsoft.com/office/drawing/2014/main" id="{4A397852-5CA7-4790-843F-912BFE967264}"/>
              </a:ext>
            </a:extLst>
          </p:cNvPr>
          <p:cNvSpPr>
            <a:spLocks noChangeShapeType="1"/>
          </p:cNvSpPr>
          <p:nvPr/>
        </p:nvSpPr>
        <p:spPr bwMode="auto">
          <a:xfrm flipV="1">
            <a:off x="3694382" y="2624962"/>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42">
            <a:extLst>
              <a:ext uri="{FF2B5EF4-FFF2-40B4-BE49-F238E27FC236}">
                <a16:creationId xmlns:a16="http://schemas.microsoft.com/office/drawing/2014/main" id="{5E2989A5-4B0F-4E2A-87DB-72D904768613}"/>
              </a:ext>
            </a:extLst>
          </p:cNvPr>
          <p:cNvSpPr>
            <a:spLocks noChangeShapeType="1"/>
          </p:cNvSpPr>
          <p:nvPr/>
        </p:nvSpPr>
        <p:spPr bwMode="auto">
          <a:xfrm>
            <a:off x="3694382" y="3234562"/>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43">
            <a:extLst>
              <a:ext uri="{FF2B5EF4-FFF2-40B4-BE49-F238E27FC236}">
                <a16:creationId xmlns:a16="http://schemas.microsoft.com/office/drawing/2014/main" id="{5B75DBB2-F836-4C2C-9804-848EF690B181}"/>
              </a:ext>
            </a:extLst>
          </p:cNvPr>
          <p:cNvSpPr>
            <a:spLocks noChangeShapeType="1"/>
          </p:cNvSpPr>
          <p:nvPr/>
        </p:nvSpPr>
        <p:spPr bwMode="auto">
          <a:xfrm flipH="1" flipV="1">
            <a:off x="3694382" y="3310762"/>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44">
            <a:extLst>
              <a:ext uri="{FF2B5EF4-FFF2-40B4-BE49-F238E27FC236}">
                <a16:creationId xmlns:a16="http://schemas.microsoft.com/office/drawing/2014/main" id="{49FBDB8F-E912-4653-88F4-2F81DEDA00ED}"/>
              </a:ext>
            </a:extLst>
          </p:cNvPr>
          <p:cNvSpPr>
            <a:spLocks noChangeArrowheads="1"/>
          </p:cNvSpPr>
          <p:nvPr/>
        </p:nvSpPr>
        <p:spPr bwMode="auto">
          <a:xfrm>
            <a:off x="3313382" y="28535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45">
            <a:extLst>
              <a:ext uri="{FF2B5EF4-FFF2-40B4-BE49-F238E27FC236}">
                <a16:creationId xmlns:a16="http://schemas.microsoft.com/office/drawing/2014/main" id="{131490BF-474E-4D35-9296-7BB4CC1B4603}"/>
              </a:ext>
            </a:extLst>
          </p:cNvPr>
          <p:cNvSpPr>
            <a:spLocks noChangeArrowheads="1"/>
          </p:cNvSpPr>
          <p:nvPr/>
        </p:nvSpPr>
        <p:spPr bwMode="auto">
          <a:xfrm>
            <a:off x="3084782" y="41489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46">
            <a:extLst>
              <a:ext uri="{FF2B5EF4-FFF2-40B4-BE49-F238E27FC236}">
                <a16:creationId xmlns:a16="http://schemas.microsoft.com/office/drawing/2014/main" id="{6914D95C-FFA8-4FCB-8892-C770FD7A104A}"/>
              </a:ext>
            </a:extLst>
          </p:cNvPr>
          <p:cNvSpPr>
            <a:spLocks noChangeArrowheads="1"/>
          </p:cNvSpPr>
          <p:nvPr/>
        </p:nvSpPr>
        <p:spPr bwMode="auto">
          <a:xfrm>
            <a:off x="4989782" y="36917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47">
            <a:extLst>
              <a:ext uri="{FF2B5EF4-FFF2-40B4-BE49-F238E27FC236}">
                <a16:creationId xmlns:a16="http://schemas.microsoft.com/office/drawing/2014/main" id="{75FB1064-B04F-4B7C-81D3-4FC5A50128F0}"/>
              </a:ext>
            </a:extLst>
          </p:cNvPr>
          <p:cNvSpPr>
            <a:spLocks noChangeArrowheads="1"/>
          </p:cNvSpPr>
          <p:nvPr/>
        </p:nvSpPr>
        <p:spPr bwMode="auto">
          <a:xfrm>
            <a:off x="4608782" y="23201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48">
            <a:extLst>
              <a:ext uri="{FF2B5EF4-FFF2-40B4-BE49-F238E27FC236}">
                <a16:creationId xmlns:a16="http://schemas.microsoft.com/office/drawing/2014/main" id="{2C66CDA8-DE8C-4BAB-9F30-7B11BE425054}"/>
              </a:ext>
            </a:extLst>
          </p:cNvPr>
          <p:cNvSpPr>
            <a:spLocks noChangeArrowheads="1"/>
          </p:cNvSpPr>
          <p:nvPr/>
        </p:nvSpPr>
        <p:spPr bwMode="auto">
          <a:xfrm>
            <a:off x="6208982" y="47585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49">
            <a:extLst>
              <a:ext uri="{FF2B5EF4-FFF2-40B4-BE49-F238E27FC236}">
                <a16:creationId xmlns:a16="http://schemas.microsoft.com/office/drawing/2014/main" id="{85F19E4C-8FCF-4E2B-9982-DC273FB6C9A3}"/>
              </a:ext>
            </a:extLst>
          </p:cNvPr>
          <p:cNvSpPr>
            <a:spLocks noChangeArrowheads="1"/>
          </p:cNvSpPr>
          <p:nvPr/>
        </p:nvSpPr>
        <p:spPr bwMode="auto">
          <a:xfrm>
            <a:off x="6894782" y="37679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50">
            <a:extLst>
              <a:ext uri="{FF2B5EF4-FFF2-40B4-BE49-F238E27FC236}">
                <a16:creationId xmlns:a16="http://schemas.microsoft.com/office/drawing/2014/main" id="{E54A862B-B5DD-4AA1-8AE2-9F2C57A0AD4F}"/>
              </a:ext>
            </a:extLst>
          </p:cNvPr>
          <p:cNvSpPr>
            <a:spLocks noChangeArrowheads="1"/>
          </p:cNvSpPr>
          <p:nvPr/>
        </p:nvSpPr>
        <p:spPr bwMode="auto">
          <a:xfrm>
            <a:off x="6132782" y="24725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51">
            <a:extLst>
              <a:ext uri="{FF2B5EF4-FFF2-40B4-BE49-F238E27FC236}">
                <a16:creationId xmlns:a16="http://schemas.microsoft.com/office/drawing/2014/main" id="{FAB2193E-1A88-42CC-A901-C90E8922EE78}"/>
              </a:ext>
            </a:extLst>
          </p:cNvPr>
          <p:cNvSpPr>
            <a:spLocks noChangeArrowheads="1"/>
          </p:cNvSpPr>
          <p:nvPr/>
        </p:nvSpPr>
        <p:spPr bwMode="auto">
          <a:xfrm>
            <a:off x="4608782" y="4910962"/>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52">
            <a:extLst>
              <a:ext uri="{FF2B5EF4-FFF2-40B4-BE49-F238E27FC236}">
                <a16:creationId xmlns:a16="http://schemas.microsoft.com/office/drawing/2014/main" id="{23426414-9F40-4DEA-BF73-58ADE06A05C4}"/>
              </a:ext>
            </a:extLst>
          </p:cNvPr>
          <p:cNvSpPr txBox="1">
            <a:spLocks noChangeArrowheads="1"/>
          </p:cNvSpPr>
          <p:nvPr/>
        </p:nvSpPr>
        <p:spPr bwMode="auto">
          <a:xfrm>
            <a:off x="4227782" y="5749162"/>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5  1  0  3  2  7  6  4</a:t>
            </a:r>
          </a:p>
        </p:txBody>
      </p:sp>
      <p:sp>
        <p:nvSpPr>
          <p:cNvPr id="77" name="Line 53">
            <a:extLst>
              <a:ext uri="{FF2B5EF4-FFF2-40B4-BE49-F238E27FC236}">
                <a16:creationId xmlns:a16="http://schemas.microsoft.com/office/drawing/2014/main" id="{4449A68A-5E46-4CA7-8007-95FEC39DFA0E}"/>
              </a:ext>
            </a:extLst>
          </p:cNvPr>
          <p:cNvSpPr>
            <a:spLocks noChangeShapeType="1"/>
          </p:cNvSpPr>
          <p:nvPr/>
        </p:nvSpPr>
        <p:spPr bwMode="auto">
          <a:xfrm>
            <a:off x="7885382" y="2472562"/>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Line 54">
            <a:extLst>
              <a:ext uri="{FF2B5EF4-FFF2-40B4-BE49-F238E27FC236}">
                <a16:creationId xmlns:a16="http://schemas.microsoft.com/office/drawing/2014/main" id="{685C34A0-034D-4182-8DAC-6959C15C1805}"/>
              </a:ext>
            </a:extLst>
          </p:cNvPr>
          <p:cNvSpPr>
            <a:spLocks noChangeShapeType="1"/>
          </p:cNvSpPr>
          <p:nvPr/>
        </p:nvSpPr>
        <p:spPr bwMode="auto">
          <a:xfrm>
            <a:off x="8723582" y="2472562"/>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9" name="Line 55">
            <a:extLst>
              <a:ext uri="{FF2B5EF4-FFF2-40B4-BE49-F238E27FC236}">
                <a16:creationId xmlns:a16="http://schemas.microsoft.com/office/drawing/2014/main" id="{8E4D3EC9-2E1B-453C-8EC4-0F8F07D0272A}"/>
              </a:ext>
            </a:extLst>
          </p:cNvPr>
          <p:cNvSpPr>
            <a:spLocks noChangeShapeType="1"/>
          </p:cNvSpPr>
          <p:nvPr/>
        </p:nvSpPr>
        <p:spPr bwMode="auto">
          <a:xfrm>
            <a:off x="7885382" y="5139562"/>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 name="Text Box 56">
            <a:extLst>
              <a:ext uri="{FF2B5EF4-FFF2-40B4-BE49-F238E27FC236}">
                <a16:creationId xmlns:a16="http://schemas.microsoft.com/office/drawing/2014/main" id="{75E2919C-8B57-4B21-9EA9-A1CD71F4B3E9}"/>
              </a:ext>
            </a:extLst>
          </p:cNvPr>
          <p:cNvSpPr txBox="1">
            <a:spLocks noChangeArrowheads="1"/>
          </p:cNvSpPr>
          <p:nvPr/>
        </p:nvSpPr>
        <p:spPr bwMode="auto">
          <a:xfrm>
            <a:off x="7885382" y="1862962"/>
            <a:ext cx="838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r>
              <a:rPr lang="en-US" altLang="en-US" sz="2400"/>
              <a:t>  </a:t>
            </a:r>
          </a:p>
          <a:p>
            <a:pPr>
              <a:spcBef>
                <a:spcPct val="50000"/>
              </a:spcBef>
              <a:buFontTx/>
              <a:buNone/>
            </a:pPr>
            <a:r>
              <a:rPr lang="en-US" altLang="en-US" sz="2400"/>
              <a:t>  </a:t>
            </a:r>
          </a:p>
        </p:txBody>
      </p:sp>
      <p:sp>
        <p:nvSpPr>
          <p:cNvPr id="81" name="Text Box 57">
            <a:extLst>
              <a:ext uri="{FF2B5EF4-FFF2-40B4-BE49-F238E27FC236}">
                <a16:creationId xmlns:a16="http://schemas.microsoft.com/office/drawing/2014/main" id="{1B7CF2C2-6739-410C-9BA6-6B7C8A56C89E}"/>
              </a:ext>
            </a:extLst>
          </p:cNvPr>
          <p:cNvSpPr txBox="1">
            <a:spLocks noChangeArrowheads="1"/>
          </p:cNvSpPr>
          <p:nvPr/>
        </p:nvSpPr>
        <p:spPr bwMode="auto">
          <a:xfrm>
            <a:off x="7123382" y="5291962"/>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Pop (don’t visit) 2</a:t>
            </a:r>
          </a:p>
        </p:txBody>
      </p:sp>
    </p:spTree>
    <p:extLst>
      <p:ext uri="{BB962C8B-B14F-4D97-AF65-F5344CB8AC3E}">
        <p14:creationId xmlns:p14="http://schemas.microsoft.com/office/powerpoint/2010/main" val="2460704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1" name="Oval 3">
            <a:extLst>
              <a:ext uri="{FF2B5EF4-FFF2-40B4-BE49-F238E27FC236}">
                <a16:creationId xmlns:a16="http://schemas.microsoft.com/office/drawing/2014/main" id="{66D0B5DA-0160-41B7-94A6-8AD2527C78D7}"/>
              </a:ext>
            </a:extLst>
          </p:cNvPr>
          <p:cNvSpPr>
            <a:spLocks noChangeArrowheads="1"/>
          </p:cNvSpPr>
          <p:nvPr/>
        </p:nvSpPr>
        <p:spPr bwMode="auto">
          <a:xfrm>
            <a:off x="3421114" y="3205657"/>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
            <a:extLst>
              <a:ext uri="{FF2B5EF4-FFF2-40B4-BE49-F238E27FC236}">
                <a16:creationId xmlns:a16="http://schemas.microsoft.com/office/drawing/2014/main" id="{F9B60D4A-D22E-482D-8270-E8D5230B9B76}"/>
              </a:ext>
            </a:extLst>
          </p:cNvPr>
          <p:cNvSpPr>
            <a:spLocks noChangeShapeType="1"/>
          </p:cNvSpPr>
          <p:nvPr/>
        </p:nvSpPr>
        <p:spPr bwMode="auto">
          <a:xfrm flipV="1">
            <a:off x="5326114" y="2900857"/>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5">
            <a:extLst>
              <a:ext uri="{FF2B5EF4-FFF2-40B4-BE49-F238E27FC236}">
                <a16:creationId xmlns:a16="http://schemas.microsoft.com/office/drawing/2014/main" id="{02EF2B9F-72EF-4A3F-A0C2-DE245C7DCC63}"/>
              </a:ext>
            </a:extLst>
          </p:cNvPr>
          <p:cNvSpPr>
            <a:spLocks noChangeShapeType="1"/>
          </p:cNvSpPr>
          <p:nvPr/>
        </p:nvSpPr>
        <p:spPr bwMode="auto">
          <a:xfrm>
            <a:off x="4945114" y="2748457"/>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6">
            <a:extLst>
              <a:ext uri="{FF2B5EF4-FFF2-40B4-BE49-F238E27FC236}">
                <a16:creationId xmlns:a16="http://schemas.microsoft.com/office/drawing/2014/main" id="{8CDEF4C2-2189-490A-9529-33B903D832B3}"/>
              </a:ext>
            </a:extLst>
          </p:cNvPr>
          <p:cNvSpPr>
            <a:spLocks noChangeShapeType="1"/>
          </p:cNvSpPr>
          <p:nvPr/>
        </p:nvSpPr>
        <p:spPr bwMode="auto">
          <a:xfrm flipV="1">
            <a:off x="3497314" y="4043857"/>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7">
            <a:extLst>
              <a:ext uri="{FF2B5EF4-FFF2-40B4-BE49-F238E27FC236}">
                <a16:creationId xmlns:a16="http://schemas.microsoft.com/office/drawing/2014/main" id="{E5B2DACB-8387-44C9-AA23-A872F08D8308}"/>
              </a:ext>
            </a:extLst>
          </p:cNvPr>
          <p:cNvSpPr>
            <a:spLocks noChangeShapeType="1"/>
          </p:cNvSpPr>
          <p:nvPr/>
        </p:nvSpPr>
        <p:spPr bwMode="auto">
          <a:xfrm>
            <a:off x="3421114" y="4577257"/>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a:extLst>
              <a:ext uri="{FF2B5EF4-FFF2-40B4-BE49-F238E27FC236}">
                <a16:creationId xmlns:a16="http://schemas.microsoft.com/office/drawing/2014/main" id="{4B0C2267-A03F-49DF-876D-59656F1C7E50}"/>
              </a:ext>
            </a:extLst>
          </p:cNvPr>
          <p:cNvSpPr>
            <a:spLocks noChangeShapeType="1"/>
          </p:cNvSpPr>
          <p:nvPr/>
        </p:nvSpPr>
        <p:spPr bwMode="auto">
          <a:xfrm flipH="1">
            <a:off x="3421114" y="3281857"/>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9">
            <a:extLst>
              <a:ext uri="{FF2B5EF4-FFF2-40B4-BE49-F238E27FC236}">
                <a16:creationId xmlns:a16="http://schemas.microsoft.com/office/drawing/2014/main" id="{913B7782-F05C-4D4E-AA21-3D4E6B28F936}"/>
              </a:ext>
            </a:extLst>
          </p:cNvPr>
          <p:cNvSpPr>
            <a:spLocks noChangeShapeType="1"/>
          </p:cNvSpPr>
          <p:nvPr/>
        </p:nvSpPr>
        <p:spPr bwMode="auto">
          <a:xfrm>
            <a:off x="5326114" y="4120057"/>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0">
            <a:extLst>
              <a:ext uri="{FF2B5EF4-FFF2-40B4-BE49-F238E27FC236}">
                <a16:creationId xmlns:a16="http://schemas.microsoft.com/office/drawing/2014/main" id="{5B592704-6A69-4FE4-A0CC-EDB3B6116B69}"/>
              </a:ext>
            </a:extLst>
          </p:cNvPr>
          <p:cNvSpPr>
            <a:spLocks noChangeShapeType="1"/>
          </p:cNvSpPr>
          <p:nvPr/>
        </p:nvSpPr>
        <p:spPr bwMode="auto">
          <a:xfrm flipV="1">
            <a:off x="6621514" y="4272457"/>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1">
            <a:extLst>
              <a:ext uri="{FF2B5EF4-FFF2-40B4-BE49-F238E27FC236}">
                <a16:creationId xmlns:a16="http://schemas.microsoft.com/office/drawing/2014/main" id="{616565E1-23F3-4675-ADE4-DA55837245CE}"/>
              </a:ext>
            </a:extLst>
          </p:cNvPr>
          <p:cNvSpPr>
            <a:spLocks noChangeShapeType="1"/>
          </p:cNvSpPr>
          <p:nvPr/>
        </p:nvSpPr>
        <p:spPr bwMode="auto">
          <a:xfrm flipH="1" flipV="1">
            <a:off x="6545314" y="2900857"/>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Line 12">
            <a:extLst>
              <a:ext uri="{FF2B5EF4-FFF2-40B4-BE49-F238E27FC236}">
                <a16:creationId xmlns:a16="http://schemas.microsoft.com/office/drawing/2014/main" id="{19C3DBDB-91DE-4C36-B754-5FC3ECA38E51}"/>
              </a:ext>
            </a:extLst>
          </p:cNvPr>
          <p:cNvSpPr>
            <a:spLocks noChangeShapeType="1"/>
          </p:cNvSpPr>
          <p:nvPr/>
        </p:nvSpPr>
        <p:spPr bwMode="auto">
          <a:xfrm>
            <a:off x="5021314" y="2519857"/>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13">
            <a:extLst>
              <a:ext uri="{FF2B5EF4-FFF2-40B4-BE49-F238E27FC236}">
                <a16:creationId xmlns:a16="http://schemas.microsoft.com/office/drawing/2014/main" id="{03E8246D-5186-49C1-A81C-8472085DB03F}"/>
              </a:ext>
            </a:extLst>
          </p:cNvPr>
          <p:cNvSpPr>
            <a:spLocks noChangeShapeType="1"/>
          </p:cNvSpPr>
          <p:nvPr/>
        </p:nvSpPr>
        <p:spPr bwMode="auto">
          <a:xfrm flipV="1">
            <a:off x="3725914" y="2672257"/>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14">
            <a:extLst>
              <a:ext uri="{FF2B5EF4-FFF2-40B4-BE49-F238E27FC236}">
                <a16:creationId xmlns:a16="http://schemas.microsoft.com/office/drawing/2014/main" id="{80DEB5A3-11F7-4733-A481-DF180D4827B6}"/>
              </a:ext>
            </a:extLst>
          </p:cNvPr>
          <p:cNvSpPr>
            <a:spLocks noChangeShapeType="1"/>
          </p:cNvSpPr>
          <p:nvPr/>
        </p:nvSpPr>
        <p:spPr bwMode="auto">
          <a:xfrm>
            <a:off x="3725914" y="3281857"/>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5">
            <a:extLst>
              <a:ext uri="{FF2B5EF4-FFF2-40B4-BE49-F238E27FC236}">
                <a16:creationId xmlns:a16="http://schemas.microsoft.com/office/drawing/2014/main" id="{96C805DE-B1C6-4E74-9679-72BB3F96064A}"/>
              </a:ext>
            </a:extLst>
          </p:cNvPr>
          <p:cNvSpPr>
            <a:spLocks noChangeShapeType="1"/>
          </p:cNvSpPr>
          <p:nvPr/>
        </p:nvSpPr>
        <p:spPr bwMode="auto">
          <a:xfrm flipH="1" flipV="1">
            <a:off x="3725914" y="3358057"/>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Oval 16">
            <a:extLst>
              <a:ext uri="{FF2B5EF4-FFF2-40B4-BE49-F238E27FC236}">
                <a16:creationId xmlns:a16="http://schemas.microsoft.com/office/drawing/2014/main" id="{8657F6F2-F231-41FF-B98A-A3011D63122C}"/>
              </a:ext>
            </a:extLst>
          </p:cNvPr>
          <p:cNvSpPr>
            <a:spLocks noChangeArrowheads="1"/>
          </p:cNvSpPr>
          <p:nvPr/>
        </p:nvSpPr>
        <p:spPr bwMode="auto">
          <a:xfrm>
            <a:off x="3344914" y="29008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65" name="Oval 17">
            <a:extLst>
              <a:ext uri="{FF2B5EF4-FFF2-40B4-BE49-F238E27FC236}">
                <a16:creationId xmlns:a16="http://schemas.microsoft.com/office/drawing/2014/main" id="{054314F4-653D-479F-A821-AE9F5C3F76A5}"/>
              </a:ext>
            </a:extLst>
          </p:cNvPr>
          <p:cNvSpPr>
            <a:spLocks noChangeArrowheads="1"/>
          </p:cNvSpPr>
          <p:nvPr/>
        </p:nvSpPr>
        <p:spPr bwMode="auto">
          <a:xfrm>
            <a:off x="3116314" y="41962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6" name="Oval 18">
            <a:extLst>
              <a:ext uri="{FF2B5EF4-FFF2-40B4-BE49-F238E27FC236}">
                <a16:creationId xmlns:a16="http://schemas.microsoft.com/office/drawing/2014/main" id="{47794F52-20CB-4A14-9B73-AB8905BF3305}"/>
              </a:ext>
            </a:extLst>
          </p:cNvPr>
          <p:cNvSpPr>
            <a:spLocks noChangeArrowheads="1"/>
          </p:cNvSpPr>
          <p:nvPr/>
        </p:nvSpPr>
        <p:spPr bwMode="auto">
          <a:xfrm>
            <a:off x="5021314" y="37390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7" name="Oval 19">
            <a:extLst>
              <a:ext uri="{FF2B5EF4-FFF2-40B4-BE49-F238E27FC236}">
                <a16:creationId xmlns:a16="http://schemas.microsoft.com/office/drawing/2014/main" id="{76861D0A-EDDC-4F00-913F-391E46CDD25A}"/>
              </a:ext>
            </a:extLst>
          </p:cNvPr>
          <p:cNvSpPr>
            <a:spLocks noChangeArrowheads="1"/>
          </p:cNvSpPr>
          <p:nvPr/>
        </p:nvSpPr>
        <p:spPr bwMode="auto">
          <a:xfrm>
            <a:off x="4640314" y="23674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8" name="Oval 20">
            <a:extLst>
              <a:ext uri="{FF2B5EF4-FFF2-40B4-BE49-F238E27FC236}">
                <a16:creationId xmlns:a16="http://schemas.microsoft.com/office/drawing/2014/main" id="{BEA3FC92-4A52-474B-AC4D-7562FD843B57}"/>
              </a:ext>
            </a:extLst>
          </p:cNvPr>
          <p:cNvSpPr>
            <a:spLocks noChangeArrowheads="1"/>
          </p:cNvSpPr>
          <p:nvPr/>
        </p:nvSpPr>
        <p:spPr bwMode="auto">
          <a:xfrm>
            <a:off x="6240514" y="48058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9" name="Oval 21">
            <a:extLst>
              <a:ext uri="{FF2B5EF4-FFF2-40B4-BE49-F238E27FC236}">
                <a16:creationId xmlns:a16="http://schemas.microsoft.com/office/drawing/2014/main" id="{AC2392B1-6891-49B8-AF55-6BBE97DD6ACA}"/>
              </a:ext>
            </a:extLst>
          </p:cNvPr>
          <p:cNvSpPr>
            <a:spLocks noChangeArrowheads="1"/>
          </p:cNvSpPr>
          <p:nvPr/>
        </p:nvSpPr>
        <p:spPr bwMode="auto">
          <a:xfrm>
            <a:off x="6926314" y="38152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71" name="Oval 22">
            <a:extLst>
              <a:ext uri="{FF2B5EF4-FFF2-40B4-BE49-F238E27FC236}">
                <a16:creationId xmlns:a16="http://schemas.microsoft.com/office/drawing/2014/main" id="{11C7B770-E122-431D-B43F-7946989EDB6E}"/>
              </a:ext>
            </a:extLst>
          </p:cNvPr>
          <p:cNvSpPr>
            <a:spLocks noChangeArrowheads="1"/>
          </p:cNvSpPr>
          <p:nvPr/>
        </p:nvSpPr>
        <p:spPr bwMode="auto">
          <a:xfrm>
            <a:off x="6164314" y="25198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2" name="Oval 23">
            <a:extLst>
              <a:ext uri="{FF2B5EF4-FFF2-40B4-BE49-F238E27FC236}">
                <a16:creationId xmlns:a16="http://schemas.microsoft.com/office/drawing/2014/main" id="{1D262FA2-38CB-4872-9246-F33E2805CF60}"/>
              </a:ext>
            </a:extLst>
          </p:cNvPr>
          <p:cNvSpPr>
            <a:spLocks noChangeArrowheads="1"/>
          </p:cNvSpPr>
          <p:nvPr/>
        </p:nvSpPr>
        <p:spPr bwMode="auto">
          <a:xfrm>
            <a:off x="4640314" y="4958257"/>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3" name="Text Box 24">
            <a:extLst>
              <a:ext uri="{FF2B5EF4-FFF2-40B4-BE49-F238E27FC236}">
                <a16:creationId xmlns:a16="http://schemas.microsoft.com/office/drawing/2014/main" id="{E59C5328-D4DA-4571-9140-8D2129EB250F}"/>
              </a:ext>
            </a:extLst>
          </p:cNvPr>
          <p:cNvSpPr txBox="1">
            <a:spLocks noChangeArrowheads="1"/>
          </p:cNvSpPr>
          <p:nvPr/>
        </p:nvSpPr>
        <p:spPr bwMode="auto">
          <a:xfrm>
            <a:off x="4259314" y="5796457"/>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5  1  0  3  2  7  6  4</a:t>
            </a:r>
          </a:p>
        </p:txBody>
      </p:sp>
      <p:sp>
        <p:nvSpPr>
          <p:cNvPr id="74" name="Line 25">
            <a:extLst>
              <a:ext uri="{FF2B5EF4-FFF2-40B4-BE49-F238E27FC236}">
                <a16:creationId xmlns:a16="http://schemas.microsoft.com/office/drawing/2014/main" id="{300B9C2B-294F-42D1-8EAB-C5A698F2EE08}"/>
              </a:ext>
            </a:extLst>
          </p:cNvPr>
          <p:cNvSpPr>
            <a:spLocks noChangeShapeType="1"/>
          </p:cNvSpPr>
          <p:nvPr/>
        </p:nvSpPr>
        <p:spPr bwMode="auto">
          <a:xfrm>
            <a:off x="7916914" y="2519857"/>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26">
            <a:extLst>
              <a:ext uri="{FF2B5EF4-FFF2-40B4-BE49-F238E27FC236}">
                <a16:creationId xmlns:a16="http://schemas.microsoft.com/office/drawing/2014/main" id="{697802DC-2EC5-45B4-AD7D-C66ADAF3E2F2}"/>
              </a:ext>
            </a:extLst>
          </p:cNvPr>
          <p:cNvSpPr>
            <a:spLocks noChangeShapeType="1"/>
          </p:cNvSpPr>
          <p:nvPr/>
        </p:nvSpPr>
        <p:spPr bwMode="auto">
          <a:xfrm>
            <a:off x="8755114" y="2519857"/>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 name="Line 27">
            <a:extLst>
              <a:ext uri="{FF2B5EF4-FFF2-40B4-BE49-F238E27FC236}">
                <a16:creationId xmlns:a16="http://schemas.microsoft.com/office/drawing/2014/main" id="{CF7001AA-AD62-4347-9E65-24B29CF596C8}"/>
              </a:ext>
            </a:extLst>
          </p:cNvPr>
          <p:cNvSpPr>
            <a:spLocks noChangeShapeType="1"/>
          </p:cNvSpPr>
          <p:nvPr/>
        </p:nvSpPr>
        <p:spPr bwMode="auto">
          <a:xfrm>
            <a:off x="7916914" y="5186857"/>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3" name="Text Box 28">
            <a:extLst>
              <a:ext uri="{FF2B5EF4-FFF2-40B4-BE49-F238E27FC236}">
                <a16:creationId xmlns:a16="http://schemas.microsoft.com/office/drawing/2014/main" id="{08D554DB-E20B-4E53-9352-5C986A9F56F3}"/>
              </a:ext>
            </a:extLst>
          </p:cNvPr>
          <p:cNvSpPr txBox="1">
            <a:spLocks noChangeArrowheads="1"/>
          </p:cNvSpPr>
          <p:nvPr/>
        </p:nvSpPr>
        <p:spPr bwMode="auto">
          <a:xfrm>
            <a:off x="7916914" y="1910257"/>
            <a:ext cx="838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endParaRPr lang="en-US" altLang="en-US" sz="2400"/>
          </a:p>
          <a:p>
            <a:pPr>
              <a:spcBef>
                <a:spcPct val="50000"/>
              </a:spcBef>
              <a:buFontTx/>
              <a:buNone/>
            </a:pPr>
            <a:r>
              <a:rPr lang="en-US" altLang="en-US" sz="2400"/>
              <a:t>  </a:t>
            </a:r>
          </a:p>
          <a:p>
            <a:pPr>
              <a:spcBef>
                <a:spcPct val="50000"/>
              </a:spcBef>
              <a:buFontTx/>
              <a:buNone/>
            </a:pPr>
            <a:r>
              <a:rPr lang="en-US" altLang="en-US" sz="2400"/>
              <a:t>  </a:t>
            </a:r>
          </a:p>
        </p:txBody>
      </p:sp>
      <p:sp>
        <p:nvSpPr>
          <p:cNvPr id="84" name="Text Box 29">
            <a:extLst>
              <a:ext uri="{FF2B5EF4-FFF2-40B4-BE49-F238E27FC236}">
                <a16:creationId xmlns:a16="http://schemas.microsoft.com/office/drawing/2014/main" id="{A10A557F-5F4A-4B75-B0C3-6EB49DCC3C13}"/>
              </a:ext>
            </a:extLst>
          </p:cNvPr>
          <p:cNvSpPr txBox="1">
            <a:spLocks noChangeArrowheads="1"/>
          </p:cNvSpPr>
          <p:nvPr/>
        </p:nvSpPr>
        <p:spPr bwMode="auto">
          <a:xfrm>
            <a:off x="7154914" y="5339257"/>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Done</a:t>
            </a:r>
          </a:p>
        </p:txBody>
      </p:sp>
    </p:spTree>
    <p:extLst>
      <p:ext uri="{BB962C8B-B14F-4D97-AF65-F5344CB8AC3E}">
        <p14:creationId xmlns:p14="http://schemas.microsoft.com/office/powerpoint/2010/main" val="6668903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83099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Preorder DFS: Start with Node 5</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Note: edge (0,3) removed</a:t>
            </a:r>
          </a:p>
        </p:txBody>
      </p:sp>
      <p:sp>
        <p:nvSpPr>
          <p:cNvPr id="32" name="Oval 26">
            <a:extLst>
              <a:ext uri="{FF2B5EF4-FFF2-40B4-BE49-F238E27FC236}">
                <a16:creationId xmlns:a16="http://schemas.microsoft.com/office/drawing/2014/main" id="{B9C5887E-8E5F-4586-9354-1025C86E81BA}"/>
              </a:ext>
            </a:extLst>
          </p:cNvPr>
          <p:cNvSpPr>
            <a:spLocks noChangeArrowheads="1"/>
          </p:cNvSpPr>
          <p:nvPr/>
        </p:nvSpPr>
        <p:spPr bwMode="auto">
          <a:xfrm>
            <a:off x="4130566" y="3205657"/>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7">
            <a:extLst>
              <a:ext uri="{FF2B5EF4-FFF2-40B4-BE49-F238E27FC236}">
                <a16:creationId xmlns:a16="http://schemas.microsoft.com/office/drawing/2014/main" id="{392B9D4F-C6C6-4657-B22F-5F472DA50801}"/>
              </a:ext>
            </a:extLst>
          </p:cNvPr>
          <p:cNvSpPr>
            <a:spLocks noChangeShapeType="1"/>
          </p:cNvSpPr>
          <p:nvPr/>
        </p:nvSpPr>
        <p:spPr bwMode="auto">
          <a:xfrm flipV="1">
            <a:off x="6035566" y="2900857"/>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28">
            <a:extLst>
              <a:ext uri="{FF2B5EF4-FFF2-40B4-BE49-F238E27FC236}">
                <a16:creationId xmlns:a16="http://schemas.microsoft.com/office/drawing/2014/main" id="{7188D6EE-6356-49BB-BD9C-AD04F6A660C1}"/>
              </a:ext>
            </a:extLst>
          </p:cNvPr>
          <p:cNvSpPr>
            <a:spLocks noChangeShapeType="1"/>
          </p:cNvSpPr>
          <p:nvPr/>
        </p:nvSpPr>
        <p:spPr bwMode="auto">
          <a:xfrm>
            <a:off x="5654566" y="2748457"/>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29">
            <a:extLst>
              <a:ext uri="{FF2B5EF4-FFF2-40B4-BE49-F238E27FC236}">
                <a16:creationId xmlns:a16="http://schemas.microsoft.com/office/drawing/2014/main" id="{9025D89F-E901-47D2-A773-EAE3C7DEC689}"/>
              </a:ext>
            </a:extLst>
          </p:cNvPr>
          <p:cNvSpPr>
            <a:spLocks noChangeShapeType="1"/>
          </p:cNvSpPr>
          <p:nvPr/>
        </p:nvSpPr>
        <p:spPr bwMode="auto">
          <a:xfrm flipV="1">
            <a:off x="4206766" y="4043857"/>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30">
            <a:extLst>
              <a:ext uri="{FF2B5EF4-FFF2-40B4-BE49-F238E27FC236}">
                <a16:creationId xmlns:a16="http://schemas.microsoft.com/office/drawing/2014/main" id="{B7295A11-D8E1-40CA-9FE5-0957E21C2705}"/>
              </a:ext>
            </a:extLst>
          </p:cNvPr>
          <p:cNvSpPr>
            <a:spLocks noChangeShapeType="1"/>
          </p:cNvSpPr>
          <p:nvPr/>
        </p:nvSpPr>
        <p:spPr bwMode="auto">
          <a:xfrm>
            <a:off x="4130566" y="4577257"/>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31">
            <a:extLst>
              <a:ext uri="{FF2B5EF4-FFF2-40B4-BE49-F238E27FC236}">
                <a16:creationId xmlns:a16="http://schemas.microsoft.com/office/drawing/2014/main" id="{8EF63388-4EBD-44A5-B141-FB9467C5E451}"/>
              </a:ext>
            </a:extLst>
          </p:cNvPr>
          <p:cNvSpPr>
            <a:spLocks noChangeShapeType="1"/>
          </p:cNvSpPr>
          <p:nvPr/>
        </p:nvSpPr>
        <p:spPr bwMode="auto">
          <a:xfrm flipH="1">
            <a:off x="4130566" y="3281857"/>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32">
            <a:extLst>
              <a:ext uri="{FF2B5EF4-FFF2-40B4-BE49-F238E27FC236}">
                <a16:creationId xmlns:a16="http://schemas.microsoft.com/office/drawing/2014/main" id="{C5D8F2E3-A6B6-4D03-93E6-8411E08F7BB6}"/>
              </a:ext>
            </a:extLst>
          </p:cNvPr>
          <p:cNvSpPr>
            <a:spLocks noChangeShapeType="1"/>
          </p:cNvSpPr>
          <p:nvPr/>
        </p:nvSpPr>
        <p:spPr bwMode="auto">
          <a:xfrm>
            <a:off x="6035566" y="4120057"/>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33">
            <a:extLst>
              <a:ext uri="{FF2B5EF4-FFF2-40B4-BE49-F238E27FC236}">
                <a16:creationId xmlns:a16="http://schemas.microsoft.com/office/drawing/2014/main" id="{FBCB6DD9-78D1-4230-BB31-5274A8F90177}"/>
              </a:ext>
            </a:extLst>
          </p:cNvPr>
          <p:cNvSpPr>
            <a:spLocks noChangeShapeType="1"/>
          </p:cNvSpPr>
          <p:nvPr/>
        </p:nvSpPr>
        <p:spPr bwMode="auto">
          <a:xfrm flipV="1">
            <a:off x="7330966" y="4272457"/>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4">
            <a:extLst>
              <a:ext uri="{FF2B5EF4-FFF2-40B4-BE49-F238E27FC236}">
                <a16:creationId xmlns:a16="http://schemas.microsoft.com/office/drawing/2014/main" id="{22B834FE-6C74-41C4-B194-3493703F07AC}"/>
              </a:ext>
            </a:extLst>
          </p:cNvPr>
          <p:cNvSpPr>
            <a:spLocks noChangeShapeType="1"/>
          </p:cNvSpPr>
          <p:nvPr/>
        </p:nvSpPr>
        <p:spPr bwMode="auto">
          <a:xfrm flipH="1" flipV="1">
            <a:off x="7254766" y="2900857"/>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35">
            <a:extLst>
              <a:ext uri="{FF2B5EF4-FFF2-40B4-BE49-F238E27FC236}">
                <a16:creationId xmlns:a16="http://schemas.microsoft.com/office/drawing/2014/main" id="{B1690081-EDE6-4133-9B97-5552B99BB6D9}"/>
              </a:ext>
            </a:extLst>
          </p:cNvPr>
          <p:cNvSpPr>
            <a:spLocks noChangeShapeType="1"/>
          </p:cNvSpPr>
          <p:nvPr/>
        </p:nvSpPr>
        <p:spPr bwMode="auto">
          <a:xfrm>
            <a:off x="5730766" y="2519857"/>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36">
            <a:extLst>
              <a:ext uri="{FF2B5EF4-FFF2-40B4-BE49-F238E27FC236}">
                <a16:creationId xmlns:a16="http://schemas.microsoft.com/office/drawing/2014/main" id="{07F5BE8C-9D7B-4978-B14E-D7D85C100E8E}"/>
              </a:ext>
            </a:extLst>
          </p:cNvPr>
          <p:cNvSpPr>
            <a:spLocks noChangeShapeType="1"/>
          </p:cNvSpPr>
          <p:nvPr/>
        </p:nvSpPr>
        <p:spPr bwMode="auto">
          <a:xfrm flipV="1">
            <a:off x="4435366" y="2672257"/>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8">
            <a:extLst>
              <a:ext uri="{FF2B5EF4-FFF2-40B4-BE49-F238E27FC236}">
                <a16:creationId xmlns:a16="http://schemas.microsoft.com/office/drawing/2014/main" id="{135B492A-E150-408A-81DA-2CCE378BC44C}"/>
              </a:ext>
            </a:extLst>
          </p:cNvPr>
          <p:cNvSpPr>
            <a:spLocks noChangeShapeType="1"/>
          </p:cNvSpPr>
          <p:nvPr/>
        </p:nvSpPr>
        <p:spPr bwMode="auto">
          <a:xfrm flipH="1" flipV="1">
            <a:off x="4435366" y="3358057"/>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39">
            <a:extLst>
              <a:ext uri="{FF2B5EF4-FFF2-40B4-BE49-F238E27FC236}">
                <a16:creationId xmlns:a16="http://schemas.microsoft.com/office/drawing/2014/main" id="{6A7C91E1-7475-4C5A-8355-0EAF1CDC054E}"/>
              </a:ext>
            </a:extLst>
          </p:cNvPr>
          <p:cNvSpPr>
            <a:spLocks noChangeArrowheads="1"/>
          </p:cNvSpPr>
          <p:nvPr/>
        </p:nvSpPr>
        <p:spPr bwMode="auto">
          <a:xfrm>
            <a:off x="4054366" y="29008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45" name="Oval 40">
            <a:extLst>
              <a:ext uri="{FF2B5EF4-FFF2-40B4-BE49-F238E27FC236}">
                <a16:creationId xmlns:a16="http://schemas.microsoft.com/office/drawing/2014/main" id="{B3CE1F8C-A526-4258-9C71-9A85FB7A480D}"/>
              </a:ext>
            </a:extLst>
          </p:cNvPr>
          <p:cNvSpPr>
            <a:spLocks noChangeArrowheads="1"/>
          </p:cNvSpPr>
          <p:nvPr/>
        </p:nvSpPr>
        <p:spPr bwMode="auto">
          <a:xfrm>
            <a:off x="3825766" y="41962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6" name="Oval 41">
            <a:extLst>
              <a:ext uri="{FF2B5EF4-FFF2-40B4-BE49-F238E27FC236}">
                <a16:creationId xmlns:a16="http://schemas.microsoft.com/office/drawing/2014/main" id="{5DD607A9-033A-494F-808E-0D60168B57B0}"/>
              </a:ext>
            </a:extLst>
          </p:cNvPr>
          <p:cNvSpPr>
            <a:spLocks noChangeArrowheads="1"/>
          </p:cNvSpPr>
          <p:nvPr/>
        </p:nvSpPr>
        <p:spPr bwMode="auto">
          <a:xfrm>
            <a:off x="5730766" y="37390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7" name="Oval 42">
            <a:extLst>
              <a:ext uri="{FF2B5EF4-FFF2-40B4-BE49-F238E27FC236}">
                <a16:creationId xmlns:a16="http://schemas.microsoft.com/office/drawing/2014/main" id="{E58B9A21-47FD-4210-9994-DBB91FDA5795}"/>
              </a:ext>
            </a:extLst>
          </p:cNvPr>
          <p:cNvSpPr>
            <a:spLocks noChangeArrowheads="1"/>
          </p:cNvSpPr>
          <p:nvPr/>
        </p:nvSpPr>
        <p:spPr bwMode="auto">
          <a:xfrm>
            <a:off x="5349766" y="23674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8" name="Oval 43">
            <a:extLst>
              <a:ext uri="{FF2B5EF4-FFF2-40B4-BE49-F238E27FC236}">
                <a16:creationId xmlns:a16="http://schemas.microsoft.com/office/drawing/2014/main" id="{348C6F36-F2AD-4839-83AD-321DC3086239}"/>
              </a:ext>
            </a:extLst>
          </p:cNvPr>
          <p:cNvSpPr>
            <a:spLocks noChangeArrowheads="1"/>
          </p:cNvSpPr>
          <p:nvPr/>
        </p:nvSpPr>
        <p:spPr bwMode="auto">
          <a:xfrm>
            <a:off x="6949966" y="48058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9" name="Oval 44">
            <a:extLst>
              <a:ext uri="{FF2B5EF4-FFF2-40B4-BE49-F238E27FC236}">
                <a16:creationId xmlns:a16="http://schemas.microsoft.com/office/drawing/2014/main" id="{128DE20C-34DF-4AAA-882B-97CAFA6AA1FA}"/>
              </a:ext>
            </a:extLst>
          </p:cNvPr>
          <p:cNvSpPr>
            <a:spLocks noChangeArrowheads="1"/>
          </p:cNvSpPr>
          <p:nvPr/>
        </p:nvSpPr>
        <p:spPr bwMode="auto">
          <a:xfrm>
            <a:off x="7635766" y="38152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50" name="Oval 45">
            <a:extLst>
              <a:ext uri="{FF2B5EF4-FFF2-40B4-BE49-F238E27FC236}">
                <a16:creationId xmlns:a16="http://schemas.microsoft.com/office/drawing/2014/main" id="{133A4FD4-AC6A-4BC5-B83A-C3C28670912C}"/>
              </a:ext>
            </a:extLst>
          </p:cNvPr>
          <p:cNvSpPr>
            <a:spLocks noChangeArrowheads="1"/>
          </p:cNvSpPr>
          <p:nvPr/>
        </p:nvSpPr>
        <p:spPr bwMode="auto">
          <a:xfrm>
            <a:off x="6873766" y="25198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70" name="Oval 46">
            <a:extLst>
              <a:ext uri="{FF2B5EF4-FFF2-40B4-BE49-F238E27FC236}">
                <a16:creationId xmlns:a16="http://schemas.microsoft.com/office/drawing/2014/main" id="{396ED158-B235-4B94-B6C7-A5D5E7AE3886}"/>
              </a:ext>
            </a:extLst>
          </p:cNvPr>
          <p:cNvSpPr>
            <a:spLocks noChangeArrowheads="1"/>
          </p:cNvSpPr>
          <p:nvPr/>
        </p:nvSpPr>
        <p:spPr bwMode="auto">
          <a:xfrm>
            <a:off x="5349766" y="4958257"/>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76" name="Text Box 47">
            <a:extLst>
              <a:ext uri="{FF2B5EF4-FFF2-40B4-BE49-F238E27FC236}">
                <a16:creationId xmlns:a16="http://schemas.microsoft.com/office/drawing/2014/main" id="{411BD224-68D7-4B5C-B00B-69033FE76208}"/>
              </a:ext>
            </a:extLst>
          </p:cNvPr>
          <p:cNvSpPr txBox="1">
            <a:spLocks noChangeArrowheads="1"/>
          </p:cNvSpPr>
          <p:nvPr/>
        </p:nvSpPr>
        <p:spPr bwMode="auto">
          <a:xfrm>
            <a:off x="4968766" y="5796457"/>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5  1  0  7  6  2  4  3</a:t>
            </a:r>
          </a:p>
        </p:txBody>
      </p:sp>
    </p:spTree>
    <p:extLst>
      <p:ext uri="{BB962C8B-B14F-4D97-AF65-F5344CB8AC3E}">
        <p14:creationId xmlns:p14="http://schemas.microsoft.com/office/powerpoint/2010/main" val="3256597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207033" y="1121184"/>
            <a:ext cx="11816467" cy="553997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Breadth-First Search</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 non-recursive, preorder, breadth-first search</a:t>
            </a:r>
          </a:p>
          <a:p>
            <a:pPr marL="720000" lvl="6">
              <a:lnSpc>
                <a:spcPct val="9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bfs</a:t>
            </a:r>
            <a:r>
              <a:rPr lang="en-US" sz="2000" dirty="0">
                <a:latin typeface="Times New Roman" panose="02020603050405020304" pitchFamily="18" charset="0"/>
                <a:cs typeface="Times New Roman" panose="02020603050405020304" pitchFamily="18" charset="0"/>
              </a:rPr>
              <a:t> (Node v) {</a:t>
            </a:r>
          </a:p>
          <a:p>
            <a:pPr marL="720000" lvl="6">
              <a:lnSpc>
                <a:spcPct val="90000"/>
              </a:lnSpc>
            </a:pPr>
            <a:r>
              <a:rPr lang="en-US" sz="2000" dirty="0">
                <a:latin typeface="Times New Roman" panose="02020603050405020304" pitchFamily="18" charset="0"/>
                <a:cs typeface="Times New Roman" panose="02020603050405020304" pitchFamily="18" charset="0"/>
              </a:rPr>
              <a:t>   if (v == null)</a:t>
            </a:r>
          </a:p>
          <a:p>
            <a:pPr marL="720000" lvl="6">
              <a:lnSpc>
                <a:spcPct val="90000"/>
              </a:lnSpc>
            </a:pPr>
            <a:r>
              <a:rPr lang="en-US" sz="2000" dirty="0">
                <a:latin typeface="Times New Roman" panose="02020603050405020304" pitchFamily="18" charset="0"/>
                <a:cs typeface="Times New Roman" panose="02020603050405020304" pitchFamily="18" charset="0"/>
              </a:rPr>
              <a:t>      return;</a:t>
            </a:r>
          </a:p>
          <a:p>
            <a:pPr marL="720000" lvl="6">
              <a:lnSpc>
                <a:spcPct val="90000"/>
              </a:lnSpc>
            </a:pPr>
            <a:endParaRPr lang="en-US" sz="2000"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enqueue</a:t>
            </a:r>
            <a:r>
              <a:rPr lang="en-US" sz="2000" dirty="0">
                <a:latin typeface="Times New Roman" panose="02020603050405020304" pitchFamily="18" charset="0"/>
                <a:cs typeface="Times New Roman" panose="02020603050405020304" pitchFamily="18" charset="0"/>
              </a:rPr>
              <a:t>(v);   </a:t>
            </a:r>
          </a:p>
          <a:p>
            <a:pPr marL="720000" lvl="6">
              <a:lnSpc>
                <a:spcPct val="90000"/>
              </a:lnSpc>
            </a:pPr>
            <a:r>
              <a:rPr lang="en-US" sz="2000" dirty="0">
                <a:latin typeface="Times New Roman" panose="02020603050405020304" pitchFamily="18" charset="0"/>
                <a:cs typeface="Times New Roman" panose="02020603050405020304" pitchFamily="18" charset="0"/>
              </a:rPr>
              <a:t>   while (queue is not empty) {</a:t>
            </a:r>
          </a:p>
          <a:p>
            <a:pPr marL="720000" lvl="6">
              <a:lnSpc>
                <a:spcPct val="9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dequeue</a:t>
            </a:r>
            <a:r>
              <a:rPr lang="en-US" sz="2000" dirty="0">
                <a:latin typeface="Times New Roman" panose="02020603050405020304" pitchFamily="18" charset="0"/>
                <a:cs typeface="Times New Roman" panose="02020603050405020304" pitchFamily="18" charset="0"/>
              </a:rPr>
              <a:t>(v);</a:t>
            </a:r>
          </a:p>
          <a:p>
            <a:pPr marL="720000" lvl="6">
              <a:lnSpc>
                <a:spcPct val="90000"/>
              </a:lnSpc>
            </a:pPr>
            <a:r>
              <a:rPr lang="en-US" sz="2000" dirty="0">
                <a:latin typeface="Times New Roman" panose="02020603050405020304" pitchFamily="18" charset="0"/>
                <a:cs typeface="Times New Roman" panose="02020603050405020304" pitchFamily="18" charset="0"/>
              </a:rPr>
              <a:t>      if (v has not yet been visited)</a:t>
            </a:r>
          </a:p>
          <a:p>
            <a:pPr marL="720000" lvl="6">
              <a:lnSpc>
                <a:spcPct val="9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mark&amp;visit</a:t>
            </a:r>
            <a:r>
              <a:rPr lang="en-US" sz="2000" dirty="0">
                <a:latin typeface="Times New Roman" panose="02020603050405020304" pitchFamily="18" charset="0"/>
                <a:cs typeface="Times New Roman" panose="02020603050405020304" pitchFamily="18" charset="0"/>
              </a:rPr>
              <a:t>(v); </a:t>
            </a:r>
          </a:p>
          <a:p>
            <a:pPr marL="720000" lvl="6">
              <a:lnSpc>
                <a:spcPct val="90000"/>
              </a:lnSpc>
            </a:pPr>
            <a:endParaRPr lang="en-US" sz="2000"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      for (each w adjacent to v) </a:t>
            </a:r>
          </a:p>
          <a:p>
            <a:pPr marL="720000" lvl="6">
              <a:lnSpc>
                <a:spcPct val="90000"/>
              </a:lnSpc>
            </a:pPr>
            <a:r>
              <a:rPr lang="en-US" sz="2000" dirty="0">
                <a:latin typeface="Times New Roman" panose="02020603050405020304" pitchFamily="18" charset="0"/>
                <a:cs typeface="Times New Roman" panose="02020603050405020304" pitchFamily="18" charset="0"/>
              </a:rPr>
              <a:t>         if (w has not yet been visited &amp;&amp; has not been queued) </a:t>
            </a:r>
          </a:p>
          <a:p>
            <a:pPr marL="720000" lvl="6">
              <a:lnSpc>
                <a:spcPct val="9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enqueue</a:t>
            </a:r>
            <a:r>
              <a:rPr lang="en-US" sz="2000" dirty="0">
                <a:latin typeface="Times New Roman" panose="02020603050405020304" pitchFamily="18" charset="0"/>
                <a:cs typeface="Times New Roman" panose="02020603050405020304" pitchFamily="18" charset="0"/>
              </a:rPr>
              <a:t>(w);    </a:t>
            </a:r>
          </a:p>
          <a:p>
            <a:pPr marL="720000" lvl="6">
              <a:lnSpc>
                <a:spcPct val="90000"/>
              </a:lnSpc>
            </a:pPr>
            <a:r>
              <a:rPr lang="en-US" sz="2000" dirty="0">
                <a:latin typeface="Times New Roman" panose="02020603050405020304" pitchFamily="18" charset="0"/>
                <a:cs typeface="Times New Roman" panose="02020603050405020304" pitchFamily="18" charset="0"/>
              </a:rPr>
              <a:t>   } // while</a:t>
            </a:r>
          </a:p>
          <a:p>
            <a:pPr marL="720000" lvl="6">
              <a:lnSpc>
                <a:spcPct val="90000"/>
              </a:lnSpc>
            </a:pPr>
            <a:endParaRPr lang="en-US" sz="2000"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bfs</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4289602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298543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Contents</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Graphs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Graph Representation and Traversal Algorithms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Spanning Trees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Topological Sorting</a:t>
            </a: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61087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Start with Node 5</a:t>
            </a:r>
          </a:p>
        </p:txBody>
      </p:sp>
      <p:sp>
        <p:nvSpPr>
          <p:cNvPr id="26" name="Oval 3">
            <a:extLst>
              <a:ext uri="{FF2B5EF4-FFF2-40B4-BE49-F238E27FC236}">
                <a16:creationId xmlns:a16="http://schemas.microsoft.com/office/drawing/2014/main" id="{6CA80357-AC9C-48EC-A92B-6BD28B238CD4}"/>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4">
            <a:extLst>
              <a:ext uri="{FF2B5EF4-FFF2-40B4-BE49-F238E27FC236}">
                <a16:creationId xmlns:a16="http://schemas.microsoft.com/office/drawing/2014/main" id="{7DF2F73B-3C1A-44AA-B711-2AC41BDBCB08}"/>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5">
            <a:extLst>
              <a:ext uri="{FF2B5EF4-FFF2-40B4-BE49-F238E27FC236}">
                <a16:creationId xmlns:a16="http://schemas.microsoft.com/office/drawing/2014/main" id="{7999014C-E004-4DF6-936A-316B4AB51B88}"/>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6">
            <a:extLst>
              <a:ext uri="{FF2B5EF4-FFF2-40B4-BE49-F238E27FC236}">
                <a16:creationId xmlns:a16="http://schemas.microsoft.com/office/drawing/2014/main" id="{F4E051DA-C407-4E3E-B7C8-86E42839F767}"/>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7">
            <a:extLst>
              <a:ext uri="{FF2B5EF4-FFF2-40B4-BE49-F238E27FC236}">
                <a16:creationId xmlns:a16="http://schemas.microsoft.com/office/drawing/2014/main" id="{6761A794-36F6-4F5D-8BAF-8249B796F8F4}"/>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8">
            <a:extLst>
              <a:ext uri="{FF2B5EF4-FFF2-40B4-BE49-F238E27FC236}">
                <a16:creationId xmlns:a16="http://schemas.microsoft.com/office/drawing/2014/main" id="{9B758E58-0215-4565-BA30-81D46E876732}"/>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9">
            <a:extLst>
              <a:ext uri="{FF2B5EF4-FFF2-40B4-BE49-F238E27FC236}">
                <a16:creationId xmlns:a16="http://schemas.microsoft.com/office/drawing/2014/main" id="{6D5E1000-6BF9-46DC-A004-CEEEBAE19A21}"/>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10">
            <a:extLst>
              <a:ext uri="{FF2B5EF4-FFF2-40B4-BE49-F238E27FC236}">
                <a16:creationId xmlns:a16="http://schemas.microsoft.com/office/drawing/2014/main" id="{DEE118DA-C300-4427-8616-5E7C179BF7C0}"/>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11">
            <a:extLst>
              <a:ext uri="{FF2B5EF4-FFF2-40B4-BE49-F238E27FC236}">
                <a16:creationId xmlns:a16="http://schemas.microsoft.com/office/drawing/2014/main" id="{3EDBB8E1-FD1F-416F-AE1D-6D171C034B7D}"/>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12">
            <a:extLst>
              <a:ext uri="{FF2B5EF4-FFF2-40B4-BE49-F238E27FC236}">
                <a16:creationId xmlns:a16="http://schemas.microsoft.com/office/drawing/2014/main" id="{7211F19B-6302-4B58-B236-7872C4772F4D}"/>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14">
            <a:extLst>
              <a:ext uri="{FF2B5EF4-FFF2-40B4-BE49-F238E27FC236}">
                <a16:creationId xmlns:a16="http://schemas.microsoft.com/office/drawing/2014/main" id="{FC8ADA98-F80D-46E7-AD03-9D0188CE129C}"/>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5">
            <a:extLst>
              <a:ext uri="{FF2B5EF4-FFF2-40B4-BE49-F238E27FC236}">
                <a16:creationId xmlns:a16="http://schemas.microsoft.com/office/drawing/2014/main" id="{74D38433-7113-4347-AF13-ED229E2C2BE9}"/>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Oval 17">
            <a:extLst>
              <a:ext uri="{FF2B5EF4-FFF2-40B4-BE49-F238E27FC236}">
                <a16:creationId xmlns:a16="http://schemas.microsoft.com/office/drawing/2014/main" id="{C831DB0C-A9C6-437A-922E-161F4A592C2D}"/>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59" name="Oval 18">
            <a:extLst>
              <a:ext uri="{FF2B5EF4-FFF2-40B4-BE49-F238E27FC236}">
                <a16:creationId xmlns:a16="http://schemas.microsoft.com/office/drawing/2014/main" id="{51B39B96-352B-489E-B820-BA47190DE05C}"/>
              </a:ext>
            </a:extLst>
          </p:cNvPr>
          <p:cNvSpPr>
            <a:spLocks noChangeArrowheads="1"/>
          </p:cNvSpPr>
          <p:nvPr/>
        </p:nvSpPr>
        <p:spPr bwMode="auto">
          <a:xfrm>
            <a:off x="5715000" y="3581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0" name="Oval 19">
            <a:extLst>
              <a:ext uri="{FF2B5EF4-FFF2-40B4-BE49-F238E27FC236}">
                <a16:creationId xmlns:a16="http://schemas.microsoft.com/office/drawing/2014/main" id="{CF15B05B-01F5-4707-97A4-9BF0B39F5BA4}"/>
              </a:ext>
            </a:extLst>
          </p:cNvPr>
          <p:cNvSpPr>
            <a:spLocks noChangeArrowheads="1"/>
          </p:cNvSpPr>
          <p:nvPr/>
        </p:nvSpPr>
        <p:spPr bwMode="auto">
          <a:xfrm>
            <a:off x="5334000" y="2209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1" name="Oval 20">
            <a:extLst>
              <a:ext uri="{FF2B5EF4-FFF2-40B4-BE49-F238E27FC236}">
                <a16:creationId xmlns:a16="http://schemas.microsoft.com/office/drawing/2014/main" id="{B2361C96-4B59-4EC9-B265-630F71EB2FBD}"/>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2" name="Oval 21">
            <a:extLst>
              <a:ext uri="{FF2B5EF4-FFF2-40B4-BE49-F238E27FC236}">
                <a16:creationId xmlns:a16="http://schemas.microsoft.com/office/drawing/2014/main" id="{1C7C6A88-F4EB-4B14-838C-406DE202ADFF}"/>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3" name="Oval 22">
            <a:extLst>
              <a:ext uri="{FF2B5EF4-FFF2-40B4-BE49-F238E27FC236}">
                <a16:creationId xmlns:a16="http://schemas.microsoft.com/office/drawing/2014/main" id="{5F4FEEE2-6504-42F5-AFAA-955210BF7150}"/>
              </a:ext>
            </a:extLst>
          </p:cNvPr>
          <p:cNvSpPr>
            <a:spLocks noChangeArrowheads="1"/>
          </p:cNvSpPr>
          <p:nvPr/>
        </p:nvSpPr>
        <p:spPr bwMode="auto">
          <a:xfrm>
            <a:off x="6858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4" name="Oval 23">
            <a:extLst>
              <a:ext uri="{FF2B5EF4-FFF2-40B4-BE49-F238E27FC236}">
                <a16:creationId xmlns:a16="http://schemas.microsoft.com/office/drawing/2014/main" id="{CFB89AC3-8F8B-4086-9C19-652016C7818D}"/>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5" name="Text Box 24">
            <a:extLst>
              <a:ext uri="{FF2B5EF4-FFF2-40B4-BE49-F238E27FC236}">
                <a16:creationId xmlns:a16="http://schemas.microsoft.com/office/drawing/2014/main" id="{68D7952C-8218-4FEC-9A34-1117478C061E}"/>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5  1  2  0  4  3  7  6</a:t>
            </a:r>
          </a:p>
        </p:txBody>
      </p:sp>
      <p:sp>
        <p:nvSpPr>
          <p:cNvPr id="66" name="Line 13">
            <a:extLst>
              <a:ext uri="{FF2B5EF4-FFF2-40B4-BE49-F238E27FC236}">
                <a16:creationId xmlns:a16="http://schemas.microsoft.com/office/drawing/2014/main" id="{944424A8-4F3D-4C6A-B517-042975F883A3}"/>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Oval 16">
            <a:extLst>
              <a:ext uri="{FF2B5EF4-FFF2-40B4-BE49-F238E27FC236}">
                <a16:creationId xmlns:a16="http://schemas.microsoft.com/office/drawing/2014/main" id="{A1847B52-7250-4A01-99AC-C8E69C09A7ED}"/>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3488259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2" name="Oval 3">
            <a:extLst>
              <a:ext uri="{FF2B5EF4-FFF2-40B4-BE49-F238E27FC236}">
                <a16:creationId xmlns:a16="http://schemas.microsoft.com/office/drawing/2014/main" id="{5F60D84B-DEA8-42F7-85BF-CAA7484DF54C}"/>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4">
            <a:extLst>
              <a:ext uri="{FF2B5EF4-FFF2-40B4-BE49-F238E27FC236}">
                <a16:creationId xmlns:a16="http://schemas.microsoft.com/office/drawing/2014/main" id="{F8804049-BD38-4B68-944B-4F9560813F29}"/>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5">
            <a:extLst>
              <a:ext uri="{FF2B5EF4-FFF2-40B4-BE49-F238E27FC236}">
                <a16:creationId xmlns:a16="http://schemas.microsoft.com/office/drawing/2014/main" id="{F3C2DAD7-18BB-4F60-AFB9-ACA383401DFF}"/>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6">
            <a:extLst>
              <a:ext uri="{FF2B5EF4-FFF2-40B4-BE49-F238E27FC236}">
                <a16:creationId xmlns:a16="http://schemas.microsoft.com/office/drawing/2014/main" id="{0B099787-3D10-4CA5-8744-CFEB89EE967C}"/>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7">
            <a:extLst>
              <a:ext uri="{FF2B5EF4-FFF2-40B4-BE49-F238E27FC236}">
                <a16:creationId xmlns:a16="http://schemas.microsoft.com/office/drawing/2014/main" id="{D084F685-965B-43ED-9D0C-94FE27995D49}"/>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8">
            <a:extLst>
              <a:ext uri="{FF2B5EF4-FFF2-40B4-BE49-F238E27FC236}">
                <a16:creationId xmlns:a16="http://schemas.microsoft.com/office/drawing/2014/main" id="{3AABB3AB-86A4-499B-8C01-4A13985CAEED}"/>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9">
            <a:extLst>
              <a:ext uri="{FF2B5EF4-FFF2-40B4-BE49-F238E27FC236}">
                <a16:creationId xmlns:a16="http://schemas.microsoft.com/office/drawing/2014/main" id="{D776686F-2DBD-4470-8D21-FA3B97882B32}"/>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0">
            <a:extLst>
              <a:ext uri="{FF2B5EF4-FFF2-40B4-BE49-F238E27FC236}">
                <a16:creationId xmlns:a16="http://schemas.microsoft.com/office/drawing/2014/main" id="{0BF5C695-D6DA-4F21-8289-22C360AADFDF}"/>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1">
            <a:extLst>
              <a:ext uri="{FF2B5EF4-FFF2-40B4-BE49-F238E27FC236}">
                <a16:creationId xmlns:a16="http://schemas.microsoft.com/office/drawing/2014/main" id="{29B528F2-4A40-4DAC-BE49-BC9A493A1353}"/>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2">
            <a:extLst>
              <a:ext uri="{FF2B5EF4-FFF2-40B4-BE49-F238E27FC236}">
                <a16:creationId xmlns:a16="http://schemas.microsoft.com/office/drawing/2014/main" id="{7E8CB3AD-5EB4-4B81-AE70-F903FAF3E627}"/>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3">
            <a:extLst>
              <a:ext uri="{FF2B5EF4-FFF2-40B4-BE49-F238E27FC236}">
                <a16:creationId xmlns:a16="http://schemas.microsoft.com/office/drawing/2014/main" id="{D5998488-F8D5-4E32-ABDF-9A8EF3473755}"/>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4">
            <a:extLst>
              <a:ext uri="{FF2B5EF4-FFF2-40B4-BE49-F238E27FC236}">
                <a16:creationId xmlns:a16="http://schemas.microsoft.com/office/drawing/2014/main" id="{E67D8721-153A-4C7F-9779-B546BB0A74F4}"/>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5">
            <a:extLst>
              <a:ext uri="{FF2B5EF4-FFF2-40B4-BE49-F238E27FC236}">
                <a16:creationId xmlns:a16="http://schemas.microsoft.com/office/drawing/2014/main" id="{8FF4ED7B-79DD-4C88-BD87-FBD235E15B0D}"/>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5" name="Oval 16">
            <a:extLst>
              <a:ext uri="{FF2B5EF4-FFF2-40B4-BE49-F238E27FC236}">
                <a16:creationId xmlns:a16="http://schemas.microsoft.com/office/drawing/2014/main" id="{B12DC624-CC8C-4681-96D8-FDB1EBFCE64F}"/>
              </a:ext>
            </a:extLst>
          </p:cNvPr>
          <p:cNvSpPr>
            <a:spLocks noChangeArrowheads="1"/>
          </p:cNvSpPr>
          <p:nvPr/>
        </p:nvSpPr>
        <p:spPr bwMode="auto">
          <a:xfrm>
            <a:off x="5715000" y="3581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6" name="Oval 17">
            <a:extLst>
              <a:ext uri="{FF2B5EF4-FFF2-40B4-BE49-F238E27FC236}">
                <a16:creationId xmlns:a16="http://schemas.microsoft.com/office/drawing/2014/main" id="{BFD4922F-5F65-4B3E-BFD3-05F03E2AD0F7}"/>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7" name="Oval 18">
            <a:extLst>
              <a:ext uri="{FF2B5EF4-FFF2-40B4-BE49-F238E27FC236}">
                <a16:creationId xmlns:a16="http://schemas.microsoft.com/office/drawing/2014/main" id="{9BD28B05-DDCD-4ACC-A8B9-A907586AEBEF}"/>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8" name="Oval 19">
            <a:extLst>
              <a:ext uri="{FF2B5EF4-FFF2-40B4-BE49-F238E27FC236}">
                <a16:creationId xmlns:a16="http://schemas.microsoft.com/office/drawing/2014/main" id="{8B46DBC2-1877-423A-959A-F4E0A4F97FBC}"/>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9" name="Oval 20">
            <a:extLst>
              <a:ext uri="{FF2B5EF4-FFF2-40B4-BE49-F238E27FC236}">
                <a16:creationId xmlns:a16="http://schemas.microsoft.com/office/drawing/2014/main" id="{0EC06FDF-A48C-4393-BC8E-0FF3985593D7}"/>
              </a:ext>
            </a:extLst>
          </p:cNvPr>
          <p:cNvSpPr>
            <a:spLocks noChangeArrowheads="1"/>
          </p:cNvSpPr>
          <p:nvPr/>
        </p:nvSpPr>
        <p:spPr bwMode="auto">
          <a:xfrm>
            <a:off x="6858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50" name="Oval 21">
            <a:extLst>
              <a:ext uri="{FF2B5EF4-FFF2-40B4-BE49-F238E27FC236}">
                <a16:creationId xmlns:a16="http://schemas.microsoft.com/office/drawing/2014/main" id="{16F73158-8D05-4976-8055-8EFA05F6794B}"/>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8" name="Text Box 22">
            <a:extLst>
              <a:ext uri="{FF2B5EF4-FFF2-40B4-BE49-F238E27FC236}">
                <a16:creationId xmlns:a16="http://schemas.microsoft.com/office/drawing/2014/main" id="{F4CE00D4-141F-406B-90AD-348D637A2448}"/>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a:t>
            </a:r>
          </a:p>
        </p:txBody>
      </p:sp>
      <p:sp>
        <p:nvSpPr>
          <p:cNvPr id="69" name="Line 23">
            <a:extLst>
              <a:ext uri="{FF2B5EF4-FFF2-40B4-BE49-F238E27FC236}">
                <a16:creationId xmlns:a16="http://schemas.microsoft.com/office/drawing/2014/main" id="{F3E02079-FD64-49F3-81B3-9D41E067B5F0}"/>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Oval 24">
            <a:extLst>
              <a:ext uri="{FF2B5EF4-FFF2-40B4-BE49-F238E27FC236}">
                <a16:creationId xmlns:a16="http://schemas.microsoft.com/office/drawing/2014/main" id="{BC0D2921-D38C-4D22-B864-59743C38C765}"/>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16981850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Node one-away</a:t>
            </a:r>
          </a:p>
        </p:txBody>
      </p:sp>
      <p:sp>
        <p:nvSpPr>
          <p:cNvPr id="32" name="Oval 3">
            <a:extLst>
              <a:ext uri="{FF2B5EF4-FFF2-40B4-BE49-F238E27FC236}">
                <a16:creationId xmlns:a16="http://schemas.microsoft.com/office/drawing/2014/main" id="{17B46FDB-EBCA-4390-BB9B-D828C02CC99B}"/>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4">
            <a:extLst>
              <a:ext uri="{FF2B5EF4-FFF2-40B4-BE49-F238E27FC236}">
                <a16:creationId xmlns:a16="http://schemas.microsoft.com/office/drawing/2014/main" id="{61A270A1-0B4F-46B2-8413-3DBA6929046F}"/>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5">
            <a:extLst>
              <a:ext uri="{FF2B5EF4-FFF2-40B4-BE49-F238E27FC236}">
                <a16:creationId xmlns:a16="http://schemas.microsoft.com/office/drawing/2014/main" id="{5A4FA6AB-5993-4A61-8249-C144F836AEA7}"/>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6">
            <a:extLst>
              <a:ext uri="{FF2B5EF4-FFF2-40B4-BE49-F238E27FC236}">
                <a16:creationId xmlns:a16="http://schemas.microsoft.com/office/drawing/2014/main" id="{D7238857-F9A7-4B8D-ACD0-2985D62BA306}"/>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7">
            <a:extLst>
              <a:ext uri="{FF2B5EF4-FFF2-40B4-BE49-F238E27FC236}">
                <a16:creationId xmlns:a16="http://schemas.microsoft.com/office/drawing/2014/main" id="{714C88E0-D5B5-467B-AC92-4A3686793938}"/>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8">
            <a:extLst>
              <a:ext uri="{FF2B5EF4-FFF2-40B4-BE49-F238E27FC236}">
                <a16:creationId xmlns:a16="http://schemas.microsoft.com/office/drawing/2014/main" id="{DD63B911-40C9-4F6E-A51C-B94F690CCAEB}"/>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9">
            <a:extLst>
              <a:ext uri="{FF2B5EF4-FFF2-40B4-BE49-F238E27FC236}">
                <a16:creationId xmlns:a16="http://schemas.microsoft.com/office/drawing/2014/main" id="{CA062E4A-A5E2-4872-AEE4-C3334F4AA026}"/>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0">
            <a:extLst>
              <a:ext uri="{FF2B5EF4-FFF2-40B4-BE49-F238E27FC236}">
                <a16:creationId xmlns:a16="http://schemas.microsoft.com/office/drawing/2014/main" id="{D98BA213-54C5-4438-B08F-DB32715A6E00}"/>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1">
            <a:extLst>
              <a:ext uri="{FF2B5EF4-FFF2-40B4-BE49-F238E27FC236}">
                <a16:creationId xmlns:a16="http://schemas.microsoft.com/office/drawing/2014/main" id="{FEAF3A84-05E8-43A6-866D-328BE3D35747}"/>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2">
            <a:extLst>
              <a:ext uri="{FF2B5EF4-FFF2-40B4-BE49-F238E27FC236}">
                <a16:creationId xmlns:a16="http://schemas.microsoft.com/office/drawing/2014/main" id="{5125A608-FE63-484A-9117-5F7F7858B71B}"/>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3">
            <a:extLst>
              <a:ext uri="{FF2B5EF4-FFF2-40B4-BE49-F238E27FC236}">
                <a16:creationId xmlns:a16="http://schemas.microsoft.com/office/drawing/2014/main" id="{CB3392E7-C798-41FA-987B-AEC4D42FC379}"/>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14">
            <a:extLst>
              <a:ext uri="{FF2B5EF4-FFF2-40B4-BE49-F238E27FC236}">
                <a16:creationId xmlns:a16="http://schemas.microsoft.com/office/drawing/2014/main" id="{2C701EF6-2043-4F39-AD18-C323DA38228B}"/>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Oval 15">
            <a:extLst>
              <a:ext uri="{FF2B5EF4-FFF2-40B4-BE49-F238E27FC236}">
                <a16:creationId xmlns:a16="http://schemas.microsoft.com/office/drawing/2014/main" id="{9326DA8A-5AB2-4B10-A0AE-C88C91335445}"/>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5" name="Oval 16">
            <a:extLst>
              <a:ext uri="{FF2B5EF4-FFF2-40B4-BE49-F238E27FC236}">
                <a16:creationId xmlns:a16="http://schemas.microsoft.com/office/drawing/2014/main" id="{9963CC38-3503-4E25-847D-7C02E40E32D6}"/>
              </a:ext>
            </a:extLst>
          </p:cNvPr>
          <p:cNvSpPr>
            <a:spLocks noChangeArrowheads="1"/>
          </p:cNvSpPr>
          <p:nvPr/>
        </p:nvSpPr>
        <p:spPr bwMode="auto">
          <a:xfrm>
            <a:off x="5715000" y="3581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6" name="Oval 17">
            <a:extLst>
              <a:ext uri="{FF2B5EF4-FFF2-40B4-BE49-F238E27FC236}">
                <a16:creationId xmlns:a16="http://schemas.microsoft.com/office/drawing/2014/main" id="{4B88A405-D40B-44E8-BE12-83101914A5A2}"/>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7" name="Oval 18">
            <a:extLst>
              <a:ext uri="{FF2B5EF4-FFF2-40B4-BE49-F238E27FC236}">
                <a16:creationId xmlns:a16="http://schemas.microsoft.com/office/drawing/2014/main" id="{E585F789-9295-4523-8755-3DD6BD724566}"/>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8" name="Oval 19">
            <a:extLst>
              <a:ext uri="{FF2B5EF4-FFF2-40B4-BE49-F238E27FC236}">
                <a16:creationId xmlns:a16="http://schemas.microsoft.com/office/drawing/2014/main" id="{AB72BFC0-F4C4-4142-9582-F08B428365CE}"/>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9" name="Oval 20">
            <a:extLst>
              <a:ext uri="{FF2B5EF4-FFF2-40B4-BE49-F238E27FC236}">
                <a16:creationId xmlns:a16="http://schemas.microsoft.com/office/drawing/2014/main" id="{8022823A-7AAA-492B-B70D-7E68AE38516B}"/>
              </a:ext>
            </a:extLst>
          </p:cNvPr>
          <p:cNvSpPr>
            <a:spLocks noChangeArrowheads="1"/>
          </p:cNvSpPr>
          <p:nvPr/>
        </p:nvSpPr>
        <p:spPr bwMode="auto">
          <a:xfrm>
            <a:off x="6858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50" name="Oval 21">
            <a:extLst>
              <a:ext uri="{FF2B5EF4-FFF2-40B4-BE49-F238E27FC236}">
                <a16:creationId xmlns:a16="http://schemas.microsoft.com/office/drawing/2014/main" id="{AC249F4B-F62B-488D-97AC-AA23A2230CD8}"/>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8" name="Text Box 22">
            <a:extLst>
              <a:ext uri="{FF2B5EF4-FFF2-40B4-BE49-F238E27FC236}">
                <a16:creationId xmlns:a16="http://schemas.microsoft.com/office/drawing/2014/main" id="{86D0FC02-F124-4AFA-B91E-80A95200FD98}"/>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a:t>
            </a:r>
          </a:p>
        </p:txBody>
      </p:sp>
      <p:sp>
        <p:nvSpPr>
          <p:cNvPr id="69" name="Line 23">
            <a:extLst>
              <a:ext uri="{FF2B5EF4-FFF2-40B4-BE49-F238E27FC236}">
                <a16:creationId xmlns:a16="http://schemas.microsoft.com/office/drawing/2014/main" id="{2241A6C5-1101-4283-9BFB-DE5CB167D814}"/>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Oval 24">
            <a:extLst>
              <a:ext uri="{FF2B5EF4-FFF2-40B4-BE49-F238E27FC236}">
                <a16:creationId xmlns:a16="http://schemas.microsoft.com/office/drawing/2014/main" id="{8643750C-ADD4-4947-B963-12314FB1F04C}"/>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71" name="Freeform 25">
            <a:extLst>
              <a:ext uri="{FF2B5EF4-FFF2-40B4-BE49-F238E27FC236}">
                <a16:creationId xmlns:a16="http://schemas.microsoft.com/office/drawing/2014/main" id="{FA6C9833-0D09-431D-B450-7183CCEE2BD1}"/>
              </a:ext>
            </a:extLst>
          </p:cNvPr>
          <p:cNvSpPr>
            <a:spLocks/>
          </p:cNvSpPr>
          <p:nvPr/>
        </p:nvSpPr>
        <p:spPr bwMode="auto">
          <a:xfrm>
            <a:off x="5181600" y="2057400"/>
            <a:ext cx="2730500" cy="2387600"/>
          </a:xfrm>
          <a:custGeom>
            <a:avLst/>
            <a:gdLst>
              <a:gd name="T0" fmla="*/ 0 w 1720"/>
              <a:gd name="T1" fmla="*/ 1104 h 1504"/>
              <a:gd name="T2" fmla="*/ 480 w 1720"/>
              <a:gd name="T3" fmla="*/ 1392 h 1504"/>
              <a:gd name="T4" fmla="*/ 1584 w 1720"/>
              <a:gd name="T5" fmla="*/ 432 h 1504"/>
              <a:gd name="T6" fmla="*/ 1296 w 1720"/>
              <a:gd name="T7" fmla="*/ 0 h 1504"/>
            </a:gdLst>
            <a:ahLst/>
            <a:cxnLst>
              <a:cxn ang="0">
                <a:pos x="T0" y="T1"/>
              </a:cxn>
              <a:cxn ang="0">
                <a:pos x="T2" y="T3"/>
              </a:cxn>
              <a:cxn ang="0">
                <a:pos x="T4" y="T5"/>
              </a:cxn>
              <a:cxn ang="0">
                <a:pos x="T6" y="T7"/>
              </a:cxn>
            </a:cxnLst>
            <a:rect l="0" t="0" r="r" b="b"/>
            <a:pathLst>
              <a:path w="1720" h="1504">
                <a:moveTo>
                  <a:pt x="0" y="1104"/>
                </a:moveTo>
                <a:cubicBezTo>
                  <a:pt x="108" y="1304"/>
                  <a:pt x="216" y="1504"/>
                  <a:pt x="480" y="1392"/>
                </a:cubicBezTo>
                <a:cubicBezTo>
                  <a:pt x="744" y="1280"/>
                  <a:pt x="1448" y="664"/>
                  <a:pt x="1584" y="432"/>
                </a:cubicBezTo>
                <a:cubicBezTo>
                  <a:pt x="1720" y="200"/>
                  <a:pt x="1344" y="72"/>
                  <a:pt x="1296" y="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4860586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Visit 1 and 2</a:t>
            </a:r>
          </a:p>
        </p:txBody>
      </p:sp>
      <p:sp>
        <p:nvSpPr>
          <p:cNvPr id="28" name="Oval 26">
            <a:extLst>
              <a:ext uri="{FF2B5EF4-FFF2-40B4-BE49-F238E27FC236}">
                <a16:creationId xmlns:a16="http://schemas.microsoft.com/office/drawing/2014/main" id="{691FBFF3-8AAE-45EF-9A83-DC02CA162004}"/>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7">
            <a:extLst>
              <a:ext uri="{FF2B5EF4-FFF2-40B4-BE49-F238E27FC236}">
                <a16:creationId xmlns:a16="http://schemas.microsoft.com/office/drawing/2014/main" id="{6D0242EA-90DE-4F46-81C4-93696C3FAA1B}"/>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8">
            <a:extLst>
              <a:ext uri="{FF2B5EF4-FFF2-40B4-BE49-F238E27FC236}">
                <a16:creationId xmlns:a16="http://schemas.microsoft.com/office/drawing/2014/main" id="{0FFBB050-01CF-4DC2-9D45-CD68EE8B9816}"/>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29">
            <a:extLst>
              <a:ext uri="{FF2B5EF4-FFF2-40B4-BE49-F238E27FC236}">
                <a16:creationId xmlns:a16="http://schemas.microsoft.com/office/drawing/2014/main" id="{906660A7-9A82-490F-931B-534ADD9745C4}"/>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30">
            <a:extLst>
              <a:ext uri="{FF2B5EF4-FFF2-40B4-BE49-F238E27FC236}">
                <a16:creationId xmlns:a16="http://schemas.microsoft.com/office/drawing/2014/main" id="{A6AE9833-3394-4A50-9D8F-CD4D20D98199}"/>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31">
            <a:extLst>
              <a:ext uri="{FF2B5EF4-FFF2-40B4-BE49-F238E27FC236}">
                <a16:creationId xmlns:a16="http://schemas.microsoft.com/office/drawing/2014/main" id="{8E7E592C-7702-4AD2-90A2-BCF9E517898F}"/>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32">
            <a:extLst>
              <a:ext uri="{FF2B5EF4-FFF2-40B4-BE49-F238E27FC236}">
                <a16:creationId xmlns:a16="http://schemas.microsoft.com/office/drawing/2014/main" id="{CC9E3B22-B5B4-4B07-B7AF-FBC8626CF4F3}"/>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33">
            <a:extLst>
              <a:ext uri="{FF2B5EF4-FFF2-40B4-BE49-F238E27FC236}">
                <a16:creationId xmlns:a16="http://schemas.microsoft.com/office/drawing/2014/main" id="{D69EAD80-F981-47EB-A8FC-B04BF6AD1098}"/>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34">
            <a:extLst>
              <a:ext uri="{FF2B5EF4-FFF2-40B4-BE49-F238E27FC236}">
                <a16:creationId xmlns:a16="http://schemas.microsoft.com/office/drawing/2014/main" id="{39842622-60B9-4687-8E09-73C86D8666E2}"/>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35">
            <a:extLst>
              <a:ext uri="{FF2B5EF4-FFF2-40B4-BE49-F238E27FC236}">
                <a16:creationId xmlns:a16="http://schemas.microsoft.com/office/drawing/2014/main" id="{7D369E75-4836-4742-BF5C-E384583962EC}"/>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36">
            <a:extLst>
              <a:ext uri="{FF2B5EF4-FFF2-40B4-BE49-F238E27FC236}">
                <a16:creationId xmlns:a16="http://schemas.microsoft.com/office/drawing/2014/main" id="{7C0EE2CB-198A-4961-9370-3B7D8D555729}"/>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37">
            <a:extLst>
              <a:ext uri="{FF2B5EF4-FFF2-40B4-BE49-F238E27FC236}">
                <a16:creationId xmlns:a16="http://schemas.microsoft.com/office/drawing/2014/main" id="{C67DDE1B-456C-4AD4-9D28-BDDD525A34C6}"/>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Oval 38">
            <a:extLst>
              <a:ext uri="{FF2B5EF4-FFF2-40B4-BE49-F238E27FC236}">
                <a16:creationId xmlns:a16="http://schemas.microsoft.com/office/drawing/2014/main" id="{811C5CA0-4E09-4037-BB5E-2A55331DF6A9}"/>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1" name="Oval 39">
            <a:extLst>
              <a:ext uri="{FF2B5EF4-FFF2-40B4-BE49-F238E27FC236}">
                <a16:creationId xmlns:a16="http://schemas.microsoft.com/office/drawing/2014/main" id="{B02D1ED9-CB7E-407A-8DC8-E4BDE332C2D2}"/>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2" name="Oval 40">
            <a:extLst>
              <a:ext uri="{FF2B5EF4-FFF2-40B4-BE49-F238E27FC236}">
                <a16:creationId xmlns:a16="http://schemas.microsoft.com/office/drawing/2014/main" id="{C3C3A621-7A5D-4228-9C0E-6CBC06DB1D09}"/>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3" name="Oval 41">
            <a:extLst>
              <a:ext uri="{FF2B5EF4-FFF2-40B4-BE49-F238E27FC236}">
                <a16:creationId xmlns:a16="http://schemas.microsoft.com/office/drawing/2014/main" id="{1894048A-1FBC-4B17-8010-FD385090FAC5}"/>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4" name="Oval 42">
            <a:extLst>
              <a:ext uri="{FF2B5EF4-FFF2-40B4-BE49-F238E27FC236}">
                <a16:creationId xmlns:a16="http://schemas.microsoft.com/office/drawing/2014/main" id="{42797C30-7392-464B-8783-6947E123BA03}"/>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5" name="Oval 43">
            <a:extLst>
              <a:ext uri="{FF2B5EF4-FFF2-40B4-BE49-F238E27FC236}">
                <a16:creationId xmlns:a16="http://schemas.microsoft.com/office/drawing/2014/main" id="{E4A62E36-A93C-4906-8D93-2A1F5081C09A}"/>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6" name="Oval 44">
            <a:extLst>
              <a:ext uri="{FF2B5EF4-FFF2-40B4-BE49-F238E27FC236}">
                <a16:creationId xmlns:a16="http://schemas.microsoft.com/office/drawing/2014/main" id="{203C9FD8-C755-4336-802A-48916263B309}"/>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7" name="Text Box 45">
            <a:extLst>
              <a:ext uri="{FF2B5EF4-FFF2-40B4-BE49-F238E27FC236}">
                <a16:creationId xmlns:a16="http://schemas.microsoft.com/office/drawing/2014/main" id="{E0054E08-EE5F-40C5-9268-AD4FF3FAD223}"/>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a:t>
            </a:r>
          </a:p>
        </p:txBody>
      </p:sp>
      <p:sp>
        <p:nvSpPr>
          <p:cNvPr id="72" name="Line 46">
            <a:extLst>
              <a:ext uri="{FF2B5EF4-FFF2-40B4-BE49-F238E27FC236}">
                <a16:creationId xmlns:a16="http://schemas.microsoft.com/office/drawing/2014/main" id="{A9C50887-F57F-4BFA-A19D-3A6BEB48F0D7}"/>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Oval 47">
            <a:extLst>
              <a:ext uri="{FF2B5EF4-FFF2-40B4-BE49-F238E27FC236}">
                <a16:creationId xmlns:a16="http://schemas.microsoft.com/office/drawing/2014/main" id="{D472A729-B363-4951-95F0-2F1A93C5765F}"/>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3133302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Nodes two-away</a:t>
            </a:r>
          </a:p>
        </p:txBody>
      </p:sp>
      <p:sp>
        <p:nvSpPr>
          <p:cNvPr id="27" name="Oval 4">
            <a:extLst>
              <a:ext uri="{FF2B5EF4-FFF2-40B4-BE49-F238E27FC236}">
                <a16:creationId xmlns:a16="http://schemas.microsoft.com/office/drawing/2014/main" id="{241A7409-B28A-4264-8C86-BAAF4C557424}"/>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5">
            <a:extLst>
              <a:ext uri="{FF2B5EF4-FFF2-40B4-BE49-F238E27FC236}">
                <a16:creationId xmlns:a16="http://schemas.microsoft.com/office/drawing/2014/main" id="{E8E8B00D-582C-4A53-9BEB-9053E6F76271}"/>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6">
            <a:extLst>
              <a:ext uri="{FF2B5EF4-FFF2-40B4-BE49-F238E27FC236}">
                <a16:creationId xmlns:a16="http://schemas.microsoft.com/office/drawing/2014/main" id="{976CAFC4-F56F-4092-B193-25FFD4D772F9}"/>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7">
            <a:extLst>
              <a:ext uri="{FF2B5EF4-FFF2-40B4-BE49-F238E27FC236}">
                <a16:creationId xmlns:a16="http://schemas.microsoft.com/office/drawing/2014/main" id="{EA84FFA6-92E7-4B51-BD2B-F5240DE306B0}"/>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8">
            <a:extLst>
              <a:ext uri="{FF2B5EF4-FFF2-40B4-BE49-F238E27FC236}">
                <a16:creationId xmlns:a16="http://schemas.microsoft.com/office/drawing/2014/main" id="{73A867BF-2B8D-4D60-8555-8F36806ABD20}"/>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9">
            <a:extLst>
              <a:ext uri="{FF2B5EF4-FFF2-40B4-BE49-F238E27FC236}">
                <a16:creationId xmlns:a16="http://schemas.microsoft.com/office/drawing/2014/main" id="{B3557E21-4942-4BE9-8C3D-EB019BDD91B4}"/>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10">
            <a:extLst>
              <a:ext uri="{FF2B5EF4-FFF2-40B4-BE49-F238E27FC236}">
                <a16:creationId xmlns:a16="http://schemas.microsoft.com/office/drawing/2014/main" id="{67D3BA5E-9DEE-4C9D-8869-7AB4EF83B078}"/>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1">
            <a:extLst>
              <a:ext uri="{FF2B5EF4-FFF2-40B4-BE49-F238E27FC236}">
                <a16:creationId xmlns:a16="http://schemas.microsoft.com/office/drawing/2014/main" id="{DB6BAAC4-104A-4142-B1C7-9FE9A6492EB4}"/>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2">
            <a:extLst>
              <a:ext uri="{FF2B5EF4-FFF2-40B4-BE49-F238E27FC236}">
                <a16:creationId xmlns:a16="http://schemas.microsoft.com/office/drawing/2014/main" id="{11FC01FB-8203-44AD-BCEB-3BB7EA1AE0C4}"/>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3">
            <a:extLst>
              <a:ext uri="{FF2B5EF4-FFF2-40B4-BE49-F238E27FC236}">
                <a16:creationId xmlns:a16="http://schemas.microsoft.com/office/drawing/2014/main" id="{701D4060-43A6-43B4-A0D8-7B39DD973613}"/>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4">
            <a:extLst>
              <a:ext uri="{FF2B5EF4-FFF2-40B4-BE49-F238E27FC236}">
                <a16:creationId xmlns:a16="http://schemas.microsoft.com/office/drawing/2014/main" id="{46C0380A-8FB7-4065-BB2C-836374890DB1}"/>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5">
            <a:extLst>
              <a:ext uri="{FF2B5EF4-FFF2-40B4-BE49-F238E27FC236}">
                <a16:creationId xmlns:a16="http://schemas.microsoft.com/office/drawing/2014/main" id="{C70DDBF1-D2A1-40A3-A68C-8F0BFD383034}"/>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Oval 16">
            <a:extLst>
              <a:ext uri="{FF2B5EF4-FFF2-40B4-BE49-F238E27FC236}">
                <a16:creationId xmlns:a16="http://schemas.microsoft.com/office/drawing/2014/main" id="{31805E83-DCCD-44C3-BEA2-D6ACA83D1F01}"/>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4" name="Oval 17">
            <a:extLst>
              <a:ext uri="{FF2B5EF4-FFF2-40B4-BE49-F238E27FC236}">
                <a16:creationId xmlns:a16="http://schemas.microsoft.com/office/drawing/2014/main" id="{4E32907D-6797-4F07-9F42-EDBCD2B3F9D5}"/>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5" name="Oval 18">
            <a:extLst>
              <a:ext uri="{FF2B5EF4-FFF2-40B4-BE49-F238E27FC236}">
                <a16:creationId xmlns:a16="http://schemas.microsoft.com/office/drawing/2014/main" id="{CB657E5A-4E34-4FE2-857F-9AC9CB6BCAC0}"/>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6" name="Oval 19">
            <a:extLst>
              <a:ext uri="{FF2B5EF4-FFF2-40B4-BE49-F238E27FC236}">
                <a16:creationId xmlns:a16="http://schemas.microsoft.com/office/drawing/2014/main" id="{45A208DB-0D24-4CCD-B0BD-98A45640A301}"/>
              </a:ext>
            </a:extLst>
          </p:cNvPr>
          <p:cNvSpPr>
            <a:spLocks noChangeArrowheads="1"/>
          </p:cNvSpPr>
          <p:nvPr/>
        </p:nvSpPr>
        <p:spPr bwMode="auto">
          <a:xfrm>
            <a:off x="6934200" y="4648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7" name="Oval 20">
            <a:extLst>
              <a:ext uri="{FF2B5EF4-FFF2-40B4-BE49-F238E27FC236}">
                <a16:creationId xmlns:a16="http://schemas.microsoft.com/office/drawing/2014/main" id="{CE740C90-99B1-41F2-A4A9-5A64DEA05418}"/>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8" name="Oval 21">
            <a:extLst>
              <a:ext uri="{FF2B5EF4-FFF2-40B4-BE49-F238E27FC236}">
                <a16:creationId xmlns:a16="http://schemas.microsoft.com/office/drawing/2014/main" id="{6D4E9844-86A0-49FE-A921-984B2FDC79B2}"/>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49" name="Oval 22">
            <a:extLst>
              <a:ext uri="{FF2B5EF4-FFF2-40B4-BE49-F238E27FC236}">
                <a16:creationId xmlns:a16="http://schemas.microsoft.com/office/drawing/2014/main" id="{B8E01193-BBB4-4B63-84CD-A54DD60AF2C4}"/>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50" name="Text Box 23">
            <a:extLst>
              <a:ext uri="{FF2B5EF4-FFF2-40B4-BE49-F238E27FC236}">
                <a16:creationId xmlns:a16="http://schemas.microsoft.com/office/drawing/2014/main" id="{0E9B51F2-A69E-4109-A64C-6BF0F2BF22E3}"/>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a:t>
            </a:r>
          </a:p>
        </p:txBody>
      </p:sp>
      <p:sp>
        <p:nvSpPr>
          <p:cNvPr id="68" name="Line 24">
            <a:extLst>
              <a:ext uri="{FF2B5EF4-FFF2-40B4-BE49-F238E27FC236}">
                <a16:creationId xmlns:a16="http://schemas.microsoft.com/office/drawing/2014/main" id="{2E2A3D23-8D62-4B14-ACF9-33417A2C52D3}"/>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Oval 25">
            <a:extLst>
              <a:ext uri="{FF2B5EF4-FFF2-40B4-BE49-F238E27FC236}">
                <a16:creationId xmlns:a16="http://schemas.microsoft.com/office/drawing/2014/main" id="{2090B412-2DF9-4756-91F6-001BF76F5893}"/>
              </a:ext>
            </a:extLst>
          </p:cNvPr>
          <p:cNvSpPr>
            <a:spLocks noChangeArrowheads="1"/>
          </p:cNvSpPr>
          <p:nvPr/>
        </p:nvSpPr>
        <p:spPr bwMode="auto">
          <a:xfrm>
            <a:off x="4038600" y="2743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70" name="Freeform 27">
            <a:extLst>
              <a:ext uri="{FF2B5EF4-FFF2-40B4-BE49-F238E27FC236}">
                <a16:creationId xmlns:a16="http://schemas.microsoft.com/office/drawing/2014/main" id="{EB25D8B4-71B5-40AE-B839-26A4C45BEE70}"/>
              </a:ext>
            </a:extLst>
          </p:cNvPr>
          <p:cNvSpPr>
            <a:spLocks/>
          </p:cNvSpPr>
          <p:nvPr/>
        </p:nvSpPr>
        <p:spPr bwMode="auto">
          <a:xfrm>
            <a:off x="3060700" y="2438400"/>
            <a:ext cx="5003800" cy="3479800"/>
          </a:xfrm>
          <a:custGeom>
            <a:avLst/>
            <a:gdLst>
              <a:gd name="T0" fmla="*/ 472 w 3152"/>
              <a:gd name="T1" fmla="*/ 0 h 2192"/>
              <a:gd name="T2" fmla="*/ 376 w 3152"/>
              <a:gd name="T3" fmla="*/ 384 h 2192"/>
              <a:gd name="T4" fmla="*/ 2728 w 3152"/>
              <a:gd name="T5" fmla="*/ 2016 h 2192"/>
              <a:gd name="T6" fmla="*/ 2920 w 3152"/>
              <a:gd name="T7" fmla="*/ 1440 h 2192"/>
            </a:gdLst>
            <a:ahLst/>
            <a:cxnLst>
              <a:cxn ang="0">
                <a:pos x="T0" y="T1"/>
              </a:cxn>
              <a:cxn ang="0">
                <a:pos x="T2" y="T3"/>
              </a:cxn>
              <a:cxn ang="0">
                <a:pos x="T4" y="T5"/>
              </a:cxn>
              <a:cxn ang="0">
                <a:pos x="T6" y="T7"/>
              </a:cxn>
            </a:cxnLst>
            <a:rect l="0" t="0" r="r" b="b"/>
            <a:pathLst>
              <a:path w="3152" h="2192">
                <a:moveTo>
                  <a:pt x="472" y="0"/>
                </a:moveTo>
                <a:cubicBezTo>
                  <a:pt x="236" y="24"/>
                  <a:pt x="0" y="48"/>
                  <a:pt x="376" y="384"/>
                </a:cubicBezTo>
                <a:cubicBezTo>
                  <a:pt x="752" y="720"/>
                  <a:pt x="2304" y="1840"/>
                  <a:pt x="2728" y="2016"/>
                </a:cubicBezTo>
                <a:cubicBezTo>
                  <a:pt x="3152" y="2192"/>
                  <a:pt x="2888" y="1536"/>
                  <a:pt x="2920" y="144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3682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Visit 0 and 4</a:t>
            </a:r>
          </a:p>
        </p:txBody>
      </p:sp>
      <p:sp>
        <p:nvSpPr>
          <p:cNvPr id="28" name="Oval 3">
            <a:extLst>
              <a:ext uri="{FF2B5EF4-FFF2-40B4-BE49-F238E27FC236}">
                <a16:creationId xmlns:a16="http://schemas.microsoft.com/office/drawing/2014/main" id="{9AA23FD9-95F6-494A-AFB7-357BFF0D30DF}"/>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4">
            <a:extLst>
              <a:ext uri="{FF2B5EF4-FFF2-40B4-BE49-F238E27FC236}">
                <a16:creationId xmlns:a16="http://schemas.microsoft.com/office/drawing/2014/main" id="{301815EE-6AB4-4987-BD8F-C055F19030D8}"/>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5">
            <a:extLst>
              <a:ext uri="{FF2B5EF4-FFF2-40B4-BE49-F238E27FC236}">
                <a16:creationId xmlns:a16="http://schemas.microsoft.com/office/drawing/2014/main" id="{59E46D36-F3A7-4481-88EF-96CDE4889CB1}"/>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6">
            <a:extLst>
              <a:ext uri="{FF2B5EF4-FFF2-40B4-BE49-F238E27FC236}">
                <a16:creationId xmlns:a16="http://schemas.microsoft.com/office/drawing/2014/main" id="{0F3B3C83-4D47-4033-B809-601CF89E7DAE}"/>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7">
            <a:extLst>
              <a:ext uri="{FF2B5EF4-FFF2-40B4-BE49-F238E27FC236}">
                <a16:creationId xmlns:a16="http://schemas.microsoft.com/office/drawing/2014/main" id="{77282874-4BB9-4A1A-AFAE-742A2878CC39}"/>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8">
            <a:extLst>
              <a:ext uri="{FF2B5EF4-FFF2-40B4-BE49-F238E27FC236}">
                <a16:creationId xmlns:a16="http://schemas.microsoft.com/office/drawing/2014/main" id="{5272E0C8-0F43-4D47-81EC-8AE3FAEAEC90}"/>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9">
            <a:extLst>
              <a:ext uri="{FF2B5EF4-FFF2-40B4-BE49-F238E27FC236}">
                <a16:creationId xmlns:a16="http://schemas.microsoft.com/office/drawing/2014/main" id="{1CE037C6-7E99-4933-A27A-0DA78F2E9A1E}"/>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10">
            <a:extLst>
              <a:ext uri="{FF2B5EF4-FFF2-40B4-BE49-F238E27FC236}">
                <a16:creationId xmlns:a16="http://schemas.microsoft.com/office/drawing/2014/main" id="{8BDF082B-5CFD-4ED8-BE0E-ABBB1E53393A}"/>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11">
            <a:extLst>
              <a:ext uri="{FF2B5EF4-FFF2-40B4-BE49-F238E27FC236}">
                <a16:creationId xmlns:a16="http://schemas.microsoft.com/office/drawing/2014/main" id="{2027BDCA-8772-4813-9FB2-906F2B854EF6}"/>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2">
            <a:extLst>
              <a:ext uri="{FF2B5EF4-FFF2-40B4-BE49-F238E27FC236}">
                <a16:creationId xmlns:a16="http://schemas.microsoft.com/office/drawing/2014/main" id="{68F2C1E6-3F0F-432D-9EC3-C548775E02A5}"/>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3">
            <a:extLst>
              <a:ext uri="{FF2B5EF4-FFF2-40B4-BE49-F238E27FC236}">
                <a16:creationId xmlns:a16="http://schemas.microsoft.com/office/drawing/2014/main" id="{24CA59B0-C55B-470F-BA4F-6B17A5210936}"/>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4">
            <a:extLst>
              <a:ext uri="{FF2B5EF4-FFF2-40B4-BE49-F238E27FC236}">
                <a16:creationId xmlns:a16="http://schemas.microsoft.com/office/drawing/2014/main" id="{60BDA40E-2C97-4580-BCF6-6F2377CE429A}"/>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Oval 15">
            <a:extLst>
              <a:ext uri="{FF2B5EF4-FFF2-40B4-BE49-F238E27FC236}">
                <a16:creationId xmlns:a16="http://schemas.microsoft.com/office/drawing/2014/main" id="{BAAB4814-6587-4A65-A647-668369094A71}"/>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1" name="Oval 16">
            <a:extLst>
              <a:ext uri="{FF2B5EF4-FFF2-40B4-BE49-F238E27FC236}">
                <a16:creationId xmlns:a16="http://schemas.microsoft.com/office/drawing/2014/main" id="{68D94BF4-859A-428E-9EC6-865D4A055D91}"/>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2" name="Oval 17">
            <a:extLst>
              <a:ext uri="{FF2B5EF4-FFF2-40B4-BE49-F238E27FC236}">
                <a16:creationId xmlns:a16="http://schemas.microsoft.com/office/drawing/2014/main" id="{3A4B1DF8-8DBF-4E30-8EDB-3DFCB9DBF5A1}"/>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3" name="Oval 18">
            <a:extLst>
              <a:ext uri="{FF2B5EF4-FFF2-40B4-BE49-F238E27FC236}">
                <a16:creationId xmlns:a16="http://schemas.microsoft.com/office/drawing/2014/main" id="{CD93D141-E39F-4392-8D0E-C313019D6E8D}"/>
              </a:ext>
            </a:extLst>
          </p:cNvPr>
          <p:cNvSpPr>
            <a:spLocks noChangeArrowheads="1"/>
          </p:cNvSpPr>
          <p:nvPr/>
        </p:nvSpPr>
        <p:spPr bwMode="auto">
          <a:xfrm>
            <a:off x="6934200" y="4648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4" name="Oval 19">
            <a:extLst>
              <a:ext uri="{FF2B5EF4-FFF2-40B4-BE49-F238E27FC236}">
                <a16:creationId xmlns:a16="http://schemas.microsoft.com/office/drawing/2014/main" id="{F4237D26-9993-4936-8E2F-AEF6CD9DBE3F}"/>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5" name="Oval 20">
            <a:extLst>
              <a:ext uri="{FF2B5EF4-FFF2-40B4-BE49-F238E27FC236}">
                <a16:creationId xmlns:a16="http://schemas.microsoft.com/office/drawing/2014/main" id="{C6D543EB-06E2-496F-8F38-CF603A5B454D}"/>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6" name="Oval 21">
            <a:extLst>
              <a:ext uri="{FF2B5EF4-FFF2-40B4-BE49-F238E27FC236}">
                <a16:creationId xmlns:a16="http://schemas.microsoft.com/office/drawing/2014/main" id="{3A617A95-77DF-4EB2-969B-569FF7F0A7C4}"/>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7" name="Text Box 22">
            <a:extLst>
              <a:ext uri="{FF2B5EF4-FFF2-40B4-BE49-F238E27FC236}">
                <a16:creationId xmlns:a16="http://schemas.microsoft.com/office/drawing/2014/main" id="{241E53E9-1818-40BA-9538-ADDCCCDD7C24}"/>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a:t>
            </a:r>
          </a:p>
        </p:txBody>
      </p:sp>
      <p:sp>
        <p:nvSpPr>
          <p:cNvPr id="71" name="Line 23">
            <a:extLst>
              <a:ext uri="{FF2B5EF4-FFF2-40B4-BE49-F238E27FC236}">
                <a16:creationId xmlns:a16="http://schemas.microsoft.com/office/drawing/2014/main" id="{4D4C88FA-B7CE-422D-ABA2-D4BD8C9543D7}"/>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Oval 24">
            <a:extLst>
              <a:ext uri="{FF2B5EF4-FFF2-40B4-BE49-F238E27FC236}">
                <a16:creationId xmlns:a16="http://schemas.microsoft.com/office/drawing/2014/main" id="{9153721D-64D5-406D-A550-91A3811EE134}"/>
              </a:ext>
            </a:extLst>
          </p:cNvPr>
          <p:cNvSpPr>
            <a:spLocks noChangeArrowheads="1"/>
          </p:cNvSpPr>
          <p:nvPr/>
        </p:nvSpPr>
        <p:spPr bwMode="auto">
          <a:xfrm>
            <a:off x="4038600"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25383693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Nodes three-away</a:t>
            </a:r>
          </a:p>
        </p:txBody>
      </p:sp>
      <p:sp>
        <p:nvSpPr>
          <p:cNvPr id="27" name="Oval 3">
            <a:extLst>
              <a:ext uri="{FF2B5EF4-FFF2-40B4-BE49-F238E27FC236}">
                <a16:creationId xmlns:a16="http://schemas.microsoft.com/office/drawing/2014/main" id="{03B3A7B2-321A-4366-AA80-199E7E3DBE4D}"/>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23F8588C-32B0-47ED-A48F-0D30C70A4D32}"/>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0A42A5F2-6079-4C68-B28B-8E69EDD23454}"/>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C54F25CC-575B-4B9F-AF07-DB1B5001CDA2}"/>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2BBC7829-FC1C-4866-9805-07984F91B9EE}"/>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D1A07B3B-6209-4E49-849E-5A2691137D6C}"/>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48193F7E-6015-482D-89DD-65DFC64E6725}"/>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50EC4872-011D-4FB8-8A99-36DB3F3A80E9}"/>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8EC46D6C-8FBF-48D8-9202-3DDFD31BC638}"/>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F5EA9EDB-0CB5-4751-8A4A-96BBDF4674DD}"/>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4BDFB2C2-8B75-47C1-A994-328E25FEBE77}"/>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2D50C260-6C73-44E9-9E4F-623A244D0255}"/>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Oval 15">
            <a:extLst>
              <a:ext uri="{FF2B5EF4-FFF2-40B4-BE49-F238E27FC236}">
                <a16:creationId xmlns:a16="http://schemas.microsoft.com/office/drawing/2014/main" id="{DA9CF490-5889-450C-9974-6B4991940C4E}"/>
              </a:ext>
            </a:extLst>
          </p:cNvPr>
          <p:cNvSpPr>
            <a:spLocks noChangeArrowheads="1"/>
          </p:cNvSpPr>
          <p:nvPr/>
        </p:nvSpPr>
        <p:spPr bwMode="auto">
          <a:xfrm>
            <a:off x="3810000" y="4038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4" name="Oval 16">
            <a:extLst>
              <a:ext uri="{FF2B5EF4-FFF2-40B4-BE49-F238E27FC236}">
                <a16:creationId xmlns:a16="http://schemas.microsoft.com/office/drawing/2014/main" id="{3A366AAD-A452-4572-89CB-DA996C033EA4}"/>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5" name="Oval 17">
            <a:extLst>
              <a:ext uri="{FF2B5EF4-FFF2-40B4-BE49-F238E27FC236}">
                <a16:creationId xmlns:a16="http://schemas.microsoft.com/office/drawing/2014/main" id="{C0796933-5E91-4535-A11E-26B918D6C26E}"/>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6" name="Oval 18">
            <a:extLst>
              <a:ext uri="{FF2B5EF4-FFF2-40B4-BE49-F238E27FC236}">
                <a16:creationId xmlns:a16="http://schemas.microsoft.com/office/drawing/2014/main" id="{F141C101-4A7C-449C-B0F7-91884D7B973D}"/>
              </a:ext>
            </a:extLst>
          </p:cNvPr>
          <p:cNvSpPr>
            <a:spLocks noChangeArrowheads="1"/>
          </p:cNvSpPr>
          <p:nvPr/>
        </p:nvSpPr>
        <p:spPr bwMode="auto">
          <a:xfrm>
            <a:off x="6934200" y="4648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7" name="Oval 19">
            <a:extLst>
              <a:ext uri="{FF2B5EF4-FFF2-40B4-BE49-F238E27FC236}">
                <a16:creationId xmlns:a16="http://schemas.microsoft.com/office/drawing/2014/main" id="{D6CF17D8-110D-41B7-BCC0-CC3A73CE8AD8}"/>
              </a:ext>
            </a:extLst>
          </p:cNvPr>
          <p:cNvSpPr>
            <a:spLocks noChangeArrowheads="1"/>
          </p:cNvSpPr>
          <p:nvPr/>
        </p:nvSpPr>
        <p:spPr bwMode="auto">
          <a:xfrm>
            <a:off x="7620000" y="3657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8" name="Oval 20">
            <a:extLst>
              <a:ext uri="{FF2B5EF4-FFF2-40B4-BE49-F238E27FC236}">
                <a16:creationId xmlns:a16="http://schemas.microsoft.com/office/drawing/2014/main" id="{A5245CAC-8D6F-4D2C-9BF0-5140486EE5ED}"/>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49" name="Oval 21">
            <a:extLst>
              <a:ext uri="{FF2B5EF4-FFF2-40B4-BE49-F238E27FC236}">
                <a16:creationId xmlns:a16="http://schemas.microsoft.com/office/drawing/2014/main" id="{76C0C3A9-7866-4348-A2B3-398AAEE8C0A9}"/>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50" name="Text Box 22">
            <a:extLst>
              <a:ext uri="{FF2B5EF4-FFF2-40B4-BE49-F238E27FC236}">
                <a16:creationId xmlns:a16="http://schemas.microsoft.com/office/drawing/2014/main" id="{27D2D379-3FF9-4F7C-A32A-EB6481664204}"/>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a:t>
            </a:r>
          </a:p>
        </p:txBody>
      </p:sp>
      <p:sp>
        <p:nvSpPr>
          <p:cNvPr id="68" name="Line 23">
            <a:extLst>
              <a:ext uri="{FF2B5EF4-FFF2-40B4-BE49-F238E27FC236}">
                <a16:creationId xmlns:a16="http://schemas.microsoft.com/office/drawing/2014/main" id="{19DB7DD6-1746-4955-B944-0ED8EA93F404}"/>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Oval 24">
            <a:extLst>
              <a:ext uri="{FF2B5EF4-FFF2-40B4-BE49-F238E27FC236}">
                <a16:creationId xmlns:a16="http://schemas.microsoft.com/office/drawing/2014/main" id="{F71D2E17-0D87-4297-A898-CAE724D300B3}"/>
              </a:ext>
            </a:extLst>
          </p:cNvPr>
          <p:cNvSpPr>
            <a:spLocks noChangeArrowheads="1"/>
          </p:cNvSpPr>
          <p:nvPr/>
        </p:nvSpPr>
        <p:spPr bwMode="auto">
          <a:xfrm>
            <a:off x="4038600"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70" name="Freeform 26">
            <a:extLst>
              <a:ext uri="{FF2B5EF4-FFF2-40B4-BE49-F238E27FC236}">
                <a16:creationId xmlns:a16="http://schemas.microsoft.com/office/drawing/2014/main" id="{94BB3902-A216-4958-BFE6-FD18A2DE778B}"/>
              </a:ext>
            </a:extLst>
          </p:cNvPr>
          <p:cNvSpPr>
            <a:spLocks/>
          </p:cNvSpPr>
          <p:nvPr/>
        </p:nvSpPr>
        <p:spPr bwMode="auto">
          <a:xfrm>
            <a:off x="2679700" y="3505200"/>
            <a:ext cx="6616700" cy="1257300"/>
          </a:xfrm>
          <a:custGeom>
            <a:avLst/>
            <a:gdLst>
              <a:gd name="T0" fmla="*/ 568 w 4168"/>
              <a:gd name="T1" fmla="*/ 288 h 792"/>
              <a:gd name="T2" fmla="*/ 520 w 4168"/>
              <a:gd name="T3" fmla="*/ 768 h 792"/>
              <a:gd name="T4" fmla="*/ 3688 w 4168"/>
              <a:gd name="T5" fmla="*/ 432 h 792"/>
              <a:gd name="T6" fmla="*/ 3400 w 4168"/>
              <a:gd name="T7" fmla="*/ 0 h 792"/>
            </a:gdLst>
            <a:ahLst/>
            <a:cxnLst>
              <a:cxn ang="0">
                <a:pos x="T0" y="T1"/>
              </a:cxn>
              <a:cxn ang="0">
                <a:pos x="T2" y="T3"/>
              </a:cxn>
              <a:cxn ang="0">
                <a:pos x="T4" y="T5"/>
              </a:cxn>
              <a:cxn ang="0">
                <a:pos x="T6" y="T7"/>
              </a:cxn>
            </a:cxnLst>
            <a:rect l="0" t="0" r="r" b="b"/>
            <a:pathLst>
              <a:path w="4168" h="792">
                <a:moveTo>
                  <a:pt x="568" y="288"/>
                </a:moveTo>
                <a:cubicBezTo>
                  <a:pt x="284" y="516"/>
                  <a:pt x="0" y="744"/>
                  <a:pt x="520" y="768"/>
                </a:cubicBezTo>
                <a:cubicBezTo>
                  <a:pt x="1040" y="792"/>
                  <a:pt x="3208" y="560"/>
                  <a:pt x="3688" y="432"/>
                </a:cubicBezTo>
                <a:cubicBezTo>
                  <a:pt x="4168" y="304"/>
                  <a:pt x="3784" y="152"/>
                  <a:pt x="3400" y="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7931710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Visit nodes 3 and 7</a:t>
            </a:r>
          </a:p>
        </p:txBody>
      </p:sp>
      <p:sp>
        <p:nvSpPr>
          <p:cNvPr id="28" name="Oval 27">
            <a:extLst>
              <a:ext uri="{FF2B5EF4-FFF2-40B4-BE49-F238E27FC236}">
                <a16:creationId xmlns:a16="http://schemas.microsoft.com/office/drawing/2014/main" id="{C5705C76-AEB0-478E-863D-DE929E8CF954}"/>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8">
            <a:extLst>
              <a:ext uri="{FF2B5EF4-FFF2-40B4-BE49-F238E27FC236}">
                <a16:creationId xmlns:a16="http://schemas.microsoft.com/office/drawing/2014/main" id="{BDEB64BE-4A1A-4BB1-A0B7-7EB3A9B9EE8F}"/>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9">
            <a:extLst>
              <a:ext uri="{FF2B5EF4-FFF2-40B4-BE49-F238E27FC236}">
                <a16:creationId xmlns:a16="http://schemas.microsoft.com/office/drawing/2014/main" id="{87D42729-8F10-4D0F-BC03-8AA56BC6230C}"/>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30">
            <a:extLst>
              <a:ext uri="{FF2B5EF4-FFF2-40B4-BE49-F238E27FC236}">
                <a16:creationId xmlns:a16="http://schemas.microsoft.com/office/drawing/2014/main" id="{CEBB2B27-563E-4698-B1BD-56B16F5E3AF7}"/>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31">
            <a:extLst>
              <a:ext uri="{FF2B5EF4-FFF2-40B4-BE49-F238E27FC236}">
                <a16:creationId xmlns:a16="http://schemas.microsoft.com/office/drawing/2014/main" id="{4124B43C-D5F8-4E56-8B5E-F26A523A8CF5}"/>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32">
            <a:extLst>
              <a:ext uri="{FF2B5EF4-FFF2-40B4-BE49-F238E27FC236}">
                <a16:creationId xmlns:a16="http://schemas.microsoft.com/office/drawing/2014/main" id="{D0275F0D-FA92-49BF-B2F5-6AADD8AEC42F}"/>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33">
            <a:extLst>
              <a:ext uri="{FF2B5EF4-FFF2-40B4-BE49-F238E27FC236}">
                <a16:creationId xmlns:a16="http://schemas.microsoft.com/office/drawing/2014/main" id="{BD75DFD1-4E97-4E5B-AD45-DC99F52C5950}"/>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34">
            <a:extLst>
              <a:ext uri="{FF2B5EF4-FFF2-40B4-BE49-F238E27FC236}">
                <a16:creationId xmlns:a16="http://schemas.microsoft.com/office/drawing/2014/main" id="{85ED2D8B-1F60-45B4-BB3C-5EE9CE7F5DD0}"/>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35">
            <a:extLst>
              <a:ext uri="{FF2B5EF4-FFF2-40B4-BE49-F238E27FC236}">
                <a16:creationId xmlns:a16="http://schemas.microsoft.com/office/drawing/2014/main" id="{F7395E57-4CC6-4D58-8F7D-B4A4D07ED34B}"/>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36">
            <a:extLst>
              <a:ext uri="{FF2B5EF4-FFF2-40B4-BE49-F238E27FC236}">
                <a16:creationId xmlns:a16="http://schemas.microsoft.com/office/drawing/2014/main" id="{BC5538FE-695F-4CE2-87B6-DBD3A918F017}"/>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37">
            <a:extLst>
              <a:ext uri="{FF2B5EF4-FFF2-40B4-BE49-F238E27FC236}">
                <a16:creationId xmlns:a16="http://schemas.microsoft.com/office/drawing/2014/main" id="{C53D7C21-8FC7-46AB-8305-AD3177001582}"/>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38">
            <a:extLst>
              <a:ext uri="{FF2B5EF4-FFF2-40B4-BE49-F238E27FC236}">
                <a16:creationId xmlns:a16="http://schemas.microsoft.com/office/drawing/2014/main" id="{AF258418-4309-4ED7-87BE-5CFDDDC659EA}"/>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Oval 39">
            <a:extLst>
              <a:ext uri="{FF2B5EF4-FFF2-40B4-BE49-F238E27FC236}">
                <a16:creationId xmlns:a16="http://schemas.microsoft.com/office/drawing/2014/main" id="{3A917E2F-4990-4041-81FA-45EAE0289152}"/>
              </a:ext>
            </a:extLst>
          </p:cNvPr>
          <p:cNvSpPr>
            <a:spLocks noChangeArrowheads="1"/>
          </p:cNvSpPr>
          <p:nvPr/>
        </p:nvSpPr>
        <p:spPr bwMode="auto">
          <a:xfrm>
            <a:off x="3810000" y="4038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1" name="Oval 40">
            <a:extLst>
              <a:ext uri="{FF2B5EF4-FFF2-40B4-BE49-F238E27FC236}">
                <a16:creationId xmlns:a16="http://schemas.microsoft.com/office/drawing/2014/main" id="{45EECFFC-2C87-4EEC-ACA4-D9CCB200B9AC}"/>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2" name="Oval 41">
            <a:extLst>
              <a:ext uri="{FF2B5EF4-FFF2-40B4-BE49-F238E27FC236}">
                <a16:creationId xmlns:a16="http://schemas.microsoft.com/office/drawing/2014/main" id="{537D63FC-1A84-42BA-B25E-6222356EE1FA}"/>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3" name="Oval 42">
            <a:extLst>
              <a:ext uri="{FF2B5EF4-FFF2-40B4-BE49-F238E27FC236}">
                <a16:creationId xmlns:a16="http://schemas.microsoft.com/office/drawing/2014/main" id="{830800A6-CF83-4926-BA77-1B4B64C453A4}"/>
              </a:ext>
            </a:extLst>
          </p:cNvPr>
          <p:cNvSpPr>
            <a:spLocks noChangeArrowheads="1"/>
          </p:cNvSpPr>
          <p:nvPr/>
        </p:nvSpPr>
        <p:spPr bwMode="auto">
          <a:xfrm>
            <a:off x="6934200" y="4648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4" name="Oval 43">
            <a:extLst>
              <a:ext uri="{FF2B5EF4-FFF2-40B4-BE49-F238E27FC236}">
                <a16:creationId xmlns:a16="http://schemas.microsoft.com/office/drawing/2014/main" id="{1C5F58EA-DC66-4473-93C1-325186EBBB5A}"/>
              </a:ext>
            </a:extLst>
          </p:cNvPr>
          <p:cNvSpPr>
            <a:spLocks noChangeArrowheads="1"/>
          </p:cNvSpPr>
          <p:nvPr/>
        </p:nvSpPr>
        <p:spPr bwMode="auto">
          <a:xfrm>
            <a:off x="7620000" y="3657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5" name="Oval 44">
            <a:extLst>
              <a:ext uri="{FF2B5EF4-FFF2-40B4-BE49-F238E27FC236}">
                <a16:creationId xmlns:a16="http://schemas.microsoft.com/office/drawing/2014/main" id="{5E4C7B75-B266-47D3-AD5D-4DDA947428E8}"/>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6" name="Oval 45">
            <a:extLst>
              <a:ext uri="{FF2B5EF4-FFF2-40B4-BE49-F238E27FC236}">
                <a16:creationId xmlns:a16="http://schemas.microsoft.com/office/drawing/2014/main" id="{000B2FF2-4F91-42F1-AFA3-2214A72AFE8F}"/>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7" name="Text Box 46">
            <a:extLst>
              <a:ext uri="{FF2B5EF4-FFF2-40B4-BE49-F238E27FC236}">
                <a16:creationId xmlns:a16="http://schemas.microsoft.com/office/drawing/2014/main" id="{7B997FAA-B2D1-42DC-ACCC-F117428D82E5}"/>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5  1  2  0  4  3  7</a:t>
            </a:r>
          </a:p>
        </p:txBody>
      </p:sp>
      <p:sp>
        <p:nvSpPr>
          <p:cNvPr id="71" name="Line 47">
            <a:extLst>
              <a:ext uri="{FF2B5EF4-FFF2-40B4-BE49-F238E27FC236}">
                <a16:creationId xmlns:a16="http://schemas.microsoft.com/office/drawing/2014/main" id="{A356CB68-CC4B-4DB6-814C-03318B7B02A5}"/>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Oval 48">
            <a:extLst>
              <a:ext uri="{FF2B5EF4-FFF2-40B4-BE49-F238E27FC236}">
                <a16:creationId xmlns:a16="http://schemas.microsoft.com/office/drawing/2014/main" id="{86D16CCC-6AF3-4DCC-9042-E60E202D7411}"/>
              </a:ext>
            </a:extLst>
          </p:cNvPr>
          <p:cNvSpPr>
            <a:spLocks noChangeArrowheads="1"/>
          </p:cNvSpPr>
          <p:nvPr/>
        </p:nvSpPr>
        <p:spPr bwMode="auto">
          <a:xfrm>
            <a:off x="4038600"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37568370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Node four-away</a:t>
            </a:r>
          </a:p>
        </p:txBody>
      </p:sp>
      <p:sp>
        <p:nvSpPr>
          <p:cNvPr id="27" name="Oval 3">
            <a:extLst>
              <a:ext uri="{FF2B5EF4-FFF2-40B4-BE49-F238E27FC236}">
                <a16:creationId xmlns:a16="http://schemas.microsoft.com/office/drawing/2014/main" id="{18D7FE1F-962F-4B99-8AAF-D323B34F359F}"/>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4">
            <a:extLst>
              <a:ext uri="{FF2B5EF4-FFF2-40B4-BE49-F238E27FC236}">
                <a16:creationId xmlns:a16="http://schemas.microsoft.com/office/drawing/2014/main" id="{F650FA46-3301-4ED6-98D4-ADA4E90B5AA7}"/>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
            <a:extLst>
              <a:ext uri="{FF2B5EF4-FFF2-40B4-BE49-F238E27FC236}">
                <a16:creationId xmlns:a16="http://schemas.microsoft.com/office/drawing/2014/main" id="{D5A3971A-4133-444C-BA43-E4996FB2DA0F}"/>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6">
            <a:extLst>
              <a:ext uri="{FF2B5EF4-FFF2-40B4-BE49-F238E27FC236}">
                <a16:creationId xmlns:a16="http://schemas.microsoft.com/office/drawing/2014/main" id="{172E178B-E919-442B-8FCB-04757C1254DE}"/>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7">
            <a:extLst>
              <a:ext uri="{FF2B5EF4-FFF2-40B4-BE49-F238E27FC236}">
                <a16:creationId xmlns:a16="http://schemas.microsoft.com/office/drawing/2014/main" id="{EF082D04-1B0B-4EF0-A496-423569635ADE}"/>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8">
            <a:extLst>
              <a:ext uri="{FF2B5EF4-FFF2-40B4-BE49-F238E27FC236}">
                <a16:creationId xmlns:a16="http://schemas.microsoft.com/office/drawing/2014/main" id="{D2131E3E-2223-442F-BE91-F3F49CBA079D}"/>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9">
            <a:extLst>
              <a:ext uri="{FF2B5EF4-FFF2-40B4-BE49-F238E27FC236}">
                <a16:creationId xmlns:a16="http://schemas.microsoft.com/office/drawing/2014/main" id="{F483239A-10E0-4DFB-98C8-FE4F8856D50A}"/>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0">
            <a:extLst>
              <a:ext uri="{FF2B5EF4-FFF2-40B4-BE49-F238E27FC236}">
                <a16:creationId xmlns:a16="http://schemas.microsoft.com/office/drawing/2014/main" id="{B08D1B7D-966D-4901-86FA-A6D62071E023}"/>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11">
            <a:extLst>
              <a:ext uri="{FF2B5EF4-FFF2-40B4-BE49-F238E27FC236}">
                <a16:creationId xmlns:a16="http://schemas.microsoft.com/office/drawing/2014/main" id="{4EC8EFD2-23BD-499C-B750-206C797AF7D4}"/>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12">
            <a:extLst>
              <a:ext uri="{FF2B5EF4-FFF2-40B4-BE49-F238E27FC236}">
                <a16:creationId xmlns:a16="http://schemas.microsoft.com/office/drawing/2014/main" id="{AD4794AE-71F6-4067-AFD4-37CF20D99B0D}"/>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3">
            <a:extLst>
              <a:ext uri="{FF2B5EF4-FFF2-40B4-BE49-F238E27FC236}">
                <a16:creationId xmlns:a16="http://schemas.microsoft.com/office/drawing/2014/main" id="{08D3746A-79DA-40D0-BF05-AF169C6EEC05}"/>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14">
            <a:extLst>
              <a:ext uri="{FF2B5EF4-FFF2-40B4-BE49-F238E27FC236}">
                <a16:creationId xmlns:a16="http://schemas.microsoft.com/office/drawing/2014/main" id="{9ED30753-CDA7-4935-BD76-ECFA1AB8734A}"/>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Oval 15">
            <a:extLst>
              <a:ext uri="{FF2B5EF4-FFF2-40B4-BE49-F238E27FC236}">
                <a16:creationId xmlns:a16="http://schemas.microsoft.com/office/drawing/2014/main" id="{D2682B8E-751C-4EDB-93BA-280B3DA25228}"/>
              </a:ext>
            </a:extLst>
          </p:cNvPr>
          <p:cNvSpPr>
            <a:spLocks noChangeArrowheads="1"/>
          </p:cNvSpPr>
          <p:nvPr/>
        </p:nvSpPr>
        <p:spPr bwMode="auto">
          <a:xfrm>
            <a:off x="3810000" y="4038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44" name="Oval 16">
            <a:extLst>
              <a:ext uri="{FF2B5EF4-FFF2-40B4-BE49-F238E27FC236}">
                <a16:creationId xmlns:a16="http://schemas.microsoft.com/office/drawing/2014/main" id="{5E37E2AE-064B-40CB-8462-65144EFB63A8}"/>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45" name="Oval 17">
            <a:extLst>
              <a:ext uri="{FF2B5EF4-FFF2-40B4-BE49-F238E27FC236}">
                <a16:creationId xmlns:a16="http://schemas.microsoft.com/office/drawing/2014/main" id="{3CC9587B-688B-4E8F-8B70-35BE2F149A27}"/>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46" name="Oval 18">
            <a:extLst>
              <a:ext uri="{FF2B5EF4-FFF2-40B4-BE49-F238E27FC236}">
                <a16:creationId xmlns:a16="http://schemas.microsoft.com/office/drawing/2014/main" id="{B91950E9-C2A8-485C-BA66-8343B51965F6}"/>
              </a:ext>
            </a:extLst>
          </p:cNvPr>
          <p:cNvSpPr>
            <a:spLocks noChangeArrowheads="1"/>
          </p:cNvSpPr>
          <p:nvPr/>
        </p:nvSpPr>
        <p:spPr bwMode="auto">
          <a:xfrm>
            <a:off x="6934200" y="4648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47" name="Oval 19">
            <a:extLst>
              <a:ext uri="{FF2B5EF4-FFF2-40B4-BE49-F238E27FC236}">
                <a16:creationId xmlns:a16="http://schemas.microsoft.com/office/drawing/2014/main" id="{80CE6F1A-FBAE-4A0C-BA1B-0B2774BDDDFB}"/>
              </a:ext>
            </a:extLst>
          </p:cNvPr>
          <p:cNvSpPr>
            <a:spLocks noChangeArrowheads="1"/>
          </p:cNvSpPr>
          <p:nvPr/>
        </p:nvSpPr>
        <p:spPr bwMode="auto">
          <a:xfrm>
            <a:off x="7620000" y="3657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48" name="Oval 20">
            <a:extLst>
              <a:ext uri="{FF2B5EF4-FFF2-40B4-BE49-F238E27FC236}">
                <a16:creationId xmlns:a16="http://schemas.microsoft.com/office/drawing/2014/main" id="{AB823A77-2B42-4827-B577-117CCEAA80B4}"/>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49" name="Oval 21">
            <a:extLst>
              <a:ext uri="{FF2B5EF4-FFF2-40B4-BE49-F238E27FC236}">
                <a16:creationId xmlns:a16="http://schemas.microsoft.com/office/drawing/2014/main" id="{53832C9D-C5E2-4B88-B423-18F6FAE1FFD2}"/>
              </a:ext>
            </a:extLst>
          </p:cNvPr>
          <p:cNvSpPr>
            <a:spLocks noChangeArrowheads="1"/>
          </p:cNvSpPr>
          <p:nvPr/>
        </p:nvSpPr>
        <p:spPr bwMode="auto">
          <a:xfrm>
            <a:off x="5334000" y="4800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50" name="Text Box 22">
            <a:extLst>
              <a:ext uri="{FF2B5EF4-FFF2-40B4-BE49-F238E27FC236}">
                <a16:creationId xmlns:a16="http://schemas.microsoft.com/office/drawing/2014/main" id="{1F5F18C7-B7D4-41DF-8145-CBAE3A97A4C6}"/>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5  1  2  0  4  3  7</a:t>
            </a:r>
          </a:p>
        </p:txBody>
      </p:sp>
      <p:sp>
        <p:nvSpPr>
          <p:cNvPr id="68" name="Line 23">
            <a:extLst>
              <a:ext uri="{FF2B5EF4-FFF2-40B4-BE49-F238E27FC236}">
                <a16:creationId xmlns:a16="http://schemas.microsoft.com/office/drawing/2014/main" id="{07B8447E-110D-42D7-B6CB-F2DFA99D2646}"/>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Oval 24">
            <a:extLst>
              <a:ext uri="{FF2B5EF4-FFF2-40B4-BE49-F238E27FC236}">
                <a16:creationId xmlns:a16="http://schemas.microsoft.com/office/drawing/2014/main" id="{0FD88E70-8A6D-4B1D-A0ED-7F283767E01F}"/>
              </a:ext>
            </a:extLst>
          </p:cNvPr>
          <p:cNvSpPr>
            <a:spLocks noChangeArrowheads="1"/>
          </p:cNvSpPr>
          <p:nvPr/>
        </p:nvSpPr>
        <p:spPr bwMode="auto">
          <a:xfrm>
            <a:off x="4038600"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
        <p:nvSpPr>
          <p:cNvPr id="70" name="Freeform 25">
            <a:extLst>
              <a:ext uri="{FF2B5EF4-FFF2-40B4-BE49-F238E27FC236}">
                <a16:creationId xmlns:a16="http://schemas.microsoft.com/office/drawing/2014/main" id="{15D8FBC9-D1A7-48BA-8927-567E92DE2AA3}"/>
              </a:ext>
            </a:extLst>
          </p:cNvPr>
          <p:cNvSpPr>
            <a:spLocks/>
          </p:cNvSpPr>
          <p:nvPr/>
        </p:nvSpPr>
        <p:spPr bwMode="auto">
          <a:xfrm>
            <a:off x="4876800" y="4889500"/>
            <a:ext cx="1219200" cy="584200"/>
          </a:xfrm>
          <a:custGeom>
            <a:avLst/>
            <a:gdLst>
              <a:gd name="T0" fmla="*/ 96 w 768"/>
              <a:gd name="T1" fmla="*/ 88 h 368"/>
              <a:gd name="T2" fmla="*/ 96 w 768"/>
              <a:gd name="T3" fmla="*/ 280 h 368"/>
              <a:gd name="T4" fmla="*/ 672 w 768"/>
              <a:gd name="T5" fmla="*/ 328 h 368"/>
              <a:gd name="T6" fmla="*/ 672 w 768"/>
              <a:gd name="T7" fmla="*/ 40 h 368"/>
              <a:gd name="T8" fmla="*/ 672 w 768"/>
              <a:gd name="T9" fmla="*/ 88 h 368"/>
            </a:gdLst>
            <a:ahLst/>
            <a:cxnLst>
              <a:cxn ang="0">
                <a:pos x="T0" y="T1"/>
              </a:cxn>
              <a:cxn ang="0">
                <a:pos x="T2" y="T3"/>
              </a:cxn>
              <a:cxn ang="0">
                <a:pos x="T4" y="T5"/>
              </a:cxn>
              <a:cxn ang="0">
                <a:pos x="T6" y="T7"/>
              </a:cxn>
              <a:cxn ang="0">
                <a:pos x="T8" y="T9"/>
              </a:cxn>
            </a:cxnLst>
            <a:rect l="0" t="0" r="r" b="b"/>
            <a:pathLst>
              <a:path w="768" h="368">
                <a:moveTo>
                  <a:pt x="96" y="88"/>
                </a:moveTo>
                <a:cubicBezTo>
                  <a:pt x="48" y="164"/>
                  <a:pt x="0" y="240"/>
                  <a:pt x="96" y="280"/>
                </a:cubicBezTo>
                <a:cubicBezTo>
                  <a:pt x="192" y="320"/>
                  <a:pt x="576" y="368"/>
                  <a:pt x="672" y="328"/>
                </a:cubicBezTo>
                <a:cubicBezTo>
                  <a:pt x="768" y="288"/>
                  <a:pt x="672" y="80"/>
                  <a:pt x="672" y="40"/>
                </a:cubicBezTo>
                <a:cubicBezTo>
                  <a:pt x="672" y="0"/>
                  <a:pt x="672" y="44"/>
                  <a:pt x="672" y="88"/>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100806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BFS: Visit 6</a:t>
            </a:r>
          </a:p>
        </p:txBody>
      </p:sp>
      <p:sp>
        <p:nvSpPr>
          <p:cNvPr id="28" name="Oval 3">
            <a:extLst>
              <a:ext uri="{FF2B5EF4-FFF2-40B4-BE49-F238E27FC236}">
                <a16:creationId xmlns:a16="http://schemas.microsoft.com/office/drawing/2014/main" id="{4E3F5B21-94E1-49F6-8FD1-C41D71280991}"/>
              </a:ext>
            </a:extLst>
          </p:cNvPr>
          <p:cNvSpPr>
            <a:spLocks noChangeArrowheads="1"/>
          </p:cNvSpPr>
          <p:nvPr/>
        </p:nvSpPr>
        <p:spPr bwMode="auto">
          <a:xfrm>
            <a:off x="4114800" y="30480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4">
            <a:extLst>
              <a:ext uri="{FF2B5EF4-FFF2-40B4-BE49-F238E27FC236}">
                <a16:creationId xmlns:a16="http://schemas.microsoft.com/office/drawing/2014/main" id="{1C0EDB03-576B-417F-9123-28354E676253}"/>
              </a:ext>
            </a:extLst>
          </p:cNvPr>
          <p:cNvSpPr>
            <a:spLocks noChangeShapeType="1"/>
          </p:cNvSpPr>
          <p:nvPr/>
        </p:nvSpPr>
        <p:spPr bwMode="auto">
          <a:xfrm flipV="1">
            <a:off x="6019800" y="2743200"/>
            <a:ext cx="914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5">
            <a:extLst>
              <a:ext uri="{FF2B5EF4-FFF2-40B4-BE49-F238E27FC236}">
                <a16:creationId xmlns:a16="http://schemas.microsoft.com/office/drawing/2014/main" id="{5821B901-D883-4070-A4EA-E33EA4D3C9F4}"/>
              </a:ext>
            </a:extLst>
          </p:cNvPr>
          <p:cNvSpPr>
            <a:spLocks noChangeShapeType="1"/>
          </p:cNvSpPr>
          <p:nvPr/>
        </p:nvSpPr>
        <p:spPr bwMode="auto">
          <a:xfrm>
            <a:off x="5638800" y="2590800"/>
            <a:ext cx="228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6">
            <a:extLst>
              <a:ext uri="{FF2B5EF4-FFF2-40B4-BE49-F238E27FC236}">
                <a16:creationId xmlns:a16="http://schemas.microsoft.com/office/drawing/2014/main" id="{26AF72F5-3801-4E7B-9A7B-055A8A90BD1B}"/>
              </a:ext>
            </a:extLst>
          </p:cNvPr>
          <p:cNvSpPr>
            <a:spLocks noChangeShapeType="1"/>
          </p:cNvSpPr>
          <p:nvPr/>
        </p:nvSpPr>
        <p:spPr bwMode="auto">
          <a:xfrm flipV="1">
            <a:off x="4191000" y="38862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7">
            <a:extLst>
              <a:ext uri="{FF2B5EF4-FFF2-40B4-BE49-F238E27FC236}">
                <a16:creationId xmlns:a16="http://schemas.microsoft.com/office/drawing/2014/main" id="{7834251B-9998-4240-961C-090C2E3643B0}"/>
              </a:ext>
            </a:extLst>
          </p:cNvPr>
          <p:cNvSpPr>
            <a:spLocks noChangeShapeType="1"/>
          </p:cNvSpPr>
          <p:nvPr/>
        </p:nvSpPr>
        <p:spPr bwMode="auto">
          <a:xfrm>
            <a:off x="4114800" y="4419600"/>
            <a:ext cx="1219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8">
            <a:extLst>
              <a:ext uri="{FF2B5EF4-FFF2-40B4-BE49-F238E27FC236}">
                <a16:creationId xmlns:a16="http://schemas.microsoft.com/office/drawing/2014/main" id="{9019ED69-B659-41D7-95DD-B28ABC20EF4B}"/>
              </a:ext>
            </a:extLst>
          </p:cNvPr>
          <p:cNvSpPr>
            <a:spLocks noChangeShapeType="1"/>
          </p:cNvSpPr>
          <p:nvPr/>
        </p:nvSpPr>
        <p:spPr bwMode="auto">
          <a:xfrm flipH="1">
            <a:off x="4114800" y="3124200"/>
            <a:ext cx="152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9">
            <a:extLst>
              <a:ext uri="{FF2B5EF4-FFF2-40B4-BE49-F238E27FC236}">
                <a16:creationId xmlns:a16="http://schemas.microsoft.com/office/drawing/2014/main" id="{D6424F28-46F0-4FE9-8851-4B181D932FA1}"/>
              </a:ext>
            </a:extLst>
          </p:cNvPr>
          <p:cNvSpPr>
            <a:spLocks noChangeShapeType="1"/>
          </p:cNvSpPr>
          <p:nvPr/>
        </p:nvSpPr>
        <p:spPr bwMode="auto">
          <a:xfrm>
            <a:off x="6019800" y="3962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10">
            <a:extLst>
              <a:ext uri="{FF2B5EF4-FFF2-40B4-BE49-F238E27FC236}">
                <a16:creationId xmlns:a16="http://schemas.microsoft.com/office/drawing/2014/main" id="{017A4FAA-E052-45AA-8809-D2C1DD420782}"/>
              </a:ext>
            </a:extLst>
          </p:cNvPr>
          <p:cNvSpPr>
            <a:spLocks noChangeShapeType="1"/>
          </p:cNvSpPr>
          <p:nvPr/>
        </p:nvSpPr>
        <p:spPr bwMode="auto">
          <a:xfrm flipV="1">
            <a:off x="7315200" y="41148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11">
            <a:extLst>
              <a:ext uri="{FF2B5EF4-FFF2-40B4-BE49-F238E27FC236}">
                <a16:creationId xmlns:a16="http://schemas.microsoft.com/office/drawing/2014/main" id="{99A1AF95-19D5-4594-8ECE-B5601024773A}"/>
              </a:ext>
            </a:extLst>
          </p:cNvPr>
          <p:cNvSpPr>
            <a:spLocks noChangeShapeType="1"/>
          </p:cNvSpPr>
          <p:nvPr/>
        </p:nvSpPr>
        <p:spPr bwMode="auto">
          <a:xfrm flipH="1" flipV="1">
            <a:off x="7239000" y="2743200"/>
            <a:ext cx="533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2">
            <a:extLst>
              <a:ext uri="{FF2B5EF4-FFF2-40B4-BE49-F238E27FC236}">
                <a16:creationId xmlns:a16="http://schemas.microsoft.com/office/drawing/2014/main" id="{4A1932F1-CD16-4D49-B166-3B8AADBD2402}"/>
              </a:ext>
            </a:extLst>
          </p:cNvPr>
          <p:cNvSpPr>
            <a:spLocks noChangeShapeType="1"/>
          </p:cNvSpPr>
          <p:nvPr/>
        </p:nvSpPr>
        <p:spPr bwMode="auto">
          <a:xfrm>
            <a:off x="5715000" y="2362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Line 13">
            <a:extLst>
              <a:ext uri="{FF2B5EF4-FFF2-40B4-BE49-F238E27FC236}">
                <a16:creationId xmlns:a16="http://schemas.microsoft.com/office/drawing/2014/main" id="{B2A6FD18-946A-496F-A83F-6E67A24C6141}"/>
              </a:ext>
            </a:extLst>
          </p:cNvPr>
          <p:cNvSpPr>
            <a:spLocks noChangeShapeType="1"/>
          </p:cNvSpPr>
          <p:nvPr/>
        </p:nvSpPr>
        <p:spPr bwMode="auto">
          <a:xfrm>
            <a:off x="4419600" y="3124200"/>
            <a:ext cx="3200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 name="Line 14">
            <a:extLst>
              <a:ext uri="{FF2B5EF4-FFF2-40B4-BE49-F238E27FC236}">
                <a16:creationId xmlns:a16="http://schemas.microsoft.com/office/drawing/2014/main" id="{0AE7945D-7EB7-47BA-BC4B-1E68986FF77B}"/>
              </a:ext>
            </a:extLst>
          </p:cNvPr>
          <p:cNvSpPr>
            <a:spLocks noChangeShapeType="1"/>
          </p:cNvSpPr>
          <p:nvPr/>
        </p:nvSpPr>
        <p:spPr bwMode="auto">
          <a:xfrm flipH="1" flipV="1">
            <a:off x="4419600" y="32004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 name="Oval 15">
            <a:extLst>
              <a:ext uri="{FF2B5EF4-FFF2-40B4-BE49-F238E27FC236}">
                <a16:creationId xmlns:a16="http://schemas.microsoft.com/office/drawing/2014/main" id="{873121E6-08DD-468C-A253-AE60C590BD0E}"/>
              </a:ext>
            </a:extLst>
          </p:cNvPr>
          <p:cNvSpPr>
            <a:spLocks noChangeArrowheads="1"/>
          </p:cNvSpPr>
          <p:nvPr/>
        </p:nvSpPr>
        <p:spPr bwMode="auto">
          <a:xfrm>
            <a:off x="3810000" y="4038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7</a:t>
            </a:r>
          </a:p>
        </p:txBody>
      </p:sp>
      <p:sp>
        <p:nvSpPr>
          <p:cNvPr id="61" name="Oval 16">
            <a:extLst>
              <a:ext uri="{FF2B5EF4-FFF2-40B4-BE49-F238E27FC236}">
                <a16:creationId xmlns:a16="http://schemas.microsoft.com/office/drawing/2014/main" id="{1FF03D2A-CF8E-411F-BE3F-03EE5280BBE3}"/>
              </a:ext>
            </a:extLst>
          </p:cNvPr>
          <p:cNvSpPr>
            <a:spLocks noChangeArrowheads="1"/>
          </p:cNvSpPr>
          <p:nvPr/>
        </p:nvSpPr>
        <p:spPr bwMode="auto">
          <a:xfrm>
            <a:off x="5715000" y="3581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1</a:t>
            </a:r>
          </a:p>
        </p:txBody>
      </p:sp>
      <p:sp>
        <p:nvSpPr>
          <p:cNvPr id="62" name="Oval 17">
            <a:extLst>
              <a:ext uri="{FF2B5EF4-FFF2-40B4-BE49-F238E27FC236}">
                <a16:creationId xmlns:a16="http://schemas.microsoft.com/office/drawing/2014/main" id="{1EE010E7-BF5D-4FCE-AD23-705E669C9B82}"/>
              </a:ext>
            </a:extLst>
          </p:cNvPr>
          <p:cNvSpPr>
            <a:spLocks noChangeArrowheads="1"/>
          </p:cNvSpPr>
          <p:nvPr/>
        </p:nvSpPr>
        <p:spPr bwMode="auto">
          <a:xfrm>
            <a:off x="5334000" y="2209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5</a:t>
            </a:r>
          </a:p>
        </p:txBody>
      </p:sp>
      <p:sp>
        <p:nvSpPr>
          <p:cNvPr id="63" name="Oval 18">
            <a:extLst>
              <a:ext uri="{FF2B5EF4-FFF2-40B4-BE49-F238E27FC236}">
                <a16:creationId xmlns:a16="http://schemas.microsoft.com/office/drawing/2014/main" id="{678FB90C-D1CC-4806-B283-AD2B145C47F4}"/>
              </a:ext>
            </a:extLst>
          </p:cNvPr>
          <p:cNvSpPr>
            <a:spLocks noChangeArrowheads="1"/>
          </p:cNvSpPr>
          <p:nvPr/>
        </p:nvSpPr>
        <p:spPr bwMode="auto">
          <a:xfrm>
            <a:off x="6934200" y="4648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4</a:t>
            </a:r>
          </a:p>
        </p:txBody>
      </p:sp>
      <p:sp>
        <p:nvSpPr>
          <p:cNvPr id="64" name="Oval 19">
            <a:extLst>
              <a:ext uri="{FF2B5EF4-FFF2-40B4-BE49-F238E27FC236}">
                <a16:creationId xmlns:a16="http://schemas.microsoft.com/office/drawing/2014/main" id="{27C245EC-BD76-4E4B-B64F-47CF694B38F6}"/>
              </a:ext>
            </a:extLst>
          </p:cNvPr>
          <p:cNvSpPr>
            <a:spLocks noChangeArrowheads="1"/>
          </p:cNvSpPr>
          <p:nvPr/>
        </p:nvSpPr>
        <p:spPr bwMode="auto">
          <a:xfrm>
            <a:off x="7620000" y="3657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3</a:t>
            </a:r>
          </a:p>
        </p:txBody>
      </p:sp>
      <p:sp>
        <p:nvSpPr>
          <p:cNvPr id="65" name="Oval 20">
            <a:extLst>
              <a:ext uri="{FF2B5EF4-FFF2-40B4-BE49-F238E27FC236}">
                <a16:creationId xmlns:a16="http://schemas.microsoft.com/office/drawing/2014/main" id="{8DE244A4-7DE8-4787-8F76-18419661DE38}"/>
              </a:ext>
            </a:extLst>
          </p:cNvPr>
          <p:cNvSpPr>
            <a:spLocks noChangeArrowheads="1"/>
          </p:cNvSpPr>
          <p:nvPr/>
        </p:nvSpPr>
        <p:spPr bwMode="auto">
          <a:xfrm>
            <a:off x="6858000" y="2362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2</a:t>
            </a:r>
          </a:p>
        </p:txBody>
      </p:sp>
      <p:sp>
        <p:nvSpPr>
          <p:cNvPr id="66" name="Oval 21">
            <a:extLst>
              <a:ext uri="{FF2B5EF4-FFF2-40B4-BE49-F238E27FC236}">
                <a16:creationId xmlns:a16="http://schemas.microsoft.com/office/drawing/2014/main" id="{58BB2978-A56D-4711-9E8D-61527F25552A}"/>
              </a:ext>
            </a:extLst>
          </p:cNvPr>
          <p:cNvSpPr>
            <a:spLocks noChangeArrowheads="1"/>
          </p:cNvSpPr>
          <p:nvPr/>
        </p:nvSpPr>
        <p:spPr bwMode="auto">
          <a:xfrm>
            <a:off x="5334000" y="4800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6</a:t>
            </a:r>
          </a:p>
        </p:txBody>
      </p:sp>
      <p:sp>
        <p:nvSpPr>
          <p:cNvPr id="67" name="Text Box 22">
            <a:extLst>
              <a:ext uri="{FF2B5EF4-FFF2-40B4-BE49-F238E27FC236}">
                <a16:creationId xmlns:a16="http://schemas.microsoft.com/office/drawing/2014/main" id="{85BA4517-54BE-446D-855C-1898C3932BAD}"/>
              </a:ext>
            </a:extLst>
          </p:cNvPr>
          <p:cNvSpPr txBox="1">
            <a:spLocks noChangeArrowheads="1"/>
          </p:cNvSpPr>
          <p:nvPr/>
        </p:nvSpPr>
        <p:spPr bwMode="auto">
          <a:xfrm>
            <a:off x="4953000" y="56388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5  1  2  0  4  3  7  6</a:t>
            </a:r>
          </a:p>
        </p:txBody>
      </p:sp>
      <p:sp>
        <p:nvSpPr>
          <p:cNvPr id="71" name="Line 23">
            <a:extLst>
              <a:ext uri="{FF2B5EF4-FFF2-40B4-BE49-F238E27FC236}">
                <a16:creationId xmlns:a16="http://schemas.microsoft.com/office/drawing/2014/main" id="{46814B38-2175-4989-BA1E-25666F59759F}"/>
              </a:ext>
            </a:extLst>
          </p:cNvPr>
          <p:cNvSpPr>
            <a:spLocks noChangeShapeType="1"/>
          </p:cNvSpPr>
          <p:nvPr/>
        </p:nvSpPr>
        <p:spPr bwMode="auto">
          <a:xfrm flipV="1">
            <a:off x="4343400" y="25146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Oval 24">
            <a:extLst>
              <a:ext uri="{FF2B5EF4-FFF2-40B4-BE49-F238E27FC236}">
                <a16:creationId xmlns:a16="http://schemas.microsoft.com/office/drawing/2014/main" id="{525B800E-6D55-4183-BA37-A2147AE9F6FC}"/>
              </a:ext>
            </a:extLst>
          </p:cNvPr>
          <p:cNvSpPr>
            <a:spLocks noChangeArrowheads="1"/>
          </p:cNvSpPr>
          <p:nvPr/>
        </p:nvSpPr>
        <p:spPr bwMode="auto">
          <a:xfrm>
            <a:off x="4038600" y="27432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a:t>0</a:t>
            </a:r>
          </a:p>
        </p:txBody>
      </p:sp>
    </p:spTree>
    <p:extLst>
      <p:ext uri="{BB962C8B-B14F-4D97-AF65-F5344CB8AC3E}">
        <p14:creationId xmlns:p14="http://schemas.microsoft.com/office/powerpoint/2010/main" val="377824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17944" y="3087787"/>
            <a:ext cx="10248181" cy="1015663"/>
          </a:xfrm>
          <a:prstGeom prst="rect">
            <a:avLst/>
          </a:prstGeom>
        </p:spPr>
        <p:txBody>
          <a:bodyPr wrap="square">
            <a:spAutoFit/>
          </a:bodyPr>
          <a:lstStyle/>
          <a:p>
            <a:pPr marL="12700" algn="ctr" fontAlgn="auto">
              <a:spcBef>
                <a:spcPts val="0"/>
              </a:spcBef>
              <a:spcAft>
                <a:spcPts val="0"/>
              </a:spcAft>
              <a:defRPr/>
            </a:pPr>
            <a:r>
              <a:rPr lang="en-IN" sz="6000" b="1" spc="-20" dirty="0">
                <a:latin typeface="Helvetica" panose="020B0604020202020204" pitchFamily="2" charset="0"/>
                <a:cs typeface="Arial" panose="020B0604020202020204" pitchFamily="34" charset="0"/>
              </a:rPr>
              <a:t>GRAPHS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378998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7" name="Rectangle 6"/>
          <p:cNvSpPr/>
          <p:nvPr/>
        </p:nvSpPr>
        <p:spPr>
          <a:xfrm>
            <a:off x="75650" y="1068631"/>
            <a:ext cx="11835441" cy="526297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a:t>
            </a:r>
            <a:r>
              <a:rPr lang="en-US" sz="2400" b="1" dirty="0" smtClean="0">
                <a:latin typeface="Times New Roman" panose="02020603050405020304" pitchFamily="18" charset="0"/>
                <a:cs typeface="Times New Roman" panose="02020603050405020304" pitchFamily="18" charset="0"/>
              </a:rPr>
              <a:t>Questions</a:t>
            </a: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of the following algorithms can be used most efficiently to determine the presence of a cycle in a given graph </a:t>
            </a:r>
            <a:r>
              <a:rPr lang="en-US" sz="2000" dirty="0" smtClean="0">
                <a:latin typeface="Times New Roman" panose="02020603050405020304" pitchFamily="18" charset="0"/>
                <a:cs typeface="Times New Roman" panose="02020603050405020304" pitchFamily="18" charset="0"/>
              </a:rPr>
              <a:t>?</a:t>
            </a:r>
          </a:p>
          <a:p>
            <a:pPr marL="1177200" lvl="6" indent="-457200">
              <a:buAutoNum type="arabicPeriod"/>
            </a:pPr>
            <a:endParaRPr lang="en-IN" sz="2000" dirty="0">
              <a:latin typeface="Times New Roman" panose="02020603050405020304" pitchFamily="18" charset="0"/>
              <a:cs typeface="Times New Roman" panose="02020603050405020304" pitchFamily="18" charset="0"/>
            </a:endParaRPr>
          </a:p>
          <a:p>
            <a:pPr marL="720000" lvl="6"/>
            <a:r>
              <a:rPr lang="en-IN" sz="800" dirty="0">
                <a:latin typeface="Times New Roman" panose="02020603050405020304" pitchFamily="18" charset="0"/>
                <a:cs typeface="Times New Roman" panose="02020603050405020304" pitchFamily="18" charset="0"/>
              </a:rPr>
              <a:t>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DFS</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BFS</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Prim’s Algorithm</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Kruskal’s Algorithm</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44648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7" name="Rectangle 6"/>
          <p:cNvSpPr/>
          <p:nvPr/>
        </p:nvSpPr>
        <p:spPr>
          <a:xfrm>
            <a:off x="75650" y="1068631"/>
            <a:ext cx="11835441" cy="5262979"/>
          </a:xfrm>
          <a:prstGeom prst="rect">
            <a:avLst/>
          </a:prstGeom>
        </p:spPr>
        <p:txBody>
          <a:bodyPr wrap="square">
            <a:spAutoFit/>
          </a:bodyPr>
          <a:lstStyle/>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startAt="2"/>
            </a:pPr>
            <a:r>
              <a:rPr lang="en-US" sz="2000" dirty="0">
                <a:latin typeface="Times New Roman" panose="02020603050405020304" pitchFamily="18" charset="0"/>
                <a:cs typeface="Times New Roman" panose="02020603050405020304" pitchFamily="18" charset="0"/>
              </a:rPr>
              <a:t>_________________ is used to implement BFS algorithm.</a:t>
            </a:r>
          </a:p>
          <a:p>
            <a:pPr marL="1177200" lvl="6" indent="-457200">
              <a:buAutoNum type="arabicPeriod" startAt="2"/>
            </a:pPr>
            <a:endParaRPr lang="en-US" sz="20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IN" sz="2000" dirty="0">
              <a:latin typeface="Times New Roman" panose="02020603050405020304" pitchFamily="18" charset="0"/>
              <a:cs typeface="Times New Roman" panose="02020603050405020304" pitchFamily="18" charset="0"/>
            </a:endParaRPr>
          </a:p>
          <a:p>
            <a:pPr marL="720000" lvl="6"/>
            <a:r>
              <a:rPr lang="en-IN" sz="800" dirty="0">
                <a:latin typeface="Times New Roman" panose="02020603050405020304" pitchFamily="18" charset="0"/>
                <a:cs typeface="Times New Roman" panose="02020603050405020304" pitchFamily="18" charset="0"/>
              </a:rPr>
              <a:t>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Stack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Queue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Array</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279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7" name="Rectangle 6"/>
          <p:cNvSpPr/>
          <p:nvPr/>
        </p:nvSpPr>
        <p:spPr>
          <a:xfrm>
            <a:off x="75650" y="1068631"/>
            <a:ext cx="11835441" cy="4955203"/>
          </a:xfrm>
          <a:prstGeom prst="rect">
            <a:avLst/>
          </a:prstGeom>
        </p:spPr>
        <p:txBody>
          <a:bodyPr wrap="square">
            <a:spAutoFit/>
          </a:bodyPr>
          <a:lstStyle/>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Graphs </a:t>
            </a:r>
            <a:r>
              <a:rPr lang="en-US" sz="2000" dirty="0">
                <a:latin typeface="Times New Roman" panose="02020603050405020304" pitchFamily="18" charset="0"/>
                <a:cs typeface="Times New Roman" panose="02020603050405020304" pitchFamily="18" charset="0"/>
              </a:rPr>
              <a:t>are represented using ............</a:t>
            </a:r>
            <a:endParaRPr lang="en-US" sz="20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IN" sz="2000" dirty="0">
              <a:latin typeface="Times New Roman" panose="02020603050405020304" pitchFamily="18" charset="0"/>
              <a:cs typeface="Times New Roman" panose="02020603050405020304" pitchFamily="18" charset="0"/>
            </a:endParaRPr>
          </a:p>
          <a:p>
            <a:pPr marL="720000" lvl="6"/>
            <a:r>
              <a:rPr lang="en-IN" sz="800" dirty="0">
                <a:latin typeface="Times New Roman" panose="02020603050405020304" pitchFamily="18" charset="0"/>
                <a:cs typeface="Times New Roman" panose="02020603050405020304" pitchFamily="18" charset="0"/>
              </a:rPr>
              <a:t> </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Adjacency tree</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Adjacency linked list</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Adjacency graph</a:t>
            </a: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Adjacency queue</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11644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400" b="1" dirty="0">
              <a:latin typeface="Times New Roman" panose="02020603050405020304" pitchFamily="18" charset="0"/>
              <a:cs typeface="Times New Roman" panose="02020603050405020304"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2740197925"/>
              </p:ext>
            </p:extLst>
          </p:nvPr>
        </p:nvGraphicFramePr>
        <p:xfrm>
          <a:off x="725676" y="1911315"/>
          <a:ext cx="10802246" cy="2408437"/>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338324">
                  <a:extLst>
                    <a:ext uri="{9D8B030D-6E8A-4147-A177-3AD203B41FA5}">
                      <a16:colId xmlns:a16="http://schemas.microsoft.com/office/drawing/2014/main" val="20001"/>
                    </a:ext>
                  </a:extLst>
                </a:gridCol>
                <a:gridCol w="4020953">
                  <a:extLst>
                    <a:ext uri="{9D8B030D-6E8A-4147-A177-3AD203B41FA5}">
                      <a16:colId xmlns:a16="http://schemas.microsoft.com/office/drawing/2014/main" val="20002"/>
                    </a:ext>
                  </a:extLst>
                </a:gridCol>
              </a:tblGrid>
              <a:tr h="635065">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86686">
                <a:tc>
                  <a:txBody>
                    <a:bodyPr/>
                    <a:lstStyle/>
                    <a:p>
                      <a:pPr marL="182880" algn="l" fontAlgn="b"/>
                      <a:r>
                        <a:rPr lang="en-GB" sz="1600" b="0" i="0" u="none" strike="noStrike" dirty="0">
                          <a:solidFill>
                            <a:srgbClr val="000000"/>
                          </a:solidFill>
                          <a:effectLst/>
                          <a:latin typeface="+mn-lt"/>
                        </a:rPr>
                        <a:t>Graph Representation</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https://www.geeksforgeeks.org/graph-and-its-representations/</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different types of graph representation.</a:t>
                      </a:r>
                    </a:p>
                  </a:txBody>
                  <a:tcPr marL="9525" marR="9525" marT="9525" marB="0" anchor="ctr">
                    <a:solidFill>
                      <a:schemeClr val="bg1"/>
                    </a:solidFill>
                  </a:tcPr>
                </a:tc>
                <a:extLst>
                  <a:ext uri="{0D108BD9-81ED-4DB2-BD59-A6C34878D82A}">
                    <a16:rowId xmlns:a16="http://schemas.microsoft.com/office/drawing/2014/main" val="10000"/>
                  </a:ext>
                </a:extLst>
              </a:tr>
              <a:tr h="886686">
                <a:tc>
                  <a:txBody>
                    <a:bodyPr/>
                    <a:lstStyle/>
                    <a:p>
                      <a:pPr marL="182880" algn="l" fontAlgn="b"/>
                      <a:r>
                        <a:rPr lang="en-GB" sz="1600" b="0" i="0" u="none" strike="noStrike" dirty="0">
                          <a:solidFill>
                            <a:srgbClr val="000000"/>
                          </a:solidFill>
                          <a:effectLst/>
                          <a:latin typeface="+mn-lt"/>
                        </a:rPr>
                        <a:t>Graph Traversal</a:t>
                      </a:r>
                    </a:p>
                  </a:txBody>
                  <a:tcPr marL="9525" marR="9525" marT="9525" marB="0" anchor="ctr">
                    <a:solidFill>
                      <a:schemeClr val="accent1">
                        <a:lumMod val="20000"/>
                        <a:lumOff val="80000"/>
                      </a:schemeClr>
                    </a:solidFill>
                  </a:tcPr>
                </a:tc>
                <a:tc>
                  <a:txBody>
                    <a:bodyPr/>
                    <a:lstStyle/>
                    <a:p>
                      <a:pPr marL="182880" algn="l" fontAlgn="b"/>
                      <a:r>
                        <a:rPr lang="en-GB" sz="1600" b="0" i="0" u="sng" strike="noStrike" dirty="0">
                          <a:solidFill>
                            <a:srgbClr val="0000FF"/>
                          </a:solidFill>
                          <a:effectLst/>
                          <a:latin typeface="+mn-lt"/>
                          <a:hlinkClick r:id="rId3"/>
                        </a:rPr>
                        <a:t>http://btechsmartclass.com/DS/U3_T10.html</a:t>
                      </a:r>
                      <a:endParaRPr lang="en-GB" sz="1600" b="0" i="0" u="sng" strike="noStrike" dirty="0">
                        <a:solidFill>
                          <a:srgbClr val="0000FF"/>
                        </a:solidFill>
                        <a:effectLst/>
                        <a:latin typeface="+mn-lt"/>
                      </a:endParaRPr>
                    </a:p>
                  </a:txBody>
                  <a:tcPr marL="9525" marR="9525" marT="9525" marB="0" anchor="ctr">
                    <a:solidFill>
                      <a:schemeClr val="accent1">
                        <a:lumMod val="20000"/>
                        <a:lumOff val="80000"/>
                      </a:schemeClr>
                    </a:solidFill>
                  </a:tcPr>
                </a:tc>
                <a:tc>
                  <a:txBody>
                    <a:bodyPr/>
                    <a:lstStyle/>
                    <a:p>
                      <a:pPr marL="182880" algn="l" fontAlgn="b"/>
                      <a:r>
                        <a:rPr lang="en-US" sz="1600" b="0" i="0" u="none" strike="noStrike" dirty="0">
                          <a:solidFill>
                            <a:srgbClr val="000000"/>
                          </a:solidFill>
                          <a:effectLst/>
                          <a:latin typeface="+mn-lt"/>
                        </a:rPr>
                        <a:t>Include notes on BFS, DFS.</a:t>
                      </a:r>
                    </a:p>
                  </a:txBody>
                  <a:tcPr marL="9525" marR="9525" marT="9525" marB="0" anchor="ctr">
                    <a:solidFill>
                      <a:schemeClr val="accent1">
                        <a:lumMod val="20000"/>
                        <a:lumOff val="80000"/>
                      </a:schemeClr>
                    </a:solidFill>
                  </a:tcPr>
                </a:tc>
                <a:extLst>
                  <a:ext uri="{0D108BD9-81ED-4DB2-BD59-A6C34878D82A}">
                    <a16:rowId xmlns:a16="http://schemas.microsoft.com/office/drawing/2014/main" val="73787660"/>
                  </a:ext>
                </a:extLst>
              </a:tr>
            </a:tbl>
          </a:graphicData>
        </a:graphic>
      </p:graphicFrame>
    </p:spTree>
    <p:extLst>
      <p:ext uri="{BB962C8B-B14F-4D97-AF65-F5344CB8AC3E}">
        <p14:creationId xmlns:p14="http://schemas.microsoft.com/office/powerpoint/2010/main" val="2355700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4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84723462"/>
              </p:ext>
            </p:extLst>
          </p:nvPr>
        </p:nvGraphicFramePr>
        <p:xfrm>
          <a:off x="666038" y="1847662"/>
          <a:ext cx="10798824" cy="2125248"/>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4261190">
                  <a:extLst>
                    <a:ext uri="{9D8B030D-6E8A-4147-A177-3AD203B41FA5}">
                      <a16:colId xmlns:a16="http://schemas.microsoft.com/office/drawing/2014/main" val="20001"/>
                    </a:ext>
                  </a:extLst>
                </a:gridCol>
                <a:gridCol w="4200835">
                  <a:extLst>
                    <a:ext uri="{9D8B030D-6E8A-4147-A177-3AD203B41FA5}">
                      <a16:colId xmlns:a16="http://schemas.microsoft.com/office/drawing/2014/main" val="20002"/>
                    </a:ext>
                  </a:extLst>
                </a:gridCol>
              </a:tblGrid>
              <a:tr h="708416">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708416">
                <a:tc>
                  <a:txBody>
                    <a:bodyPr/>
                    <a:lstStyle/>
                    <a:p>
                      <a:pPr marL="182880" algn="just" fontAlgn="b"/>
                      <a:r>
                        <a:rPr lang="en-GB" sz="1600" b="0" i="0" u="none" strike="noStrike" dirty="0">
                          <a:solidFill>
                            <a:srgbClr val="000000"/>
                          </a:solidFill>
                          <a:effectLst/>
                          <a:latin typeface="+mn-lt"/>
                        </a:rPr>
                        <a:t>Graph Representation</a:t>
                      </a:r>
                    </a:p>
                  </a:txBody>
                  <a:tcPr marL="9525" marR="9525" marT="9525" marB="0" anchor="ctr">
                    <a:solidFill>
                      <a:schemeClr val="bg1"/>
                    </a:solidFill>
                  </a:tcPr>
                </a:tc>
                <a:tc>
                  <a:txBody>
                    <a:bodyPr/>
                    <a:lstStyle/>
                    <a:p>
                      <a:pPr marL="182880" algn="just" fontAlgn="b"/>
                      <a:r>
                        <a:rPr lang="en-GB" sz="1600" b="0" i="0" u="sng" strike="noStrike" dirty="0">
                          <a:solidFill>
                            <a:srgbClr val="0000FF"/>
                          </a:solidFill>
                          <a:effectLst/>
                          <a:latin typeface="+mn-lt"/>
                          <a:hlinkClick r:id="rId2"/>
                        </a:rPr>
                        <a:t>https://www.youtube.com/watch?v=1n5XPFcvxds</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just" fontAlgn="b"/>
                      <a:r>
                        <a:rPr lang="en-US" sz="1600" b="0" i="0" u="none" strike="noStrike" dirty="0">
                          <a:solidFill>
                            <a:srgbClr val="000000"/>
                          </a:solidFill>
                          <a:effectLst/>
                          <a:latin typeface="+mn-lt"/>
                        </a:rPr>
                        <a:t>Include notes on different types of graph representation.</a:t>
                      </a:r>
                    </a:p>
                  </a:txBody>
                  <a:tcPr marL="9525" marR="9525" marT="9525" marB="0" anchor="ctr">
                    <a:solidFill>
                      <a:schemeClr val="bg1"/>
                    </a:solidFill>
                  </a:tcPr>
                </a:tc>
                <a:extLst>
                  <a:ext uri="{0D108BD9-81ED-4DB2-BD59-A6C34878D82A}">
                    <a16:rowId xmlns:a16="http://schemas.microsoft.com/office/drawing/2014/main" val="10000"/>
                  </a:ext>
                </a:extLst>
              </a:tr>
              <a:tr h="708416">
                <a:tc>
                  <a:txBody>
                    <a:bodyPr/>
                    <a:lstStyle/>
                    <a:p>
                      <a:pPr marL="182880" algn="just" fontAlgn="b"/>
                      <a:r>
                        <a:rPr lang="en-GB" sz="1600" b="0" i="0" u="none" strike="noStrike" dirty="0">
                          <a:solidFill>
                            <a:srgbClr val="000000"/>
                          </a:solidFill>
                          <a:effectLst/>
                          <a:latin typeface="+mn-lt"/>
                        </a:rPr>
                        <a:t>Graph Traversal</a:t>
                      </a:r>
                    </a:p>
                  </a:txBody>
                  <a:tcPr marL="9525" marR="9525" marT="9525" marB="0" anchor="ctr">
                    <a:solidFill>
                      <a:schemeClr val="accent1">
                        <a:lumMod val="20000"/>
                        <a:lumOff val="80000"/>
                      </a:schemeClr>
                    </a:solidFill>
                  </a:tcPr>
                </a:tc>
                <a:tc>
                  <a:txBody>
                    <a:bodyPr/>
                    <a:lstStyle/>
                    <a:p>
                      <a:pPr marL="182880" algn="just" fontAlgn="b"/>
                      <a:r>
                        <a:rPr lang="en-GB" sz="1600" b="0" i="0" u="sng" strike="noStrike" dirty="0">
                          <a:solidFill>
                            <a:srgbClr val="0000FF"/>
                          </a:solidFill>
                          <a:effectLst/>
                          <a:latin typeface="+mn-lt"/>
                          <a:hlinkClick r:id="rId3"/>
                        </a:rPr>
                        <a:t>https://www.youtube.com/watch?v=bIA8HEEUxZI</a:t>
                      </a:r>
                      <a:endParaRPr lang="en-GB" sz="1600" b="0" i="0" u="sng" strike="noStrike" dirty="0">
                        <a:solidFill>
                          <a:srgbClr val="0000FF"/>
                        </a:solidFill>
                        <a:effectLst/>
                        <a:latin typeface="+mn-lt"/>
                      </a:endParaRPr>
                    </a:p>
                  </a:txBody>
                  <a:tcPr marL="9525" marR="9525" marT="9525" marB="0" anchor="ctr">
                    <a:solidFill>
                      <a:schemeClr val="accent1">
                        <a:lumMod val="20000"/>
                        <a:lumOff val="80000"/>
                      </a:schemeClr>
                    </a:solidFill>
                  </a:tcPr>
                </a:tc>
                <a:tc>
                  <a:txBody>
                    <a:bodyPr/>
                    <a:lstStyle/>
                    <a:p>
                      <a:pPr marL="182880" algn="just" fontAlgn="b"/>
                      <a:r>
                        <a:rPr lang="en-US" sz="1600" b="0" i="0" u="none" strike="noStrike" dirty="0">
                          <a:solidFill>
                            <a:srgbClr val="000000"/>
                          </a:solidFill>
                          <a:effectLst/>
                          <a:latin typeface="+mn-lt"/>
                        </a:rPr>
                        <a:t>Include notes on BFS, DFS.</a:t>
                      </a:r>
                    </a:p>
                  </a:txBody>
                  <a:tcPr marL="9525" marR="9525" marT="9525" marB="0" anchor="ctr">
                    <a:solidFill>
                      <a:schemeClr val="accent1">
                        <a:lumMod val="20000"/>
                        <a:lumOff val="80000"/>
                      </a:schemeClr>
                    </a:solidFill>
                  </a:tcPr>
                </a:tc>
                <a:extLst>
                  <a:ext uri="{0D108BD9-81ED-4DB2-BD59-A6C34878D82A}">
                    <a16:rowId xmlns:a16="http://schemas.microsoft.com/office/drawing/2014/main" val="3941630312"/>
                  </a:ext>
                </a:extLst>
              </a:tr>
            </a:tbl>
          </a:graphicData>
        </a:graphic>
      </p:graphicFrame>
    </p:spTree>
    <p:extLst>
      <p:ext uri="{BB962C8B-B14F-4D97-AF65-F5344CB8AC3E}">
        <p14:creationId xmlns:p14="http://schemas.microsoft.com/office/powerpoint/2010/main" val="2078699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33710" y="3182383"/>
            <a:ext cx="10248181" cy="1015663"/>
          </a:xfrm>
          <a:prstGeom prst="rect">
            <a:avLst/>
          </a:prstGeom>
        </p:spPr>
        <p:txBody>
          <a:bodyPr wrap="square">
            <a:spAutoFit/>
          </a:bodyPr>
          <a:lstStyle/>
          <a:p>
            <a:pPr marL="12700" algn="ctr" fontAlgn="auto">
              <a:spcBef>
                <a:spcPts val="0"/>
              </a:spcBef>
              <a:spcAft>
                <a:spcPts val="0"/>
              </a:spcAft>
              <a:defRPr/>
            </a:pPr>
            <a:r>
              <a:rPr lang="en-IN" sz="6000" b="1" spc="-20" dirty="0">
                <a:latin typeface="Helvetica" panose="020B0604020202020204" pitchFamily="2" charset="0"/>
                <a:cs typeface="Arial" panose="020B0604020202020204" pitchFamily="34" charset="0"/>
              </a:rPr>
              <a:t>SPANNING TREES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41152336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6" name="Rectangle 5"/>
          <p:cNvSpPr/>
          <p:nvPr/>
        </p:nvSpPr>
        <p:spPr>
          <a:xfrm>
            <a:off x="207033" y="1121184"/>
            <a:ext cx="11816467" cy="249299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Spanning </a:t>
            </a:r>
            <a:r>
              <a:rPr lang="en-US" sz="2400" b="1" dirty="0" smtClean="0">
                <a:latin typeface="Times New Roman" panose="02020603050405020304" pitchFamily="18" charset="0"/>
                <a:cs typeface="Times New Roman" panose="02020603050405020304" pitchFamily="18" charset="0"/>
              </a:rPr>
              <a:t>trees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Suppose you have a connected undirected </a:t>
            </a:r>
            <a:r>
              <a:rPr lang="en-US" sz="2000" dirty="0" smtClean="0">
                <a:latin typeface="Times New Roman" panose="02020603050405020304" pitchFamily="18" charset="0"/>
                <a:cs typeface="Times New Roman" panose="02020603050405020304" pitchFamily="18" charset="0"/>
              </a:rPr>
              <a:t>graph</a:t>
            </a:r>
          </a:p>
          <a:p>
            <a:pPr marL="1062900" lvl="6" indent="-342900">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Connected: every node is reachable from every other </a:t>
            </a:r>
            <a:r>
              <a:rPr lang="en-US" sz="2000" dirty="0" smtClean="0">
                <a:latin typeface="Times New Roman" panose="02020603050405020304" pitchFamily="18" charset="0"/>
                <a:cs typeface="Times New Roman" panose="02020603050405020304" pitchFamily="18" charset="0"/>
              </a:rPr>
              <a:t>node</a:t>
            </a:r>
          </a:p>
          <a:p>
            <a:pPr marL="1062900" lvl="6" indent="-342900">
              <a:lnSpc>
                <a:spcPct val="9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Undirected: edges do not have an associated direction then a spanning tree of the graph is a connected subgraph in which there are no cycles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5" name="Group 57">
            <a:extLst>
              <a:ext uri="{FF2B5EF4-FFF2-40B4-BE49-F238E27FC236}">
                <a16:creationId xmlns:a16="http://schemas.microsoft.com/office/drawing/2014/main" id="{2135F44F-9197-4F17-9697-E5B321C4FEE4}"/>
              </a:ext>
            </a:extLst>
          </p:cNvPr>
          <p:cNvGrpSpPr>
            <a:grpSpLocks/>
          </p:cNvGrpSpPr>
          <p:nvPr/>
        </p:nvGrpSpPr>
        <p:grpSpPr bwMode="auto">
          <a:xfrm>
            <a:off x="1998282" y="4327133"/>
            <a:ext cx="2057400" cy="1712913"/>
            <a:chOff x="384" y="2592"/>
            <a:chExt cx="1296" cy="1079"/>
          </a:xfrm>
        </p:grpSpPr>
        <p:sp>
          <p:nvSpPr>
            <p:cNvPr id="8" name="Oval 4">
              <a:extLst>
                <a:ext uri="{FF2B5EF4-FFF2-40B4-BE49-F238E27FC236}">
                  <a16:creationId xmlns:a16="http://schemas.microsoft.com/office/drawing/2014/main" id="{F258BEB9-DE19-4183-B046-641003DDD0A4}"/>
                </a:ext>
              </a:extLst>
            </p:cNvPr>
            <p:cNvSpPr>
              <a:spLocks noChangeArrowheads="1"/>
            </p:cNvSpPr>
            <p:nvPr/>
          </p:nvSpPr>
          <p:spPr bwMode="auto">
            <a:xfrm>
              <a:off x="672" y="2592"/>
              <a:ext cx="193" cy="191"/>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 name="Oval 5">
              <a:extLst>
                <a:ext uri="{FF2B5EF4-FFF2-40B4-BE49-F238E27FC236}">
                  <a16:creationId xmlns:a16="http://schemas.microsoft.com/office/drawing/2014/main" id="{2BAA6AAA-8F89-4E86-8671-A2D861561F79}"/>
                </a:ext>
              </a:extLst>
            </p:cNvPr>
            <p:cNvSpPr>
              <a:spLocks noChangeArrowheads="1"/>
            </p:cNvSpPr>
            <p:nvPr/>
          </p:nvSpPr>
          <p:spPr bwMode="auto">
            <a:xfrm>
              <a:off x="672"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Oval 6">
              <a:extLst>
                <a:ext uri="{FF2B5EF4-FFF2-40B4-BE49-F238E27FC236}">
                  <a16:creationId xmlns:a16="http://schemas.microsoft.com/office/drawing/2014/main" id="{94541D5F-7202-45A1-9552-C14B62240825}"/>
                </a:ext>
              </a:extLst>
            </p:cNvPr>
            <p:cNvSpPr>
              <a:spLocks noChangeArrowheads="1"/>
            </p:cNvSpPr>
            <p:nvPr/>
          </p:nvSpPr>
          <p:spPr bwMode="auto">
            <a:xfrm>
              <a:off x="1200"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Oval 7">
              <a:extLst>
                <a:ext uri="{FF2B5EF4-FFF2-40B4-BE49-F238E27FC236}">
                  <a16:creationId xmlns:a16="http://schemas.microsoft.com/office/drawing/2014/main" id="{2BE1E221-A4DC-4540-B796-B158B717E764}"/>
                </a:ext>
              </a:extLst>
            </p:cNvPr>
            <p:cNvSpPr>
              <a:spLocks noChangeArrowheads="1"/>
            </p:cNvSpPr>
            <p:nvPr/>
          </p:nvSpPr>
          <p:spPr bwMode="auto">
            <a:xfrm>
              <a:off x="1200" y="259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9">
              <a:extLst>
                <a:ext uri="{FF2B5EF4-FFF2-40B4-BE49-F238E27FC236}">
                  <a16:creationId xmlns:a16="http://schemas.microsoft.com/office/drawing/2014/main" id="{5B39088A-2ADA-4A3F-A8B2-EFC587D2B59B}"/>
                </a:ext>
              </a:extLst>
            </p:cNvPr>
            <p:cNvSpPr>
              <a:spLocks noChangeShapeType="1"/>
            </p:cNvSpPr>
            <p:nvPr/>
          </p:nvSpPr>
          <p:spPr bwMode="auto">
            <a:xfrm>
              <a:off x="768"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0">
              <a:extLst>
                <a:ext uri="{FF2B5EF4-FFF2-40B4-BE49-F238E27FC236}">
                  <a16:creationId xmlns:a16="http://schemas.microsoft.com/office/drawing/2014/main" id="{2DBB4DC5-81AE-45F8-AA06-88AE114BD8F0}"/>
                </a:ext>
              </a:extLst>
            </p:cNvPr>
            <p:cNvSpPr>
              <a:spLocks noChangeShapeType="1"/>
            </p:cNvSpPr>
            <p:nvPr/>
          </p:nvSpPr>
          <p:spPr bwMode="auto">
            <a:xfrm>
              <a:off x="1296"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14" name="Line 11">
              <a:extLst>
                <a:ext uri="{FF2B5EF4-FFF2-40B4-BE49-F238E27FC236}">
                  <a16:creationId xmlns:a16="http://schemas.microsoft.com/office/drawing/2014/main" id="{EBFF3BDD-56B5-4936-AE3B-0A301D9D385E}"/>
                </a:ext>
              </a:extLst>
            </p:cNvPr>
            <p:cNvSpPr>
              <a:spLocks noChangeShapeType="1"/>
            </p:cNvSpPr>
            <p:nvPr/>
          </p:nvSpPr>
          <p:spPr bwMode="auto">
            <a:xfrm>
              <a:off x="864" y="2688"/>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12">
              <a:extLst>
                <a:ext uri="{FF2B5EF4-FFF2-40B4-BE49-F238E27FC236}">
                  <a16:creationId xmlns:a16="http://schemas.microsoft.com/office/drawing/2014/main" id="{D234E483-116E-4684-B386-5E37F69EDBB7}"/>
                </a:ext>
              </a:extLst>
            </p:cNvPr>
            <p:cNvSpPr>
              <a:spLocks noChangeShapeType="1"/>
            </p:cNvSpPr>
            <p:nvPr/>
          </p:nvSpPr>
          <p:spPr bwMode="auto">
            <a:xfrm>
              <a:off x="864" y="3120"/>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3">
              <a:extLst>
                <a:ext uri="{FF2B5EF4-FFF2-40B4-BE49-F238E27FC236}">
                  <a16:creationId xmlns:a16="http://schemas.microsoft.com/office/drawing/2014/main" id="{FAA2A4E5-9C2A-40C0-BAA6-C537A18B6856}"/>
                </a:ext>
              </a:extLst>
            </p:cNvPr>
            <p:cNvSpPr>
              <a:spLocks noChangeShapeType="1"/>
            </p:cNvSpPr>
            <p:nvPr/>
          </p:nvSpPr>
          <p:spPr bwMode="auto">
            <a:xfrm flipV="1">
              <a:off x="816" y="2736"/>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4">
              <a:extLst>
                <a:ext uri="{FF2B5EF4-FFF2-40B4-BE49-F238E27FC236}">
                  <a16:creationId xmlns:a16="http://schemas.microsoft.com/office/drawing/2014/main" id="{B5C7C5A3-9920-47F3-9268-010FB4F763A8}"/>
                </a:ext>
              </a:extLst>
            </p:cNvPr>
            <p:cNvSpPr>
              <a:spLocks noChangeShapeType="1"/>
            </p:cNvSpPr>
            <p:nvPr/>
          </p:nvSpPr>
          <p:spPr bwMode="auto">
            <a:xfrm>
              <a:off x="864" y="2736"/>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5">
              <a:extLst>
                <a:ext uri="{FF2B5EF4-FFF2-40B4-BE49-F238E27FC236}">
                  <a16:creationId xmlns:a16="http://schemas.microsoft.com/office/drawing/2014/main" id="{4B6E6B3F-A22A-489E-B199-BCEF1BD67980}"/>
                </a:ext>
              </a:extLst>
            </p:cNvPr>
            <p:cNvSpPr txBox="1">
              <a:spLocks noChangeArrowheads="1"/>
            </p:cNvSpPr>
            <p:nvPr/>
          </p:nvSpPr>
          <p:spPr bwMode="auto">
            <a:xfrm>
              <a:off x="384" y="3264"/>
              <a:ext cx="129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0"/>
                </a:spcBef>
              </a:pPr>
              <a:r>
                <a:rPr lang="en-US" altLang="en-US" sz="2000" dirty="0">
                  <a:ea typeface="MS Mincho" panose="02020609040205080304" pitchFamily="49" charset="-128"/>
                  <a:cs typeface="Times New Roman" panose="02020603050405020304" pitchFamily="18" charset="0"/>
                </a:rPr>
                <a:t>A connected,</a:t>
              </a:r>
              <a:br>
                <a:rPr lang="en-US" altLang="en-US" sz="2000" dirty="0">
                  <a:ea typeface="MS Mincho" panose="02020609040205080304" pitchFamily="49" charset="-128"/>
                  <a:cs typeface="Times New Roman" panose="02020603050405020304" pitchFamily="18" charset="0"/>
                </a:rPr>
              </a:br>
              <a:r>
                <a:rPr lang="en-US" altLang="en-US" sz="2000" dirty="0">
                  <a:ea typeface="MS Mincho" panose="02020609040205080304" pitchFamily="49" charset="-128"/>
                  <a:cs typeface="Times New Roman" panose="02020603050405020304" pitchFamily="18" charset="0"/>
                </a:rPr>
                <a:t>undirected graph</a:t>
              </a:r>
            </a:p>
          </p:txBody>
        </p:sp>
      </p:grpSp>
      <p:grpSp>
        <p:nvGrpSpPr>
          <p:cNvPr id="19" name="Group 58">
            <a:extLst>
              <a:ext uri="{FF2B5EF4-FFF2-40B4-BE49-F238E27FC236}">
                <a16:creationId xmlns:a16="http://schemas.microsoft.com/office/drawing/2014/main" id="{6E178546-DA5C-47BF-9474-D461E5E6A176}"/>
              </a:ext>
            </a:extLst>
          </p:cNvPr>
          <p:cNvGrpSpPr>
            <a:grpSpLocks/>
          </p:cNvGrpSpPr>
          <p:nvPr/>
        </p:nvGrpSpPr>
        <p:grpSpPr bwMode="auto">
          <a:xfrm>
            <a:off x="4589082" y="4316656"/>
            <a:ext cx="5676900" cy="1528763"/>
            <a:chOff x="1680" y="2592"/>
            <a:chExt cx="3576" cy="963"/>
          </a:xfrm>
        </p:grpSpPr>
        <p:sp>
          <p:nvSpPr>
            <p:cNvPr id="20" name="Oval 16">
              <a:extLst>
                <a:ext uri="{FF2B5EF4-FFF2-40B4-BE49-F238E27FC236}">
                  <a16:creationId xmlns:a16="http://schemas.microsoft.com/office/drawing/2014/main" id="{333CF621-D2B4-4698-B356-2E827CFB2B0A}"/>
                </a:ext>
              </a:extLst>
            </p:cNvPr>
            <p:cNvSpPr>
              <a:spLocks noChangeArrowheads="1"/>
            </p:cNvSpPr>
            <p:nvPr/>
          </p:nvSpPr>
          <p:spPr bwMode="auto">
            <a:xfrm>
              <a:off x="1680" y="2592"/>
              <a:ext cx="193" cy="191"/>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Oval 17">
              <a:extLst>
                <a:ext uri="{FF2B5EF4-FFF2-40B4-BE49-F238E27FC236}">
                  <a16:creationId xmlns:a16="http://schemas.microsoft.com/office/drawing/2014/main" id="{E5D139C2-5643-4611-A0BD-DBEEF7192CEB}"/>
                </a:ext>
              </a:extLst>
            </p:cNvPr>
            <p:cNvSpPr>
              <a:spLocks noChangeArrowheads="1"/>
            </p:cNvSpPr>
            <p:nvPr/>
          </p:nvSpPr>
          <p:spPr bwMode="auto">
            <a:xfrm>
              <a:off x="1680"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Oval 18">
              <a:extLst>
                <a:ext uri="{FF2B5EF4-FFF2-40B4-BE49-F238E27FC236}">
                  <a16:creationId xmlns:a16="http://schemas.microsoft.com/office/drawing/2014/main" id="{3FA53364-4F12-4772-A84F-F256469A9166}"/>
                </a:ext>
              </a:extLst>
            </p:cNvPr>
            <p:cNvSpPr>
              <a:spLocks noChangeArrowheads="1"/>
            </p:cNvSpPr>
            <p:nvPr/>
          </p:nvSpPr>
          <p:spPr bwMode="auto">
            <a:xfrm>
              <a:off x="2208"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Oval 19">
              <a:extLst>
                <a:ext uri="{FF2B5EF4-FFF2-40B4-BE49-F238E27FC236}">
                  <a16:creationId xmlns:a16="http://schemas.microsoft.com/office/drawing/2014/main" id="{5592A6FC-E709-476F-BB81-2D3E2F1A16F6}"/>
                </a:ext>
              </a:extLst>
            </p:cNvPr>
            <p:cNvSpPr>
              <a:spLocks noChangeArrowheads="1"/>
            </p:cNvSpPr>
            <p:nvPr/>
          </p:nvSpPr>
          <p:spPr bwMode="auto">
            <a:xfrm>
              <a:off x="2208" y="259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20">
              <a:extLst>
                <a:ext uri="{FF2B5EF4-FFF2-40B4-BE49-F238E27FC236}">
                  <a16:creationId xmlns:a16="http://schemas.microsoft.com/office/drawing/2014/main" id="{B6E216FD-1F99-4949-8995-04C112871891}"/>
                </a:ext>
              </a:extLst>
            </p:cNvPr>
            <p:cNvSpPr>
              <a:spLocks noChangeShapeType="1"/>
            </p:cNvSpPr>
            <p:nvPr/>
          </p:nvSpPr>
          <p:spPr bwMode="auto">
            <a:xfrm>
              <a:off x="1776"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21">
              <a:extLst>
                <a:ext uri="{FF2B5EF4-FFF2-40B4-BE49-F238E27FC236}">
                  <a16:creationId xmlns:a16="http://schemas.microsoft.com/office/drawing/2014/main" id="{04D4EBCA-A31E-4B97-86B7-FEA7B15D6B5E}"/>
                </a:ext>
              </a:extLst>
            </p:cNvPr>
            <p:cNvSpPr>
              <a:spLocks noChangeShapeType="1"/>
            </p:cNvSpPr>
            <p:nvPr/>
          </p:nvSpPr>
          <p:spPr bwMode="auto">
            <a:xfrm>
              <a:off x="2304"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22">
              <a:extLst>
                <a:ext uri="{FF2B5EF4-FFF2-40B4-BE49-F238E27FC236}">
                  <a16:creationId xmlns:a16="http://schemas.microsoft.com/office/drawing/2014/main" id="{999712E1-9D4F-49CA-82A9-7C20545FA91F}"/>
                </a:ext>
              </a:extLst>
            </p:cNvPr>
            <p:cNvSpPr>
              <a:spLocks noChangeShapeType="1"/>
            </p:cNvSpPr>
            <p:nvPr/>
          </p:nvSpPr>
          <p:spPr bwMode="auto">
            <a:xfrm>
              <a:off x="1872" y="2688"/>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Oval 26">
              <a:extLst>
                <a:ext uri="{FF2B5EF4-FFF2-40B4-BE49-F238E27FC236}">
                  <a16:creationId xmlns:a16="http://schemas.microsoft.com/office/drawing/2014/main" id="{7E4FC63D-6A60-4D01-9021-F9901D7F3C92}"/>
                </a:ext>
              </a:extLst>
            </p:cNvPr>
            <p:cNvSpPr>
              <a:spLocks noChangeArrowheads="1"/>
            </p:cNvSpPr>
            <p:nvPr/>
          </p:nvSpPr>
          <p:spPr bwMode="auto">
            <a:xfrm>
              <a:off x="2640" y="2592"/>
              <a:ext cx="193" cy="191"/>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Oval 27">
              <a:extLst>
                <a:ext uri="{FF2B5EF4-FFF2-40B4-BE49-F238E27FC236}">
                  <a16:creationId xmlns:a16="http://schemas.microsoft.com/office/drawing/2014/main" id="{482E6725-5E66-48DB-9DA1-E0CDB3D469E5}"/>
                </a:ext>
              </a:extLst>
            </p:cNvPr>
            <p:cNvSpPr>
              <a:spLocks noChangeArrowheads="1"/>
            </p:cNvSpPr>
            <p:nvPr/>
          </p:nvSpPr>
          <p:spPr bwMode="auto">
            <a:xfrm>
              <a:off x="2640"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Oval 28">
              <a:extLst>
                <a:ext uri="{FF2B5EF4-FFF2-40B4-BE49-F238E27FC236}">
                  <a16:creationId xmlns:a16="http://schemas.microsoft.com/office/drawing/2014/main" id="{7561FFE4-A0D6-4FC2-8EB2-D7A69248D671}"/>
                </a:ext>
              </a:extLst>
            </p:cNvPr>
            <p:cNvSpPr>
              <a:spLocks noChangeArrowheads="1"/>
            </p:cNvSpPr>
            <p:nvPr/>
          </p:nvSpPr>
          <p:spPr bwMode="auto">
            <a:xfrm>
              <a:off x="3168"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Oval 29">
              <a:extLst>
                <a:ext uri="{FF2B5EF4-FFF2-40B4-BE49-F238E27FC236}">
                  <a16:creationId xmlns:a16="http://schemas.microsoft.com/office/drawing/2014/main" id="{62EC22E9-EC08-4DD4-B906-A3BA8A806719}"/>
                </a:ext>
              </a:extLst>
            </p:cNvPr>
            <p:cNvSpPr>
              <a:spLocks noChangeArrowheads="1"/>
            </p:cNvSpPr>
            <p:nvPr/>
          </p:nvSpPr>
          <p:spPr bwMode="auto">
            <a:xfrm>
              <a:off x="3168" y="259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30">
              <a:extLst>
                <a:ext uri="{FF2B5EF4-FFF2-40B4-BE49-F238E27FC236}">
                  <a16:creationId xmlns:a16="http://schemas.microsoft.com/office/drawing/2014/main" id="{DFC968BE-2C65-42C3-BD08-14953FA40B17}"/>
                </a:ext>
              </a:extLst>
            </p:cNvPr>
            <p:cNvSpPr>
              <a:spLocks noChangeShapeType="1"/>
            </p:cNvSpPr>
            <p:nvPr/>
          </p:nvSpPr>
          <p:spPr bwMode="auto">
            <a:xfrm>
              <a:off x="2736"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33">
              <a:extLst>
                <a:ext uri="{FF2B5EF4-FFF2-40B4-BE49-F238E27FC236}">
                  <a16:creationId xmlns:a16="http://schemas.microsoft.com/office/drawing/2014/main" id="{FAAB3455-B5E9-4C94-82AA-2D2BFD0A91BC}"/>
                </a:ext>
              </a:extLst>
            </p:cNvPr>
            <p:cNvSpPr>
              <a:spLocks noChangeShapeType="1"/>
            </p:cNvSpPr>
            <p:nvPr/>
          </p:nvSpPr>
          <p:spPr bwMode="auto">
            <a:xfrm>
              <a:off x="2832" y="3120"/>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34">
              <a:extLst>
                <a:ext uri="{FF2B5EF4-FFF2-40B4-BE49-F238E27FC236}">
                  <a16:creationId xmlns:a16="http://schemas.microsoft.com/office/drawing/2014/main" id="{AE6C536C-B387-4A8B-A9CE-DCC838F26BA2}"/>
                </a:ext>
              </a:extLst>
            </p:cNvPr>
            <p:cNvSpPr>
              <a:spLocks noChangeShapeType="1"/>
            </p:cNvSpPr>
            <p:nvPr/>
          </p:nvSpPr>
          <p:spPr bwMode="auto">
            <a:xfrm flipV="1">
              <a:off x="2784" y="2736"/>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Oval 36">
              <a:extLst>
                <a:ext uri="{FF2B5EF4-FFF2-40B4-BE49-F238E27FC236}">
                  <a16:creationId xmlns:a16="http://schemas.microsoft.com/office/drawing/2014/main" id="{7B66FD3E-4004-413B-8E68-377315F23137}"/>
                </a:ext>
              </a:extLst>
            </p:cNvPr>
            <p:cNvSpPr>
              <a:spLocks noChangeArrowheads="1"/>
            </p:cNvSpPr>
            <p:nvPr/>
          </p:nvSpPr>
          <p:spPr bwMode="auto">
            <a:xfrm>
              <a:off x="3552" y="2592"/>
              <a:ext cx="193" cy="191"/>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Oval 37">
              <a:extLst>
                <a:ext uri="{FF2B5EF4-FFF2-40B4-BE49-F238E27FC236}">
                  <a16:creationId xmlns:a16="http://schemas.microsoft.com/office/drawing/2014/main" id="{FC6C7C21-D10A-42C8-BED0-B12F9622642A}"/>
                </a:ext>
              </a:extLst>
            </p:cNvPr>
            <p:cNvSpPr>
              <a:spLocks noChangeArrowheads="1"/>
            </p:cNvSpPr>
            <p:nvPr/>
          </p:nvSpPr>
          <p:spPr bwMode="auto">
            <a:xfrm>
              <a:off x="3552"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Oval 38">
              <a:extLst>
                <a:ext uri="{FF2B5EF4-FFF2-40B4-BE49-F238E27FC236}">
                  <a16:creationId xmlns:a16="http://schemas.microsoft.com/office/drawing/2014/main" id="{70314A61-77AA-4668-876D-E97876308B3C}"/>
                </a:ext>
              </a:extLst>
            </p:cNvPr>
            <p:cNvSpPr>
              <a:spLocks noChangeArrowheads="1"/>
            </p:cNvSpPr>
            <p:nvPr/>
          </p:nvSpPr>
          <p:spPr bwMode="auto">
            <a:xfrm>
              <a:off x="4080"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Oval 39">
              <a:extLst>
                <a:ext uri="{FF2B5EF4-FFF2-40B4-BE49-F238E27FC236}">
                  <a16:creationId xmlns:a16="http://schemas.microsoft.com/office/drawing/2014/main" id="{7C9E62F6-787C-45BE-A949-A38B72945523}"/>
                </a:ext>
              </a:extLst>
            </p:cNvPr>
            <p:cNvSpPr>
              <a:spLocks noChangeArrowheads="1"/>
            </p:cNvSpPr>
            <p:nvPr/>
          </p:nvSpPr>
          <p:spPr bwMode="auto">
            <a:xfrm>
              <a:off x="4080" y="259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40">
              <a:extLst>
                <a:ext uri="{FF2B5EF4-FFF2-40B4-BE49-F238E27FC236}">
                  <a16:creationId xmlns:a16="http://schemas.microsoft.com/office/drawing/2014/main" id="{3F8A8D0F-4AA2-44E9-9986-8B92C8D763A1}"/>
                </a:ext>
              </a:extLst>
            </p:cNvPr>
            <p:cNvSpPr>
              <a:spLocks noChangeShapeType="1"/>
            </p:cNvSpPr>
            <p:nvPr/>
          </p:nvSpPr>
          <p:spPr bwMode="auto">
            <a:xfrm>
              <a:off x="3648"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41">
              <a:extLst>
                <a:ext uri="{FF2B5EF4-FFF2-40B4-BE49-F238E27FC236}">
                  <a16:creationId xmlns:a16="http://schemas.microsoft.com/office/drawing/2014/main" id="{6488380E-FD5E-4DD0-8BB6-3E2E8D3E0973}"/>
                </a:ext>
              </a:extLst>
            </p:cNvPr>
            <p:cNvSpPr>
              <a:spLocks noChangeShapeType="1"/>
            </p:cNvSpPr>
            <p:nvPr/>
          </p:nvSpPr>
          <p:spPr bwMode="auto">
            <a:xfrm>
              <a:off x="4176"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45">
              <a:extLst>
                <a:ext uri="{FF2B5EF4-FFF2-40B4-BE49-F238E27FC236}">
                  <a16:creationId xmlns:a16="http://schemas.microsoft.com/office/drawing/2014/main" id="{C112CEAD-4F1D-468C-B8E2-663543E6E3C2}"/>
                </a:ext>
              </a:extLst>
            </p:cNvPr>
            <p:cNvSpPr>
              <a:spLocks noChangeShapeType="1"/>
            </p:cNvSpPr>
            <p:nvPr/>
          </p:nvSpPr>
          <p:spPr bwMode="auto">
            <a:xfrm>
              <a:off x="3744" y="2736"/>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Oval 46">
              <a:extLst>
                <a:ext uri="{FF2B5EF4-FFF2-40B4-BE49-F238E27FC236}">
                  <a16:creationId xmlns:a16="http://schemas.microsoft.com/office/drawing/2014/main" id="{8CD15941-673F-4835-8681-9D23FCF663F7}"/>
                </a:ext>
              </a:extLst>
            </p:cNvPr>
            <p:cNvSpPr>
              <a:spLocks noChangeArrowheads="1"/>
            </p:cNvSpPr>
            <p:nvPr/>
          </p:nvSpPr>
          <p:spPr bwMode="auto">
            <a:xfrm>
              <a:off x="4464" y="2592"/>
              <a:ext cx="193" cy="191"/>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47">
              <a:extLst>
                <a:ext uri="{FF2B5EF4-FFF2-40B4-BE49-F238E27FC236}">
                  <a16:creationId xmlns:a16="http://schemas.microsoft.com/office/drawing/2014/main" id="{74A38C8D-AFB2-4C50-9342-C5E70AF4AD29}"/>
                </a:ext>
              </a:extLst>
            </p:cNvPr>
            <p:cNvSpPr>
              <a:spLocks noChangeArrowheads="1"/>
            </p:cNvSpPr>
            <p:nvPr/>
          </p:nvSpPr>
          <p:spPr bwMode="auto">
            <a:xfrm>
              <a:off x="4464"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Oval 48">
              <a:extLst>
                <a:ext uri="{FF2B5EF4-FFF2-40B4-BE49-F238E27FC236}">
                  <a16:creationId xmlns:a16="http://schemas.microsoft.com/office/drawing/2014/main" id="{D66BD84D-97AC-4D47-A688-1B393FE7A423}"/>
                </a:ext>
              </a:extLst>
            </p:cNvPr>
            <p:cNvSpPr>
              <a:spLocks noChangeArrowheads="1"/>
            </p:cNvSpPr>
            <p:nvPr/>
          </p:nvSpPr>
          <p:spPr bwMode="auto">
            <a:xfrm>
              <a:off x="4992" y="302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Oval 49">
              <a:extLst>
                <a:ext uri="{FF2B5EF4-FFF2-40B4-BE49-F238E27FC236}">
                  <a16:creationId xmlns:a16="http://schemas.microsoft.com/office/drawing/2014/main" id="{2BFDE376-188C-4A61-A5B9-D74895F0D84F}"/>
                </a:ext>
              </a:extLst>
            </p:cNvPr>
            <p:cNvSpPr>
              <a:spLocks noChangeArrowheads="1"/>
            </p:cNvSpPr>
            <p:nvPr/>
          </p:nvSpPr>
          <p:spPr bwMode="auto">
            <a:xfrm>
              <a:off x="4992" y="259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51">
              <a:extLst>
                <a:ext uri="{FF2B5EF4-FFF2-40B4-BE49-F238E27FC236}">
                  <a16:creationId xmlns:a16="http://schemas.microsoft.com/office/drawing/2014/main" id="{DF1CB814-5DF8-4894-BF1F-D79ADF190D7A}"/>
                </a:ext>
              </a:extLst>
            </p:cNvPr>
            <p:cNvSpPr>
              <a:spLocks noChangeShapeType="1"/>
            </p:cNvSpPr>
            <p:nvPr/>
          </p:nvSpPr>
          <p:spPr bwMode="auto">
            <a:xfrm>
              <a:off x="5088" y="2784"/>
              <a:ext cx="0"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52">
              <a:extLst>
                <a:ext uri="{FF2B5EF4-FFF2-40B4-BE49-F238E27FC236}">
                  <a16:creationId xmlns:a16="http://schemas.microsoft.com/office/drawing/2014/main" id="{C14A5503-82E3-48B5-880C-3BDBB8D90426}"/>
                </a:ext>
              </a:extLst>
            </p:cNvPr>
            <p:cNvSpPr>
              <a:spLocks noChangeShapeType="1"/>
            </p:cNvSpPr>
            <p:nvPr/>
          </p:nvSpPr>
          <p:spPr bwMode="auto">
            <a:xfrm>
              <a:off x="4656" y="2688"/>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53">
              <a:extLst>
                <a:ext uri="{FF2B5EF4-FFF2-40B4-BE49-F238E27FC236}">
                  <a16:creationId xmlns:a16="http://schemas.microsoft.com/office/drawing/2014/main" id="{C9A1EA44-34E5-4633-89B5-078282044E62}"/>
                </a:ext>
              </a:extLst>
            </p:cNvPr>
            <p:cNvSpPr>
              <a:spLocks noChangeShapeType="1"/>
            </p:cNvSpPr>
            <p:nvPr/>
          </p:nvSpPr>
          <p:spPr bwMode="auto">
            <a:xfrm>
              <a:off x="4656" y="3120"/>
              <a:ext cx="33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Text Box 56">
              <a:extLst>
                <a:ext uri="{FF2B5EF4-FFF2-40B4-BE49-F238E27FC236}">
                  <a16:creationId xmlns:a16="http://schemas.microsoft.com/office/drawing/2014/main" id="{3436FA98-4ABD-4174-B487-4EC7BA42E6FF}"/>
                </a:ext>
              </a:extLst>
            </p:cNvPr>
            <p:cNvSpPr txBox="1">
              <a:spLocks noChangeArrowheads="1"/>
            </p:cNvSpPr>
            <p:nvPr/>
          </p:nvSpPr>
          <p:spPr bwMode="auto">
            <a:xfrm>
              <a:off x="2040" y="3322"/>
              <a:ext cx="32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Four of the spanning trees of the graph</a:t>
              </a:r>
            </a:p>
          </p:txBody>
        </p:sp>
      </p:grpSp>
    </p:spTree>
    <p:extLst>
      <p:ext uri="{BB962C8B-B14F-4D97-AF65-F5344CB8AC3E}">
        <p14:creationId xmlns:p14="http://schemas.microsoft.com/office/powerpoint/2010/main" val="22091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sp>
        <p:nvSpPr>
          <p:cNvPr id="6" name="Rectangle 5"/>
          <p:cNvSpPr/>
          <p:nvPr/>
        </p:nvSpPr>
        <p:spPr>
          <a:xfrm>
            <a:off x="207033" y="1121184"/>
            <a:ext cx="11816467" cy="19389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Finding a spanning </a:t>
            </a:r>
            <a:r>
              <a:rPr lang="en-US" sz="2400" b="1" dirty="0" smtClean="0">
                <a:latin typeface="Times New Roman" panose="02020603050405020304" pitchFamily="18" charset="0"/>
                <a:cs typeface="Times New Roman" panose="02020603050405020304" pitchFamily="18" charset="0"/>
              </a:rPr>
              <a:t>tree</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To find a spanning tree of a graph</a:t>
            </a:r>
            <a:r>
              <a:rPr lang="en-US" sz="2000" dirty="0" smtClean="0">
                <a:latin typeface="Times New Roman" panose="02020603050405020304" pitchFamily="18" charset="0"/>
                <a:cs typeface="Times New Roman" panose="02020603050405020304" pitchFamily="18" charset="0"/>
              </a:rPr>
              <a:t>, pick </a:t>
            </a:r>
            <a:r>
              <a:rPr lang="en-US" sz="2000" dirty="0">
                <a:latin typeface="Times New Roman" panose="02020603050405020304" pitchFamily="18" charset="0"/>
                <a:cs typeface="Times New Roman" panose="02020603050405020304" pitchFamily="18" charset="0"/>
              </a:rPr>
              <a:t>an initial node and call it part of the spanning </a:t>
            </a:r>
            <a:r>
              <a:rPr lang="en-US" sz="2000" dirty="0" smtClean="0">
                <a:latin typeface="Times New Roman" panose="02020603050405020304" pitchFamily="18" charset="0"/>
                <a:cs typeface="Times New Roman" panose="02020603050405020304" pitchFamily="18" charset="0"/>
              </a:rPr>
              <a:t>tree</a:t>
            </a:r>
          </a:p>
          <a:p>
            <a:pPr marL="720000" lvl="6">
              <a:lnSpc>
                <a:spcPct val="90000"/>
              </a:lnSpc>
            </a:pPr>
            <a:endParaRPr lang="en-US" sz="2000" dirty="0">
              <a:latin typeface="Times New Roman" panose="02020603050405020304" pitchFamily="18" charset="0"/>
              <a:cs typeface="Times New Roman" panose="02020603050405020304" pitchFamily="18" charset="0"/>
            </a:endParaRPr>
          </a:p>
          <a:p>
            <a:pPr marL="720000" lvl="6">
              <a:lnSpc>
                <a:spcPct val="90000"/>
              </a:lnSpc>
            </a:pPr>
            <a:r>
              <a:rPr lang="en-US" sz="2000" dirty="0">
                <a:latin typeface="Times New Roman" panose="02020603050405020304" pitchFamily="18" charset="0"/>
                <a:cs typeface="Times New Roman" panose="02020603050405020304" pitchFamily="18" charset="0"/>
              </a:rPr>
              <a:t>Do a search from the initial node</a:t>
            </a:r>
            <a:r>
              <a:rPr lang="en-US" sz="2000" dirty="0" smtClean="0">
                <a:latin typeface="Times New Roman" panose="02020603050405020304" pitchFamily="18" charset="0"/>
                <a:cs typeface="Times New Roman" panose="02020603050405020304" pitchFamily="18" charset="0"/>
              </a:rPr>
              <a:t>: each </a:t>
            </a:r>
            <a:r>
              <a:rPr lang="en-US" sz="2000" dirty="0">
                <a:latin typeface="Times New Roman" panose="02020603050405020304" pitchFamily="18" charset="0"/>
                <a:cs typeface="Times New Roman" panose="02020603050405020304" pitchFamily="18" charset="0"/>
              </a:rPr>
              <a:t>time you find a node that is not in the spanning tree, add to the spanning tree both the new node and the edge you followed to get to it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49" name="Group 72">
            <a:extLst>
              <a:ext uri="{FF2B5EF4-FFF2-40B4-BE49-F238E27FC236}">
                <a16:creationId xmlns:a16="http://schemas.microsoft.com/office/drawing/2014/main" id="{FDB4B081-DD06-4F79-9C39-845D64B480D3}"/>
              </a:ext>
            </a:extLst>
          </p:cNvPr>
          <p:cNvGrpSpPr>
            <a:grpSpLocks/>
          </p:cNvGrpSpPr>
          <p:nvPr/>
        </p:nvGrpSpPr>
        <p:grpSpPr bwMode="auto">
          <a:xfrm>
            <a:off x="1631529" y="3391972"/>
            <a:ext cx="2286000" cy="3068638"/>
            <a:chOff x="720" y="2400"/>
            <a:chExt cx="1440" cy="1933"/>
          </a:xfrm>
        </p:grpSpPr>
        <p:sp>
          <p:nvSpPr>
            <p:cNvPr id="50" name="Oval 4">
              <a:extLst>
                <a:ext uri="{FF2B5EF4-FFF2-40B4-BE49-F238E27FC236}">
                  <a16:creationId xmlns:a16="http://schemas.microsoft.com/office/drawing/2014/main" id="{98DF7811-F39F-46C9-90E3-144FCF777919}"/>
                </a:ext>
              </a:extLst>
            </p:cNvPr>
            <p:cNvSpPr>
              <a:spLocks noChangeArrowheads="1"/>
            </p:cNvSpPr>
            <p:nvPr/>
          </p:nvSpPr>
          <p:spPr bwMode="auto">
            <a:xfrm>
              <a:off x="1392" y="2400"/>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1" name="Oval 5">
              <a:extLst>
                <a:ext uri="{FF2B5EF4-FFF2-40B4-BE49-F238E27FC236}">
                  <a16:creationId xmlns:a16="http://schemas.microsoft.com/office/drawing/2014/main" id="{DF021289-62E6-4E4A-9C7E-6011A52909AE}"/>
                </a:ext>
              </a:extLst>
            </p:cNvPr>
            <p:cNvSpPr>
              <a:spLocks noChangeArrowheads="1"/>
            </p:cNvSpPr>
            <p:nvPr/>
          </p:nvSpPr>
          <p:spPr bwMode="auto">
            <a:xfrm>
              <a:off x="864"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2" name="Oval 6">
              <a:extLst>
                <a:ext uri="{FF2B5EF4-FFF2-40B4-BE49-F238E27FC236}">
                  <a16:creationId xmlns:a16="http://schemas.microsoft.com/office/drawing/2014/main" id="{18164A5F-B82A-4725-8D80-636D1D713DA2}"/>
                </a:ext>
              </a:extLst>
            </p:cNvPr>
            <p:cNvSpPr>
              <a:spLocks noChangeArrowheads="1"/>
            </p:cNvSpPr>
            <p:nvPr/>
          </p:nvSpPr>
          <p:spPr bwMode="auto">
            <a:xfrm>
              <a:off x="1200"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3" name="Oval 7">
              <a:extLst>
                <a:ext uri="{FF2B5EF4-FFF2-40B4-BE49-F238E27FC236}">
                  <a16:creationId xmlns:a16="http://schemas.microsoft.com/office/drawing/2014/main" id="{BA4405E2-16ED-4372-9EBB-664D54FE656F}"/>
                </a:ext>
              </a:extLst>
            </p:cNvPr>
            <p:cNvSpPr>
              <a:spLocks noChangeArrowheads="1"/>
            </p:cNvSpPr>
            <p:nvPr/>
          </p:nvSpPr>
          <p:spPr bwMode="auto">
            <a:xfrm>
              <a:off x="1536"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4" name="Oval 8">
              <a:extLst>
                <a:ext uri="{FF2B5EF4-FFF2-40B4-BE49-F238E27FC236}">
                  <a16:creationId xmlns:a16="http://schemas.microsoft.com/office/drawing/2014/main" id="{4FA3D9CA-41D7-4BC3-9EC6-544A738D7273}"/>
                </a:ext>
              </a:extLst>
            </p:cNvPr>
            <p:cNvSpPr>
              <a:spLocks noChangeArrowheads="1"/>
            </p:cNvSpPr>
            <p:nvPr/>
          </p:nvSpPr>
          <p:spPr bwMode="auto">
            <a:xfrm>
              <a:off x="1872"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5" name="Oval 9">
              <a:extLst>
                <a:ext uri="{FF2B5EF4-FFF2-40B4-BE49-F238E27FC236}">
                  <a16:creationId xmlns:a16="http://schemas.microsoft.com/office/drawing/2014/main" id="{2EBE58DD-F540-4B70-8885-A1084B6282C9}"/>
                </a:ext>
              </a:extLst>
            </p:cNvPr>
            <p:cNvSpPr>
              <a:spLocks noChangeArrowheads="1"/>
            </p:cNvSpPr>
            <p:nvPr/>
          </p:nvSpPr>
          <p:spPr bwMode="auto">
            <a:xfrm>
              <a:off x="1056"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6" name="Oval 10">
              <a:extLst>
                <a:ext uri="{FF2B5EF4-FFF2-40B4-BE49-F238E27FC236}">
                  <a16:creationId xmlns:a16="http://schemas.microsoft.com/office/drawing/2014/main" id="{176002B8-2AAB-4269-B6FA-17109C6DD2D1}"/>
                </a:ext>
              </a:extLst>
            </p:cNvPr>
            <p:cNvSpPr>
              <a:spLocks noChangeArrowheads="1"/>
            </p:cNvSpPr>
            <p:nvPr/>
          </p:nvSpPr>
          <p:spPr bwMode="auto">
            <a:xfrm>
              <a:off x="1392"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7" name="Oval 11">
              <a:extLst>
                <a:ext uri="{FF2B5EF4-FFF2-40B4-BE49-F238E27FC236}">
                  <a16:creationId xmlns:a16="http://schemas.microsoft.com/office/drawing/2014/main" id="{CF28C6BC-5CBB-498F-9DE4-F0CB6EC62A07}"/>
                </a:ext>
              </a:extLst>
            </p:cNvPr>
            <p:cNvSpPr>
              <a:spLocks noChangeArrowheads="1"/>
            </p:cNvSpPr>
            <p:nvPr/>
          </p:nvSpPr>
          <p:spPr bwMode="auto">
            <a:xfrm>
              <a:off x="1728"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8" name="Oval 12">
              <a:extLst>
                <a:ext uri="{FF2B5EF4-FFF2-40B4-BE49-F238E27FC236}">
                  <a16:creationId xmlns:a16="http://schemas.microsoft.com/office/drawing/2014/main" id="{13D3D43D-0542-4EFA-9E8C-CE452CAEBC35}"/>
                </a:ext>
              </a:extLst>
            </p:cNvPr>
            <p:cNvSpPr>
              <a:spLocks noChangeArrowheads="1"/>
            </p:cNvSpPr>
            <p:nvPr/>
          </p:nvSpPr>
          <p:spPr bwMode="auto">
            <a:xfrm>
              <a:off x="1392" y="3696"/>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59" name="Line 16">
              <a:extLst>
                <a:ext uri="{FF2B5EF4-FFF2-40B4-BE49-F238E27FC236}">
                  <a16:creationId xmlns:a16="http://schemas.microsoft.com/office/drawing/2014/main" id="{E9536AA5-7792-409E-83DF-4EA6CD86CF17}"/>
                </a:ext>
              </a:extLst>
            </p:cNvPr>
            <p:cNvSpPr>
              <a:spLocks noChangeShapeType="1"/>
            </p:cNvSpPr>
            <p:nvPr/>
          </p:nvSpPr>
          <p:spPr bwMode="auto">
            <a:xfrm flipH="1">
              <a:off x="1008" y="2544"/>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0" name="Line 17">
              <a:extLst>
                <a:ext uri="{FF2B5EF4-FFF2-40B4-BE49-F238E27FC236}">
                  <a16:creationId xmlns:a16="http://schemas.microsoft.com/office/drawing/2014/main" id="{9A26A467-2BD5-4711-A25C-BF3537793956}"/>
                </a:ext>
              </a:extLst>
            </p:cNvPr>
            <p:cNvSpPr>
              <a:spLocks noChangeShapeType="1"/>
            </p:cNvSpPr>
            <p:nvPr/>
          </p:nvSpPr>
          <p:spPr bwMode="auto">
            <a:xfrm flipV="1">
              <a:off x="1296" y="2592"/>
              <a:ext cx="144"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1" name="Line 18">
              <a:extLst>
                <a:ext uri="{FF2B5EF4-FFF2-40B4-BE49-F238E27FC236}">
                  <a16:creationId xmlns:a16="http://schemas.microsoft.com/office/drawing/2014/main" id="{773454C1-5B9B-4EF0-A699-F6EACA59DA30}"/>
                </a:ext>
              </a:extLst>
            </p:cNvPr>
            <p:cNvSpPr>
              <a:spLocks noChangeShapeType="1"/>
            </p:cNvSpPr>
            <p:nvPr/>
          </p:nvSpPr>
          <p:spPr bwMode="auto">
            <a:xfrm flipH="1" flipV="1">
              <a:off x="1536" y="2592"/>
              <a:ext cx="96"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2" name="Line 19">
              <a:extLst>
                <a:ext uri="{FF2B5EF4-FFF2-40B4-BE49-F238E27FC236}">
                  <a16:creationId xmlns:a16="http://schemas.microsoft.com/office/drawing/2014/main" id="{5C79FB44-2342-4819-8980-EE08C1639E6E}"/>
                </a:ext>
              </a:extLst>
            </p:cNvPr>
            <p:cNvSpPr>
              <a:spLocks noChangeShapeType="1"/>
            </p:cNvSpPr>
            <p:nvPr/>
          </p:nvSpPr>
          <p:spPr bwMode="auto">
            <a:xfrm flipH="1" flipV="1">
              <a:off x="1584" y="2544"/>
              <a:ext cx="33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3" name="Line 20">
              <a:extLst>
                <a:ext uri="{FF2B5EF4-FFF2-40B4-BE49-F238E27FC236}">
                  <a16:creationId xmlns:a16="http://schemas.microsoft.com/office/drawing/2014/main" id="{CF990C5F-CB10-4DC7-8A97-FCC76F92531C}"/>
                </a:ext>
              </a:extLst>
            </p:cNvPr>
            <p:cNvSpPr>
              <a:spLocks noChangeShapeType="1"/>
            </p:cNvSpPr>
            <p:nvPr/>
          </p:nvSpPr>
          <p:spPr bwMode="auto">
            <a:xfrm flipH="1" flipV="1">
              <a:off x="960" y="3024"/>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4" name="Line 23">
              <a:extLst>
                <a:ext uri="{FF2B5EF4-FFF2-40B4-BE49-F238E27FC236}">
                  <a16:creationId xmlns:a16="http://schemas.microsoft.com/office/drawing/2014/main" id="{31D8D5A9-DF3F-4DE0-B0BA-3CB9CC9D7366}"/>
                </a:ext>
              </a:extLst>
            </p:cNvPr>
            <p:cNvSpPr>
              <a:spLocks noChangeShapeType="1"/>
            </p:cNvSpPr>
            <p:nvPr/>
          </p:nvSpPr>
          <p:spPr bwMode="auto">
            <a:xfrm flipH="1">
              <a:off x="1824" y="3024"/>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5" name="Line 24">
              <a:extLst>
                <a:ext uri="{FF2B5EF4-FFF2-40B4-BE49-F238E27FC236}">
                  <a16:creationId xmlns:a16="http://schemas.microsoft.com/office/drawing/2014/main" id="{2CA6387A-57A0-4568-A5B2-0BFCA6901982}"/>
                </a:ext>
              </a:extLst>
            </p:cNvPr>
            <p:cNvSpPr>
              <a:spLocks noChangeShapeType="1"/>
            </p:cNvSpPr>
            <p:nvPr/>
          </p:nvSpPr>
          <p:spPr bwMode="auto">
            <a:xfrm flipH="1">
              <a:off x="1200" y="3024"/>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6" name="Line 25">
              <a:extLst>
                <a:ext uri="{FF2B5EF4-FFF2-40B4-BE49-F238E27FC236}">
                  <a16:creationId xmlns:a16="http://schemas.microsoft.com/office/drawing/2014/main" id="{33911E94-1D21-46E7-A8A7-FE44C501CB40}"/>
                </a:ext>
              </a:extLst>
            </p:cNvPr>
            <p:cNvSpPr>
              <a:spLocks noChangeShapeType="1"/>
            </p:cNvSpPr>
            <p:nvPr/>
          </p:nvSpPr>
          <p:spPr bwMode="auto">
            <a:xfrm>
              <a:off x="1632" y="3024"/>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7" name="Line 26">
              <a:extLst>
                <a:ext uri="{FF2B5EF4-FFF2-40B4-BE49-F238E27FC236}">
                  <a16:creationId xmlns:a16="http://schemas.microsoft.com/office/drawing/2014/main" id="{C12CC14B-AE10-4C9E-94B0-837BEDE40388}"/>
                </a:ext>
              </a:extLst>
            </p:cNvPr>
            <p:cNvSpPr>
              <a:spLocks noChangeShapeType="1"/>
            </p:cNvSpPr>
            <p:nvPr/>
          </p:nvSpPr>
          <p:spPr bwMode="auto">
            <a:xfrm flipH="1">
              <a:off x="1536" y="3504"/>
              <a:ext cx="24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8" name="Line 27">
              <a:extLst>
                <a:ext uri="{FF2B5EF4-FFF2-40B4-BE49-F238E27FC236}">
                  <a16:creationId xmlns:a16="http://schemas.microsoft.com/office/drawing/2014/main" id="{57C2AF0D-72C9-4A11-BA29-3C2C2B64CA4B}"/>
                </a:ext>
              </a:extLst>
            </p:cNvPr>
            <p:cNvSpPr>
              <a:spLocks noChangeShapeType="1"/>
            </p:cNvSpPr>
            <p:nvPr/>
          </p:nvSpPr>
          <p:spPr bwMode="auto">
            <a:xfrm>
              <a:off x="1200" y="3504"/>
              <a:ext cx="24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69" name="Line 28">
              <a:extLst>
                <a:ext uri="{FF2B5EF4-FFF2-40B4-BE49-F238E27FC236}">
                  <a16:creationId xmlns:a16="http://schemas.microsoft.com/office/drawing/2014/main" id="{3FCC21D3-5AFD-4E9D-BBD9-888D9ABFD731}"/>
                </a:ext>
              </a:extLst>
            </p:cNvPr>
            <p:cNvSpPr>
              <a:spLocks noChangeShapeType="1"/>
            </p:cNvSpPr>
            <p:nvPr/>
          </p:nvSpPr>
          <p:spPr bwMode="auto">
            <a:xfrm>
              <a:off x="1488" y="350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0" name="Text Box 69">
              <a:extLst>
                <a:ext uri="{FF2B5EF4-FFF2-40B4-BE49-F238E27FC236}">
                  <a16:creationId xmlns:a16="http://schemas.microsoft.com/office/drawing/2014/main" id="{370DB866-9808-4A99-B3D0-AB5397DB927A}"/>
                </a:ext>
              </a:extLst>
            </p:cNvPr>
            <p:cNvSpPr txBox="1">
              <a:spLocks noChangeArrowheads="1"/>
            </p:cNvSpPr>
            <p:nvPr/>
          </p:nvSpPr>
          <p:spPr bwMode="auto">
            <a:xfrm>
              <a:off x="720" y="3926"/>
              <a:ext cx="14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0"/>
                </a:spcBef>
              </a:pPr>
              <a:r>
                <a:rPr lang="en-US" altLang="en-US" sz="2000" dirty="0">
                  <a:ea typeface="MS Mincho" panose="02020609040205080304" pitchFamily="49" charset="-128"/>
                  <a:cs typeface="Times New Roman" panose="02020603050405020304" pitchFamily="18" charset="0"/>
                </a:rPr>
                <a:t>An undirected graph</a:t>
              </a:r>
            </a:p>
          </p:txBody>
        </p:sp>
      </p:grpSp>
      <p:grpSp>
        <p:nvGrpSpPr>
          <p:cNvPr id="71" name="Group 75">
            <a:extLst>
              <a:ext uri="{FF2B5EF4-FFF2-40B4-BE49-F238E27FC236}">
                <a16:creationId xmlns:a16="http://schemas.microsoft.com/office/drawing/2014/main" id="{250F3B84-209E-40F5-B849-0BBBE0A1B680}"/>
              </a:ext>
            </a:extLst>
          </p:cNvPr>
          <p:cNvGrpSpPr>
            <a:grpSpLocks/>
          </p:cNvGrpSpPr>
          <p:nvPr/>
        </p:nvGrpSpPr>
        <p:grpSpPr bwMode="auto">
          <a:xfrm>
            <a:off x="4458866" y="3391972"/>
            <a:ext cx="2727326" cy="3206751"/>
            <a:chOff x="2069" y="2352"/>
            <a:chExt cx="1718" cy="2020"/>
          </a:xfrm>
        </p:grpSpPr>
        <p:sp>
          <p:nvSpPr>
            <p:cNvPr id="72" name="Oval 29">
              <a:extLst>
                <a:ext uri="{FF2B5EF4-FFF2-40B4-BE49-F238E27FC236}">
                  <a16:creationId xmlns:a16="http://schemas.microsoft.com/office/drawing/2014/main" id="{DD42D53B-1954-457D-ABA1-26C3A6923E4B}"/>
                </a:ext>
              </a:extLst>
            </p:cNvPr>
            <p:cNvSpPr>
              <a:spLocks noChangeArrowheads="1"/>
            </p:cNvSpPr>
            <p:nvPr/>
          </p:nvSpPr>
          <p:spPr bwMode="auto">
            <a:xfrm>
              <a:off x="2784" y="235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3" name="Oval 30">
              <a:extLst>
                <a:ext uri="{FF2B5EF4-FFF2-40B4-BE49-F238E27FC236}">
                  <a16:creationId xmlns:a16="http://schemas.microsoft.com/office/drawing/2014/main" id="{1D82F25D-84DB-4CF6-B1BC-A2CC8AB1727A}"/>
                </a:ext>
              </a:extLst>
            </p:cNvPr>
            <p:cNvSpPr>
              <a:spLocks noChangeArrowheads="1"/>
            </p:cNvSpPr>
            <p:nvPr/>
          </p:nvSpPr>
          <p:spPr bwMode="auto">
            <a:xfrm>
              <a:off x="2256" y="278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4" name="Oval 31">
              <a:extLst>
                <a:ext uri="{FF2B5EF4-FFF2-40B4-BE49-F238E27FC236}">
                  <a16:creationId xmlns:a16="http://schemas.microsoft.com/office/drawing/2014/main" id="{456CA5AA-D1E6-4495-9CB1-DD86B0D0EA53}"/>
                </a:ext>
              </a:extLst>
            </p:cNvPr>
            <p:cNvSpPr>
              <a:spLocks noChangeArrowheads="1"/>
            </p:cNvSpPr>
            <p:nvPr/>
          </p:nvSpPr>
          <p:spPr bwMode="auto">
            <a:xfrm>
              <a:off x="2592" y="278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5" name="Oval 32">
              <a:extLst>
                <a:ext uri="{FF2B5EF4-FFF2-40B4-BE49-F238E27FC236}">
                  <a16:creationId xmlns:a16="http://schemas.microsoft.com/office/drawing/2014/main" id="{B5C3A3AD-3664-4F0C-B80D-AFDB47CA7702}"/>
                </a:ext>
              </a:extLst>
            </p:cNvPr>
            <p:cNvSpPr>
              <a:spLocks noChangeArrowheads="1"/>
            </p:cNvSpPr>
            <p:nvPr/>
          </p:nvSpPr>
          <p:spPr bwMode="auto">
            <a:xfrm>
              <a:off x="2928" y="278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6" name="Oval 33">
              <a:extLst>
                <a:ext uri="{FF2B5EF4-FFF2-40B4-BE49-F238E27FC236}">
                  <a16:creationId xmlns:a16="http://schemas.microsoft.com/office/drawing/2014/main" id="{22C6AFEB-651A-4D61-9B12-5EC515B5F9F5}"/>
                </a:ext>
              </a:extLst>
            </p:cNvPr>
            <p:cNvSpPr>
              <a:spLocks noChangeArrowheads="1"/>
            </p:cNvSpPr>
            <p:nvPr/>
          </p:nvSpPr>
          <p:spPr bwMode="auto">
            <a:xfrm>
              <a:off x="3264" y="278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7" name="Oval 34">
              <a:extLst>
                <a:ext uri="{FF2B5EF4-FFF2-40B4-BE49-F238E27FC236}">
                  <a16:creationId xmlns:a16="http://schemas.microsoft.com/office/drawing/2014/main" id="{3D212BB5-D06C-4AD6-99BF-B76D2997BEF3}"/>
                </a:ext>
              </a:extLst>
            </p:cNvPr>
            <p:cNvSpPr>
              <a:spLocks noChangeArrowheads="1"/>
            </p:cNvSpPr>
            <p:nvPr/>
          </p:nvSpPr>
          <p:spPr bwMode="auto">
            <a:xfrm>
              <a:off x="2448" y="326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8" name="Oval 35">
              <a:extLst>
                <a:ext uri="{FF2B5EF4-FFF2-40B4-BE49-F238E27FC236}">
                  <a16:creationId xmlns:a16="http://schemas.microsoft.com/office/drawing/2014/main" id="{518170E7-E7D5-4F6D-A2A0-8CF7716D0036}"/>
                </a:ext>
              </a:extLst>
            </p:cNvPr>
            <p:cNvSpPr>
              <a:spLocks noChangeArrowheads="1"/>
            </p:cNvSpPr>
            <p:nvPr/>
          </p:nvSpPr>
          <p:spPr bwMode="auto">
            <a:xfrm>
              <a:off x="2784" y="326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79" name="Oval 36">
              <a:extLst>
                <a:ext uri="{FF2B5EF4-FFF2-40B4-BE49-F238E27FC236}">
                  <a16:creationId xmlns:a16="http://schemas.microsoft.com/office/drawing/2014/main" id="{A1EDD1E3-40E2-4088-9F9C-FC1FE6540FAB}"/>
                </a:ext>
              </a:extLst>
            </p:cNvPr>
            <p:cNvSpPr>
              <a:spLocks noChangeArrowheads="1"/>
            </p:cNvSpPr>
            <p:nvPr/>
          </p:nvSpPr>
          <p:spPr bwMode="auto">
            <a:xfrm>
              <a:off x="3120" y="3264"/>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0" name="Oval 37">
              <a:extLst>
                <a:ext uri="{FF2B5EF4-FFF2-40B4-BE49-F238E27FC236}">
                  <a16:creationId xmlns:a16="http://schemas.microsoft.com/office/drawing/2014/main" id="{1E8C47A7-F59C-488D-A575-8F2BCE6CBBD1}"/>
                </a:ext>
              </a:extLst>
            </p:cNvPr>
            <p:cNvSpPr>
              <a:spLocks noChangeArrowheads="1"/>
            </p:cNvSpPr>
            <p:nvPr/>
          </p:nvSpPr>
          <p:spPr bwMode="auto">
            <a:xfrm>
              <a:off x="2784" y="3648"/>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1" name="Line 38">
              <a:extLst>
                <a:ext uri="{FF2B5EF4-FFF2-40B4-BE49-F238E27FC236}">
                  <a16:creationId xmlns:a16="http://schemas.microsoft.com/office/drawing/2014/main" id="{0A07275F-3B94-4CE7-A709-AD4B7322FE1D}"/>
                </a:ext>
              </a:extLst>
            </p:cNvPr>
            <p:cNvSpPr>
              <a:spLocks noChangeShapeType="1"/>
            </p:cNvSpPr>
            <p:nvPr/>
          </p:nvSpPr>
          <p:spPr bwMode="auto">
            <a:xfrm flipH="1">
              <a:off x="2400" y="2496"/>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2" name="Line 39">
              <a:extLst>
                <a:ext uri="{FF2B5EF4-FFF2-40B4-BE49-F238E27FC236}">
                  <a16:creationId xmlns:a16="http://schemas.microsoft.com/office/drawing/2014/main" id="{2E7B94A7-B6AB-4B50-9657-A35C7839F9D2}"/>
                </a:ext>
              </a:extLst>
            </p:cNvPr>
            <p:cNvSpPr>
              <a:spLocks noChangeShapeType="1"/>
            </p:cNvSpPr>
            <p:nvPr/>
          </p:nvSpPr>
          <p:spPr bwMode="auto">
            <a:xfrm flipV="1">
              <a:off x="2688" y="2544"/>
              <a:ext cx="144"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3" name="Line 40">
              <a:extLst>
                <a:ext uri="{FF2B5EF4-FFF2-40B4-BE49-F238E27FC236}">
                  <a16:creationId xmlns:a16="http://schemas.microsoft.com/office/drawing/2014/main" id="{60D1A25C-BBD3-48BA-8D0B-65F1417D8D95}"/>
                </a:ext>
              </a:extLst>
            </p:cNvPr>
            <p:cNvSpPr>
              <a:spLocks noChangeShapeType="1"/>
            </p:cNvSpPr>
            <p:nvPr/>
          </p:nvSpPr>
          <p:spPr bwMode="auto">
            <a:xfrm flipH="1" flipV="1">
              <a:off x="2928" y="2544"/>
              <a:ext cx="96"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4" name="Line 41">
              <a:extLst>
                <a:ext uri="{FF2B5EF4-FFF2-40B4-BE49-F238E27FC236}">
                  <a16:creationId xmlns:a16="http://schemas.microsoft.com/office/drawing/2014/main" id="{B36152E3-022D-496D-8379-8B0B93748FCF}"/>
                </a:ext>
              </a:extLst>
            </p:cNvPr>
            <p:cNvSpPr>
              <a:spLocks noChangeShapeType="1"/>
            </p:cNvSpPr>
            <p:nvPr/>
          </p:nvSpPr>
          <p:spPr bwMode="auto">
            <a:xfrm flipH="1" flipV="1">
              <a:off x="2976" y="2496"/>
              <a:ext cx="33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5" name="Line 42">
              <a:extLst>
                <a:ext uri="{FF2B5EF4-FFF2-40B4-BE49-F238E27FC236}">
                  <a16:creationId xmlns:a16="http://schemas.microsoft.com/office/drawing/2014/main" id="{3A247531-109C-4026-84FF-72014D692627}"/>
                </a:ext>
              </a:extLst>
            </p:cNvPr>
            <p:cNvSpPr>
              <a:spLocks noChangeShapeType="1"/>
            </p:cNvSpPr>
            <p:nvPr/>
          </p:nvSpPr>
          <p:spPr bwMode="auto">
            <a:xfrm flipH="1" flipV="1">
              <a:off x="2352" y="2976"/>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6" name="Line 43">
              <a:extLst>
                <a:ext uri="{FF2B5EF4-FFF2-40B4-BE49-F238E27FC236}">
                  <a16:creationId xmlns:a16="http://schemas.microsoft.com/office/drawing/2014/main" id="{B1D2D0CE-B7F7-476F-AA0A-1316C1B4E91F}"/>
                </a:ext>
              </a:extLst>
            </p:cNvPr>
            <p:cNvSpPr>
              <a:spLocks noChangeShapeType="1"/>
            </p:cNvSpPr>
            <p:nvPr/>
          </p:nvSpPr>
          <p:spPr bwMode="auto">
            <a:xfrm>
              <a:off x="3072" y="2976"/>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7" name="Line 47">
              <a:extLst>
                <a:ext uri="{FF2B5EF4-FFF2-40B4-BE49-F238E27FC236}">
                  <a16:creationId xmlns:a16="http://schemas.microsoft.com/office/drawing/2014/main" id="{AE8AB653-C3A3-4E2C-B187-5008EF3D8143}"/>
                </a:ext>
              </a:extLst>
            </p:cNvPr>
            <p:cNvSpPr>
              <a:spLocks noChangeShapeType="1"/>
            </p:cNvSpPr>
            <p:nvPr/>
          </p:nvSpPr>
          <p:spPr bwMode="auto">
            <a:xfrm>
              <a:off x="2592" y="3456"/>
              <a:ext cx="24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8" name="Line 48">
              <a:extLst>
                <a:ext uri="{FF2B5EF4-FFF2-40B4-BE49-F238E27FC236}">
                  <a16:creationId xmlns:a16="http://schemas.microsoft.com/office/drawing/2014/main" id="{52D34D03-6368-4EF5-BA40-8E7E4DCC9CD3}"/>
                </a:ext>
              </a:extLst>
            </p:cNvPr>
            <p:cNvSpPr>
              <a:spLocks noChangeShapeType="1"/>
            </p:cNvSpPr>
            <p:nvPr/>
          </p:nvSpPr>
          <p:spPr bwMode="auto">
            <a:xfrm>
              <a:off x="2880" y="3456"/>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89" name="Text Box 70">
              <a:extLst>
                <a:ext uri="{FF2B5EF4-FFF2-40B4-BE49-F238E27FC236}">
                  <a16:creationId xmlns:a16="http://schemas.microsoft.com/office/drawing/2014/main" id="{301131EF-7CF9-4247-A543-A0BE6DC86D08}"/>
                </a:ext>
              </a:extLst>
            </p:cNvPr>
            <p:cNvSpPr txBox="1">
              <a:spLocks noChangeArrowheads="1"/>
            </p:cNvSpPr>
            <p:nvPr/>
          </p:nvSpPr>
          <p:spPr bwMode="auto">
            <a:xfrm>
              <a:off x="2069" y="3965"/>
              <a:ext cx="171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90000"/>
                </a:lnSpc>
                <a:spcBef>
                  <a:spcPct val="0"/>
                </a:spcBef>
              </a:pPr>
              <a:r>
                <a:rPr lang="en-US" altLang="en-US" sz="2000" dirty="0">
                  <a:ea typeface="MS Mincho" panose="02020609040205080304" pitchFamily="49" charset="-128"/>
                  <a:cs typeface="Times New Roman" panose="02020603050405020304" pitchFamily="18" charset="0"/>
                </a:rPr>
                <a:t>One possible result of a BFS starting from top</a:t>
              </a:r>
            </a:p>
          </p:txBody>
        </p:sp>
      </p:grpSp>
      <p:grpSp>
        <p:nvGrpSpPr>
          <p:cNvPr id="90" name="Group 74">
            <a:extLst>
              <a:ext uri="{FF2B5EF4-FFF2-40B4-BE49-F238E27FC236}">
                <a16:creationId xmlns:a16="http://schemas.microsoft.com/office/drawing/2014/main" id="{A8E223E2-7D32-4963-8FDF-E52589E92C51}"/>
              </a:ext>
            </a:extLst>
          </p:cNvPr>
          <p:cNvGrpSpPr>
            <a:grpSpLocks/>
          </p:cNvGrpSpPr>
          <p:nvPr/>
        </p:nvGrpSpPr>
        <p:grpSpPr bwMode="auto">
          <a:xfrm>
            <a:off x="6997357" y="3392871"/>
            <a:ext cx="3730625" cy="3176588"/>
            <a:chOff x="3145" y="2400"/>
            <a:chExt cx="2350" cy="2001"/>
          </a:xfrm>
        </p:grpSpPr>
        <p:sp>
          <p:nvSpPr>
            <p:cNvPr id="91" name="Oval 49">
              <a:extLst>
                <a:ext uri="{FF2B5EF4-FFF2-40B4-BE49-F238E27FC236}">
                  <a16:creationId xmlns:a16="http://schemas.microsoft.com/office/drawing/2014/main" id="{B67D9392-EEBF-4F28-9CE2-D04269853246}"/>
                </a:ext>
              </a:extLst>
            </p:cNvPr>
            <p:cNvSpPr>
              <a:spLocks noChangeArrowheads="1"/>
            </p:cNvSpPr>
            <p:nvPr/>
          </p:nvSpPr>
          <p:spPr bwMode="auto">
            <a:xfrm>
              <a:off x="4272" y="2400"/>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2" name="Oval 50">
              <a:extLst>
                <a:ext uri="{FF2B5EF4-FFF2-40B4-BE49-F238E27FC236}">
                  <a16:creationId xmlns:a16="http://schemas.microsoft.com/office/drawing/2014/main" id="{40A73FFF-EB51-4EA7-847F-82DB5ADA1A0B}"/>
                </a:ext>
              </a:extLst>
            </p:cNvPr>
            <p:cNvSpPr>
              <a:spLocks noChangeArrowheads="1"/>
            </p:cNvSpPr>
            <p:nvPr/>
          </p:nvSpPr>
          <p:spPr bwMode="auto">
            <a:xfrm>
              <a:off x="3744"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3" name="Oval 51">
              <a:extLst>
                <a:ext uri="{FF2B5EF4-FFF2-40B4-BE49-F238E27FC236}">
                  <a16:creationId xmlns:a16="http://schemas.microsoft.com/office/drawing/2014/main" id="{3B4C1045-6CC1-4EE8-B27E-BEED66E434F0}"/>
                </a:ext>
              </a:extLst>
            </p:cNvPr>
            <p:cNvSpPr>
              <a:spLocks noChangeArrowheads="1"/>
            </p:cNvSpPr>
            <p:nvPr/>
          </p:nvSpPr>
          <p:spPr bwMode="auto">
            <a:xfrm>
              <a:off x="4080"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4" name="Oval 52">
              <a:extLst>
                <a:ext uri="{FF2B5EF4-FFF2-40B4-BE49-F238E27FC236}">
                  <a16:creationId xmlns:a16="http://schemas.microsoft.com/office/drawing/2014/main" id="{83BB5849-ABA5-4039-A02B-CFE209220A70}"/>
                </a:ext>
              </a:extLst>
            </p:cNvPr>
            <p:cNvSpPr>
              <a:spLocks noChangeArrowheads="1"/>
            </p:cNvSpPr>
            <p:nvPr/>
          </p:nvSpPr>
          <p:spPr bwMode="auto">
            <a:xfrm>
              <a:off x="4416"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5" name="Oval 53">
              <a:extLst>
                <a:ext uri="{FF2B5EF4-FFF2-40B4-BE49-F238E27FC236}">
                  <a16:creationId xmlns:a16="http://schemas.microsoft.com/office/drawing/2014/main" id="{1E5E1A6F-7C65-412D-B0BE-CCE9900634D4}"/>
                </a:ext>
              </a:extLst>
            </p:cNvPr>
            <p:cNvSpPr>
              <a:spLocks noChangeArrowheads="1"/>
            </p:cNvSpPr>
            <p:nvPr/>
          </p:nvSpPr>
          <p:spPr bwMode="auto">
            <a:xfrm>
              <a:off x="4752" y="283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6" name="Oval 54">
              <a:extLst>
                <a:ext uri="{FF2B5EF4-FFF2-40B4-BE49-F238E27FC236}">
                  <a16:creationId xmlns:a16="http://schemas.microsoft.com/office/drawing/2014/main" id="{4D28B39B-47BD-4AD2-BF14-3B2517DBB313}"/>
                </a:ext>
              </a:extLst>
            </p:cNvPr>
            <p:cNvSpPr>
              <a:spLocks noChangeArrowheads="1"/>
            </p:cNvSpPr>
            <p:nvPr/>
          </p:nvSpPr>
          <p:spPr bwMode="auto">
            <a:xfrm>
              <a:off x="3936"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7" name="Oval 55">
              <a:extLst>
                <a:ext uri="{FF2B5EF4-FFF2-40B4-BE49-F238E27FC236}">
                  <a16:creationId xmlns:a16="http://schemas.microsoft.com/office/drawing/2014/main" id="{295469C2-ABBB-44A5-A769-E2B0DDB191C1}"/>
                </a:ext>
              </a:extLst>
            </p:cNvPr>
            <p:cNvSpPr>
              <a:spLocks noChangeArrowheads="1"/>
            </p:cNvSpPr>
            <p:nvPr/>
          </p:nvSpPr>
          <p:spPr bwMode="auto">
            <a:xfrm>
              <a:off x="4272"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8" name="Oval 56">
              <a:extLst>
                <a:ext uri="{FF2B5EF4-FFF2-40B4-BE49-F238E27FC236}">
                  <a16:creationId xmlns:a16="http://schemas.microsoft.com/office/drawing/2014/main" id="{5ECB164E-C81D-40A8-9F23-B12EF2DE81C5}"/>
                </a:ext>
              </a:extLst>
            </p:cNvPr>
            <p:cNvSpPr>
              <a:spLocks noChangeArrowheads="1"/>
            </p:cNvSpPr>
            <p:nvPr/>
          </p:nvSpPr>
          <p:spPr bwMode="auto">
            <a:xfrm>
              <a:off x="4608" y="3312"/>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99" name="Oval 57">
              <a:extLst>
                <a:ext uri="{FF2B5EF4-FFF2-40B4-BE49-F238E27FC236}">
                  <a16:creationId xmlns:a16="http://schemas.microsoft.com/office/drawing/2014/main" id="{59193B24-6BAF-4EB3-A14A-D316F6B13184}"/>
                </a:ext>
              </a:extLst>
            </p:cNvPr>
            <p:cNvSpPr>
              <a:spLocks noChangeArrowheads="1"/>
            </p:cNvSpPr>
            <p:nvPr/>
          </p:nvSpPr>
          <p:spPr bwMode="auto">
            <a:xfrm>
              <a:off x="4272" y="3696"/>
              <a:ext cx="192" cy="192"/>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0" name="Line 58">
              <a:extLst>
                <a:ext uri="{FF2B5EF4-FFF2-40B4-BE49-F238E27FC236}">
                  <a16:creationId xmlns:a16="http://schemas.microsoft.com/office/drawing/2014/main" id="{0F529648-B314-41C6-9ACD-AF63A709875E}"/>
                </a:ext>
              </a:extLst>
            </p:cNvPr>
            <p:cNvSpPr>
              <a:spLocks noChangeShapeType="1"/>
            </p:cNvSpPr>
            <p:nvPr/>
          </p:nvSpPr>
          <p:spPr bwMode="auto">
            <a:xfrm flipH="1">
              <a:off x="3888" y="2544"/>
              <a:ext cx="38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1" name="Line 62">
              <a:extLst>
                <a:ext uri="{FF2B5EF4-FFF2-40B4-BE49-F238E27FC236}">
                  <a16:creationId xmlns:a16="http://schemas.microsoft.com/office/drawing/2014/main" id="{6D69CDED-E089-450F-9130-C6C5FE55A2AB}"/>
                </a:ext>
              </a:extLst>
            </p:cNvPr>
            <p:cNvSpPr>
              <a:spLocks noChangeShapeType="1"/>
            </p:cNvSpPr>
            <p:nvPr/>
          </p:nvSpPr>
          <p:spPr bwMode="auto">
            <a:xfrm flipH="1" flipV="1">
              <a:off x="3840" y="3024"/>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2" name="Line 63">
              <a:extLst>
                <a:ext uri="{FF2B5EF4-FFF2-40B4-BE49-F238E27FC236}">
                  <a16:creationId xmlns:a16="http://schemas.microsoft.com/office/drawing/2014/main" id="{C935BC09-A904-4ED7-8380-200096E0C748}"/>
                </a:ext>
              </a:extLst>
            </p:cNvPr>
            <p:cNvSpPr>
              <a:spLocks noChangeShapeType="1"/>
            </p:cNvSpPr>
            <p:nvPr/>
          </p:nvSpPr>
          <p:spPr bwMode="auto">
            <a:xfrm flipH="1">
              <a:off x="4704" y="3024"/>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3" name="Line 64">
              <a:extLst>
                <a:ext uri="{FF2B5EF4-FFF2-40B4-BE49-F238E27FC236}">
                  <a16:creationId xmlns:a16="http://schemas.microsoft.com/office/drawing/2014/main" id="{86471FBC-75CD-4EC3-B439-F179427B70BF}"/>
                </a:ext>
              </a:extLst>
            </p:cNvPr>
            <p:cNvSpPr>
              <a:spLocks noChangeShapeType="1"/>
            </p:cNvSpPr>
            <p:nvPr/>
          </p:nvSpPr>
          <p:spPr bwMode="auto">
            <a:xfrm flipH="1">
              <a:off x="4080" y="3024"/>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4" name="Line 65">
              <a:extLst>
                <a:ext uri="{FF2B5EF4-FFF2-40B4-BE49-F238E27FC236}">
                  <a16:creationId xmlns:a16="http://schemas.microsoft.com/office/drawing/2014/main" id="{9900F434-FA8B-4796-BA52-4431973ADA10}"/>
                </a:ext>
              </a:extLst>
            </p:cNvPr>
            <p:cNvSpPr>
              <a:spLocks noChangeShapeType="1"/>
            </p:cNvSpPr>
            <p:nvPr/>
          </p:nvSpPr>
          <p:spPr bwMode="auto">
            <a:xfrm>
              <a:off x="4512" y="3024"/>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5" name="Line 66">
              <a:extLst>
                <a:ext uri="{FF2B5EF4-FFF2-40B4-BE49-F238E27FC236}">
                  <a16:creationId xmlns:a16="http://schemas.microsoft.com/office/drawing/2014/main" id="{6C03EA90-B8C9-4DE5-9519-CD2904E5E89D}"/>
                </a:ext>
              </a:extLst>
            </p:cNvPr>
            <p:cNvSpPr>
              <a:spLocks noChangeShapeType="1"/>
            </p:cNvSpPr>
            <p:nvPr/>
          </p:nvSpPr>
          <p:spPr bwMode="auto">
            <a:xfrm flipH="1">
              <a:off x="4416" y="3504"/>
              <a:ext cx="24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6" name="Line 67">
              <a:extLst>
                <a:ext uri="{FF2B5EF4-FFF2-40B4-BE49-F238E27FC236}">
                  <a16:creationId xmlns:a16="http://schemas.microsoft.com/office/drawing/2014/main" id="{578C71E0-618D-4E98-8DBF-45C1AE61BABE}"/>
                </a:ext>
              </a:extLst>
            </p:cNvPr>
            <p:cNvSpPr>
              <a:spLocks noChangeShapeType="1"/>
            </p:cNvSpPr>
            <p:nvPr/>
          </p:nvSpPr>
          <p:spPr bwMode="auto">
            <a:xfrm>
              <a:off x="4080" y="3504"/>
              <a:ext cx="24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7" name="Line 68">
              <a:extLst>
                <a:ext uri="{FF2B5EF4-FFF2-40B4-BE49-F238E27FC236}">
                  <a16:creationId xmlns:a16="http://schemas.microsoft.com/office/drawing/2014/main" id="{340953B7-CBC7-460A-BAF9-E4562DA32A78}"/>
                </a:ext>
              </a:extLst>
            </p:cNvPr>
            <p:cNvSpPr>
              <a:spLocks noChangeShapeType="1"/>
            </p:cNvSpPr>
            <p:nvPr/>
          </p:nvSpPr>
          <p:spPr bwMode="auto">
            <a:xfrm>
              <a:off x="4368" y="3504"/>
              <a:ext cx="0" cy="19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a:p>
          </p:txBody>
        </p:sp>
        <p:sp>
          <p:nvSpPr>
            <p:cNvPr id="108" name="Text Box 71">
              <a:extLst>
                <a:ext uri="{FF2B5EF4-FFF2-40B4-BE49-F238E27FC236}">
                  <a16:creationId xmlns:a16="http://schemas.microsoft.com/office/drawing/2014/main" id="{880E800E-C448-4ED0-A2A8-6E9D88511098}"/>
                </a:ext>
              </a:extLst>
            </p:cNvPr>
            <p:cNvSpPr txBox="1">
              <a:spLocks noChangeArrowheads="1"/>
            </p:cNvSpPr>
            <p:nvPr/>
          </p:nvSpPr>
          <p:spPr bwMode="auto">
            <a:xfrm>
              <a:off x="3145" y="3994"/>
              <a:ext cx="235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90000"/>
                </a:lnSpc>
                <a:spcBef>
                  <a:spcPct val="0"/>
                </a:spcBef>
              </a:pPr>
              <a:r>
                <a:rPr lang="en-US" altLang="en-US" sz="2000" dirty="0">
                  <a:ea typeface="MS Mincho" panose="02020609040205080304" pitchFamily="49" charset="-128"/>
                  <a:cs typeface="Times New Roman" panose="02020603050405020304" pitchFamily="18" charset="0"/>
                </a:rPr>
                <a:t>One possible result of a DFS</a:t>
              </a:r>
              <a:br>
                <a:rPr lang="en-US" altLang="en-US" sz="2000" dirty="0">
                  <a:ea typeface="MS Mincho" panose="02020609040205080304" pitchFamily="49" charset="-128"/>
                  <a:cs typeface="Times New Roman" panose="02020603050405020304" pitchFamily="18" charset="0"/>
                </a:rPr>
              </a:br>
              <a:r>
                <a:rPr lang="en-US" altLang="en-US" sz="2000" dirty="0">
                  <a:ea typeface="MS Mincho" panose="02020609040205080304" pitchFamily="49" charset="-128"/>
                  <a:cs typeface="Times New Roman" panose="02020603050405020304" pitchFamily="18" charset="0"/>
                </a:rPr>
                <a:t>starting from top</a:t>
              </a:r>
            </a:p>
          </p:txBody>
        </p:sp>
      </p:grpSp>
    </p:spTree>
    <p:extLst>
      <p:ext uri="{BB962C8B-B14F-4D97-AF65-F5344CB8AC3E}">
        <p14:creationId xmlns:p14="http://schemas.microsoft.com/office/powerpoint/2010/main" val="14786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dissolve">
                                      <p:cBhvr>
                                        <p:cTn id="1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sp>
        <p:nvSpPr>
          <p:cNvPr id="6" name="Rectangle 5"/>
          <p:cNvSpPr/>
          <p:nvPr/>
        </p:nvSpPr>
        <p:spPr>
          <a:xfrm>
            <a:off x="207033" y="1121184"/>
            <a:ext cx="11816467" cy="48013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Minimizing </a:t>
            </a:r>
            <a:r>
              <a:rPr lang="en-US" sz="2400" b="1" dirty="0" smtClean="0">
                <a:latin typeface="Times New Roman" panose="02020603050405020304" pitchFamily="18" charset="0"/>
                <a:cs typeface="Times New Roman" panose="02020603050405020304" pitchFamily="18" charset="0"/>
              </a:rPr>
              <a:t>costs</a:t>
            </a:r>
          </a:p>
          <a:p>
            <a:pPr marL="360000" lvl="4"/>
            <a:endParaRPr lang="en-US" sz="2400" b="1" dirty="0">
              <a:latin typeface="Times New Roman" panose="02020603050405020304" pitchFamily="18" charset="0"/>
              <a:cs typeface="Times New Roman" panose="02020603050405020304" pitchFamily="18" charset="0"/>
            </a:endParaRPr>
          </a:p>
          <a:p>
            <a:pPr marL="1177200" lvl="6" indent="-4572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Suppose you want to supply a set of houses (say, in a new subdivision) with:</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electric power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water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sewage lines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telephone </a:t>
            </a:r>
            <a:r>
              <a:rPr lang="en-US" sz="2000" dirty="0" smtClean="0">
                <a:latin typeface="Times New Roman" panose="02020603050405020304" pitchFamily="18" charset="0"/>
                <a:cs typeface="Times New Roman" panose="02020603050405020304" pitchFamily="18" charset="0"/>
              </a:rPr>
              <a:t>lines</a:t>
            </a:r>
          </a:p>
          <a:p>
            <a:pPr marL="1520100" lvl="7" indent="-342900">
              <a:lnSpc>
                <a:spcPct val="150000"/>
              </a:lnSpc>
              <a:buFont typeface="Arial" panose="020B0604020202020204" pitchFamily="34" charset="0"/>
              <a:buChar char="•"/>
            </a:pPr>
            <a:endParaRPr lang="en-US" sz="600" dirty="0">
              <a:latin typeface="Times New Roman" panose="02020603050405020304" pitchFamily="18" charset="0"/>
              <a:cs typeface="Times New Roman" panose="02020603050405020304" pitchFamily="18" charset="0"/>
            </a:endParaRPr>
          </a:p>
          <a:p>
            <a:pPr marL="1177200" lvl="6" indent="-4572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keep costs down, you could connect these houses with a spanning tree (for example, power lines)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the houses are not all equal distances </a:t>
            </a:r>
            <a:r>
              <a:rPr lang="en-US" sz="2000" dirty="0" smtClean="0">
                <a:latin typeface="Times New Roman" panose="02020603050405020304" pitchFamily="18" charset="0"/>
                <a:cs typeface="Times New Roman" panose="02020603050405020304" pitchFamily="18" charset="0"/>
              </a:rPr>
              <a:t>apart</a:t>
            </a:r>
          </a:p>
          <a:p>
            <a:pPr marL="1520100" lvl="7" indent="-342900">
              <a:lnSpc>
                <a:spcPct val="150000"/>
              </a:lnSpc>
              <a:buFont typeface="Arial" panose="020B0604020202020204" pitchFamily="34" charset="0"/>
              <a:buChar char="•"/>
            </a:pPr>
            <a:endParaRPr lang="en-US" sz="600" dirty="0">
              <a:latin typeface="Times New Roman" panose="02020603050405020304" pitchFamily="18" charset="0"/>
              <a:cs typeface="Times New Roman" panose="02020603050405020304" pitchFamily="18" charset="0"/>
            </a:endParaRPr>
          </a:p>
          <a:p>
            <a:pPr marL="1177200" lvl="6" indent="-4572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reduce costs even further, you could connect the houses with a minimum-cost spanning tree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334179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sp>
        <p:nvSpPr>
          <p:cNvPr id="6" name="Rectangle 5"/>
          <p:cNvSpPr/>
          <p:nvPr/>
        </p:nvSpPr>
        <p:spPr>
          <a:xfrm>
            <a:off x="207033" y="1121184"/>
            <a:ext cx="11816467"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Minimum-cost spanning </a:t>
            </a:r>
            <a:r>
              <a:rPr lang="en-US" sz="2400" b="1" dirty="0" smtClean="0">
                <a:latin typeface="Times New Roman" panose="02020603050405020304" pitchFamily="18" charset="0"/>
                <a:cs typeface="Times New Roman" panose="02020603050405020304" pitchFamily="18" charset="0"/>
              </a:rPr>
              <a:t>trees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Suppose you have a connected undirected graph with a weight (or cost) associated with each edge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cost of a spanning tree would be the sum of the costs of its edges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minimum-cost spanning tree is a spanning tree that has the lowest cost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5" name="Group 74">
            <a:extLst>
              <a:ext uri="{FF2B5EF4-FFF2-40B4-BE49-F238E27FC236}">
                <a16:creationId xmlns:a16="http://schemas.microsoft.com/office/drawing/2014/main" id="{5BC4F59C-4EC9-4BF7-A2A1-C5831587D0EF}"/>
              </a:ext>
            </a:extLst>
          </p:cNvPr>
          <p:cNvGrpSpPr>
            <a:grpSpLocks/>
          </p:cNvGrpSpPr>
          <p:nvPr/>
        </p:nvGrpSpPr>
        <p:grpSpPr bwMode="auto">
          <a:xfrm>
            <a:off x="2354320" y="3833645"/>
            <a:ext cx="3429000" cy="2335213"/>
            <a:chOff x="384" y="2544"/>
            <a:chExt cx="2160" cy="1471"/>
          </a:xfrm>
        </p:grpSpPr>
        <p:sp>
          <p:nvSpPr>
            <p:cNvPr id="8" name="Oval 4">
              <a:extLst>
                <a:ext uri="{FF2B5EF4-FFF2-40B4-BE49-F238E27FC236}">
                  <a16:creationId xmlns:a16="http://schemas.microsoft.com/office/drawing/2014/main" id="{6722C6AE-46F6-4693-9B9D-C506F749957D}"/>
                </a:ext>
              </a:extLst>
            </p:cNvPr>
            <p:cNvSpPr>
              <a:spLocks noChangeArrowheads="1"/>
            </p:cNvSpPr>
            <p:nvPr/>
          </p:nvSpPr>
          <p:spPr bwMode="auto">
            <a:xfrm>
              <a:off x="81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a:p>
          </p:txBody>
        </p:sp>
        <p:sp>
          <p:nvSpPr>
            <p:cNvPr id="9" name="Oval 5">
              <a:extLst>
                <a:ext uri="{FF2B5EF4-FFF2-40B4-BE49-F238E27FC236}">
                  <a16:creationId xmlns:a16="http://schemas.microsoft.com/office/drawing/2014/main" id="{2DDD3599-8702-416A-86DD-5B673B377BB4}"/>
                </a:ext>
              </a:extLst>
            </p:cNvPr>
            <p:cNvSpPr>
              <a:spLocks noChangeArrowheads="1"/>
            </p:cNvSpPr>
            <p:nvPr/>
          </p:nvSpPr>
          <p:spPr bwMode="auto">
            <a:xfrm>
              <a:off x="1776"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a:p>
          </p:txBody>
        </p:sp>
        <p:sp>
          <p:nvSpPr>
            <p:cNvPr id="10" name="Oval 6">
              <a:extLst>
                <a:ext uri="{FF2B5EF4-FFF2-40B4-BE49-F238E27FC236}">
                  <a16:creationId xmlns:a16="http://schemas.microsoft.com/office/drawing/2014/main" id="{3D5869B2-7518-4B48-94E1-CBB4C244FD25}"/>
                </a:ext>
              </a:extLst>
            </p:cNvPr>
            <p:cNvSpPr>
              <a:spLocks noChangeArrowheads="1"/>
            </p:cNvSpPr>
            <p:nvPr/>
          </p:nvSpPr>
          <p:spPr bwMode="auto">
            <a:xfrm>
              <a:off x="81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a:p>
          </p:txBody>
        </p:sp>
        <p:sp>
          <p:nvSpPr>
            <p:cNvPr id="11" name="Oval 7">
              <a:extLst>
                <a:ext uri="{FF2B5EF4-FFF2-40B4-BE49-F238E27FC236}">
                  <a16:creationId xmlns:a16="http://schemas.microsoft.com/office/drawing/2014/main" id="{2A8169F4-4A7F-4884-8E01-1C386B2D2729}"/>
                </a:ext>
              </a:extLst>
            </p:cNvPr>
            <p:cNvSpPr>
              <a:spLocks noChangeArrowheads="1"/>
            </p:cNvSpPr>
            <p:nvPr/>
          </p:nvSpPr>
          <p:spPr bwMode="auto">
            <a:xfrm>
              <a:off x="1776"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a:p>
          </p:txBody>
        </p:sp>
        <p:sp>
          <p:nvSpPr>
            <p:cNvPr id="12" name="Oval 8">
              <a:extLst>
                <a:ext uri="{FF2B5EF4-FFF2-40B4-BE49-F238E27FC236}">
                  <a16:creationId xmlns:a16="http://schemas.microsoft.com/office/drawing/2014/main" id="{F84E81AF-C000-49B9-97F6-F18E2C1D18A4}"/>
                </a:ext>
              </a:extLst>
            </p:cNvPr>
            <p:cNvSpPr>
              <a:spLocks noChangeArrowheads="1"/>
            </p:cNvSpPr>
            <p:nvPr/>
          </p:nvSpPr>
          <p:spPr bwMode="auto">
            <a:xfrm>
              <a:off x="129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F</a:t>
              </a:r>
              <a:endParaRPr lang="en-US" altLang="en-US"/>
            </a:p>
          </p:txBody>
        </p:sp>
        <p:sp>
          <p:nvSpPr>
            <p:cNvPr id="13" name="Oval 9">
              <a:extLst>
                <a:ext uri="{FF2B5EF4-FFF2-40B4-BE49-F238E27FC236}">
                  <a16:creationId xmlns:a16="http://schemas.microsoft.com/office/drawing/2014/main" id="{53265456-0163-485F-8DF9-609BBCB56E59}"/>
                </a:ext>
              </a:extLst>
            </p:cNvPr>
            <p:cNvSpPr>
              <a:spLocks noChangeArrowheads="1"/>
            </p:cNvSpPr>
            <p:nvPr/>
          </p:nvSpPr>
          <p:spPr bwMode="auto">
            <a:xfrm>
              <a:off x="2208"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a:t>
              </a:r>
              <a:endParaRPr lang="en-US" altLang="en-US"/>
            </a:p>
          </p:txBody>
        </p:sp>
        <p:sp>
          <p:nvSpPr>
            <p:cNvPr id="14" name="Text Box 23">
              <a:extLst>
                <a:ext uri="{FF2B5EF4-FFF2-40B4-BE49-F238E27FC236}">
                  <a16:creationId xmlns:a16="http://schemas.microsoft.com/office/drawing/2014/main" id="{AE0DABC8-D119-44C0-8490-8FAD15CCB8DC}"/>
                </a:ext>
              </a:extLst>
            </p:cNvPr>
            <p:cNvSpPr txBox="1">
              <a:spLocks noChangeArrowheads="1"/>
            </p:cNvSpPr>
            <p:nvPr/>
          </p:nvSpPr>
          <p:spPr bwMode="auto">
            <a:xfrm>
              <a:off x="1296" y="254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16</a:t>
              </a:r>
              <a:endParaRPr lang="en-US" altLang="en-US" sz="2000"/>
            </a:p>
          </p:txBody>
        </p:sp>
        <p:sp>
          <p:nvSpPr>
            <p:cNvPr id="15" name="Line 26">
              <a:extLst>
                <a:ext uri="{FF2B5EF4-FFF2-40B4-BE49-F238E27FC236}">
                  <a16:creationId xmlns:a16="http://schemas.microsoft.com/office/drawing/2014/main" id="{B5FC81B1-9653-434E-9A5D-5B55CF5EB216}"/>
                </a:ext>
              </a:extLst>
            </p:cNvPr>
            <p:cNvSpPr>
              <a:spLocks noChangeShapeType="1"/>
            </p:cNvSpPr>
            <p:nvPr/>
          </p:nvSpPr>
          <p:spPr bwMode="auto">
            <a:xfrm>
              <a:off x="912" y="2880"/>
              <a:ext cx="0" cy="62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27">
              <a:extLst>
                <a:ext uri="{FF2B5EF4-FFF2-40B4-BE49-F238E27FC236}">
                  <a16:creationId xmlns:a16="http://schemas.microsoft.com/office/drawing/2014/main" id="{F97E3981-3DFC-4B96-B730-36B45C232CF0}"/>
                </a:ext>
              </a:extLst>
            </p:cNvPr>
            <p:cNvSpPr>
              <a:spLocks noChangeShapeType="1"/>
            </p:cNvSpPr>
            <p:nvPr/>
          </p:nvSpPr>
          <p:spPr bwMode="auto">
            <a:xfrm>
              <a:off x="1056" y="2736"/>
              <a:ext cx="72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28">
              <a:extLst>
                <a:ext uri="{FF2B5EF4-FFF2-40B4-BE49-F238E27FC236}">
                  <a16:creationId xmlns:a16="http://schemas.microsoft.com/office/drawing/2014/main" id="{D0F2ED1F-9ED3-4190-B70F-5B87D5704CFE}"/>
                </a:ext>
              </a:extLst>
            </p:cNvPr>
            <p:cNvSpPr>
              <a:spLocks noChangeShapeType="1"/>
            </p:cNvSpPr>
            <p:nvPr/>
          </p:nvSpPr>
          <p:spPr bwMode="auto">
            <a:xfrm>
              <a:off x="1920" y="2880"/>
              <a:ext cx="0" cy="62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29">
              <a:extLst>
                <a:ext uri="{FF2B5EF4-FFF2-40B4-BE49-F238E27FC236}">
                  <a16:creationId xmlns:a16="http://schemas.microsoft.com/office/drawing/2014/main" id="{9EB04C3E-CCB5-4AC3-8E3A-B2F70F91F065}"/>
                </a:ext>
              </a:extLst>
            </p:cNvPr>
            <p:cNvSpPr>
              <a:spLocks noChangeShapeType="1"/>
            </p:cNvSpPr>
            <p:nvPr/>
          </p:nvSpPr>
          <p:spPr bwMode="auto">
            <a:xfrm>
              <a:off x="1056" y="3648"/>
              <a:ext cx="72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30">
              <a:extLst>
                <a:ext uri="{FF2B5EF4-FFF2-40B4-BE49-F238E27FC236}">
                  <a16:creationId xmlns:a16="http://schemas.microsoft.com/office/drawing/2014/main" id="{31D8055B-33E2-44DC-9FB8-4D05F11C3A06}"/>
                </a:ext>
              </a:extLst>
            </p:cNvPr>
            <p:cNvSpPr>
              <a:spLocks noChangeShapeType="1"/>
            </p:cNvSpPr>
            <p:nvPr/>
          </p:nvSpPr>
          <p:spPr bwMode="auto">
            <a:xfrm flipV="1">
              <a:off x="1008" y="3264"/>
              <a:ext cx="288"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31">
              <a:extLst>
                <a:ext uri="{FF2B5EF4-FFF2-40B4-BE49-F238E27FC236}">
                  <a16:creationId xmlns:a16="http://schemas.microsoft.com/office/drawing/2014/main" id="{1AC32CCC-E67D-4A4E-81E1-EF9846B85499}"/>
                </a:ext>
              </a:extLst>
            </p:cNvPr>
            <p:cNvSpPr>
              <a:spLocks noChangeShapeType="1"/>
            </p:cNvSpPr>
            <p:nvPr/>
          </p:nvSpPr>
          <p:spPr bwMode="auto">
            <a:xfrm flipH="1" flipV="1">
              <a:off x="1488" y="3264"/>
              <a:ext cx="33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32">
              <a:extLst>
                <a:ext uri="{FF2B5EF4-FFF2-40B4-BE49-F238E27FC236}">
                  <a16:creationId xmlns:a16="http://schemas.microsoft.com/office/drawing/2014/main" id="{E93D7385-7882-4138-A56B-9BF4A5DC8428}"/>
                </a:ext>
              </a:extLst>
            </p:cNvPr>
            <p:cNvSpPr>
              <a:spLocks noChangeShapeType="1"/>
            </p:cNvSpPr>
            <p:nvPr/>
          </p:nvSpPr>
          <p:spPr bwMode="auto">
            <a:xfrm>
              <a:off x="1008" y="2832"/>
              <a:ext cx="336"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33">
              <a:extLst>
                <a:ext uri="{FF2B5EF4-FFF2-40B4-BE49-F238E27FC236}">
                  <a16:creationId xmlns:a16="http://schemas.microsoft.com/office/drawing/2014/main" id="{50109F85-22C3-4C4D-86AB-AD3189C52643}"/>
                </a:ext>
              </a:extLst>
            </p:cNvPr>
            <p:cNvSpPr>
              <a:spLocks noChangeShapeType="1"/>
            </p:cNvSpPr>
            <p:nvPr/>
          </p:nvSpPr>
          <p:spPr bwMode="auto">
            <a:xfrm flipH="1">
              <a:off x="1488"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34">
              <a:extLst>
                <a:ext uri="{FF2B5EF4-FFF2-40B4-BE49-F238E27FC236}">
                  <a16:creationId xmlns:a16="http://schemas.microsoft.com/office/drawing/2014/main" id="{2EFEDF47-C7D8-4A8A-B2D8-68F39C83007B}"/>
                </a:ext>
              </a:extLst>
            </p:cNvPr>
            <p:cNvSpPr>
              <a:spLocks noChangeShapeType="1"/>
            </p:cNvSpPr>
            <p:nvPr/>
          </p:nvSpPr>
          <p:spPr bwMode="auto">
            <a:xfrm flipV="1">
              <a:off x="2016" y="3312"/>
              <a:ext cx="288"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35">
              <a:extLst>
                <a:ext uri="{FF2B5EF4-FFF2-40B4-BE49-F238E27FC236}">
                  <a16:creationId xmlns:a16="http://schemas.microsoft.com/office/drawing/2014/main" id="{8E87F690-6ED5-454B-BFF1-F7DBE9CBD10D}"/>
                </a:ext>
              </a:extLst>
            </p:cNvPr>
            <p:cNvSpPr>
              <a:spLocks noChangeShapeType="1"/>
            </p:cNvSpPr>
            <p:nvPr/>
          </p:nvSpPr>
          <p:spPr bwMode="auto">
            <a:xfrm>
              <a:off x="2016"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 Box 36">
              <a:extLst>
                <a:ext uri="{FF2B5EF4-FFF2-40B4-BE49-F238E27FC236}">
                  <a16:creationId xmlns:a16="http://schemas.microsoft.com/office/drawing/2014/main" id="{1CBFFBAB-DEC3-47CB-AC6E-CC0ED96626AF}"/>
                </a:ext>
              </a:extLst>
            </p:cNvPr>
            <p:cNvSpPr txBox="1">
              <a:spLocks noChangeArrowheads="1"/>
            </p:cNvSpPr>
            <p:nvPr/>
          </p:nvSpPr>
          <p:spPr bwMode="auto">
            <a:xfrm>
              <a:off x="624" y="3033"/>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19</a:t>
              </a:r>
              <a:endParaRPr lang="en-US" altLang="en-US" sz="2000"/>
            </a:p>
          </p:txBody>
        </p:sp>
        <p:sp>
          <p:nvSpPr>
            <p:cNvPr id="26" name="Text Box 37">
              <a:extLst>
                <a:ext uri="{FF2B5EF4-FFF2-40B4-BE49-F238E27FC236}">
                  <a16:creationId xmlns:a16="http://schemas.microsoft.com/office/drawing/2014/main" id="{C8E43DA8-84B1-4453-A430-852A08AE9A11}"/>
                </a:ext>
              </a:extLst>
            </p:cNvPr>
            <p:cNvSpPr txBox="1">
              <a:spLocks noChangeArrowheads="1"/>
            </p:cNvSpPr>
            <p:nvPr/>
          </p:nvSpPr>
          <p:spPr bwMode="auto">
            <a:xfrm>
              <a:off x="1104" y="274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21</a:t>
              </a:r>
              <a:endParaRPr lang="en-US" altLang="en-US" sz="2000"/>
            </a:p>
          </p:txBody>
        </p:sp>
        <p:sp>
          <p:nvSpPr>
            <p:cNvPr id="27" name="Text Box 38">
              <a:extLst>
                <a:ext uri="{FF2B5EF4-FFF2-40B4-BE49-F238E27FC236}">
                  <a16:creationId xmlns:a16="http://schemas.microsoft.com/office/drawing/2014/main" id="{7045E3CC-E60F-43E5-AB84-9F422AA33A49}"/>
                </a:ext>
              </a:extLst>
            </p:cNvPr>
            <p:cNvSpPr txBox="1">
              <a:spLocks noChangeArrowheads="1"/>
            </p:cNvSpPr>
            <p:nvPr/>
          </p:nvSpPr>
          <p:spPr bwMode="auto">
            <a:xfrm>
              <a:off x="1440" y="274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11</a:t>
              </a:r>
              <a:endParaRPr lang="en-US" altLang="en-US" sz="2000"/>
            </a:p>
          </p:txBody>
        </p:sp>
        <p:sp>
          <p:nvSpPr>
            <p:cNvPr id="28" name="Text Box 39">
              <a:extLst>
                <a:ext uri="{FF2B5EF4-FFF2-40B4-BE49-F238E27FC236}">
                  <a16:creationId xmlns:a16="http://schemas.microsoft.com/office/drawing/2014/main" id="{9070E3B1-1FB8-42CA-B56C-5861660B1952}"/>
                </a:ext>
              </a:extLst>
            </p:cNvPr>
            <p:cNvSpPr txBox="1">
              <a:spLocks noChangeArrowheads="1"/>
            </p:cNvSpPr>
            <p:nvPr/>
          </p:nvSpPr>
          <p:spPr bwMode="auto">
            <a:xfrm>
              <a:off x="960" y="3177"/>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33</a:t>
              </a:r>
              <a:endParaRPr lang="en-US" altLang="en-US" sz="2000"/>
            </a:p>
          </p:txBody>
        </p:sp>
        <p:sp>
          <p:nvSpPr>
            <p:cNvPr id="29" name="Text Box 40">
              <a:extLst>
                <a:ext uri="{FF2B5EF4-FFF2-40B4-BE49-F238E27FC236}">
                  <a16:creationId xmlns:a16="http://schemas.microsoft.com/office/drawing/2014/main" id="{3B9F8E8F-5EBD-4CF9-B341-8A46A86116B2}"/>
                </a:ext>
              </a:extLst>
            </p:cNvPr>
            <p:cNvSpPr txBox="1">
              <a:spLocks noChangeArrowheads="1"/>
            </p:cNvSpPr>
            <p:nvPr/>
          </p:nvSpPr>
          <p:spPr bwMode="auto">
            <a:xfrm>
              <a:off x="1536" y="316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14</a:t>
              </a:r>
              <a:endParaRPr lang="en-US" altLang="en-US" sz="2000"/>
            </a:p>
          </p:txBody>
        </p:sp>
        <p:sp>
          <p:nvSpPr>
            <p:cNvPr id="30" name="Text Box 41">
              <a:extLst>
                <a:ext uri="{FF2B5EF4-FFF2-40B4-BE49-F238E27FC236}">
                  <a16:creationId xmlns:a16="http://schemas.microsoft.com/office/drawing/2014/main" id="{D1E51F48-AA05-4C94-A728-0C0F900C30AA}"/>
                </a:ext>
              </a:extLst>
            </p:cNvPr>
            <p:cNvSpPr txBox="1">
              <a:spLocks noChangeArrowheads="1"/>
            </p:cNvSpPr>
            <p:nvPr/>
          </p:nvSpPr>
          <p:spPr bwMode="auto">
            <a:xfrm>
              <a:off x="1296"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18</a:t>
              </a:r>
              <a:endParaRPr lang="en-US" altLang="en-US" sz="2000"/>
            </a:p>
          </p:txBody>
        </p:sp>
        <p:sp>
          <p:nvSpPr>
            <p:cNvPr id="31" name="Text Box 42">
              <a:extLst>
                <a:ext uri="{FF2B5EF4-FFF2-40B4-BE49-F238E27FC236}">
                  <a16:creationId xmlns:a16="http://schemas.microsoft.com/office/drawing/2014/main" id="{3002A057-DFCC-44F0-AED9-3E12086F7792}"/>
                </a:ext>
              </a:extLst>
            </p:cNvPr>
            <p:cNvSpPr txBox="1">
              <a:spLocks noChangeArrowheads="1"/>
            </p:cNvSpPr>
            <p:nvPr/>
          </p:nvSpPr>
          <p:spPr bwMode="auto">
            <a:xfrm>
              <a:off x="2160" y="3369"/>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endParaRPr lang="en-US" altLang="en-US" sz="2000"/>
            </a:p>
          </p:txBody>
        </p:sp>
        <p:sp>
          <p:nvSpPr>
            <p:cNvPr id="32" name="Text Box 43">
              <a:extLst>
                <a:ext uri="{FF2B5EF4-FFF2-40B4-BE49-F238E27FC236}">
                  <a16:creationId xmlns:a16="http://schemas.microsoft.com/office/drawing/2014/main" id="{3C1B55F6-26F9-4530-8B84-2FA963D314C0}"/>
                </a:ext>
              </a:extLst>
            </p:cNvPr>
            <p:cNvSpPr txBox="1">
              <a:spLocks noChangeArrowheads="1"/>
            </p:cNvSpPr>
            <p:nvPr/>
          </p:nvSpPr>
          <p:spPr bwMode="auto">
            <a:xfrm>
              <a:off x="2064" y="273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endParaRPr lang="en-US" altLang="en-US" sz="2000"/>
            </a:p>
          </p:txBody>
        </p:sp>
        <p:sp>
          <p:nvSpPr>
            <p:cNvPr id="33" name="Text Box 45">
              <a:extLst>
                <a:ext uri="{FF2B5EF4-FFF2-40B4-BE49-F238E27FC236}">
                  <a16:creationId xmlns:a16="http://schemas.microsoft.com/office/drawing/2014/main" id="{5AD52F7D-3270-45FF-9622-C17B988035D5}"/>
                </a:ext>
              </a:extLst>
            </p:cNvPr>
            <p:cNvSpPr txBox="1">
              <a:spLocks noChangeArrowheads="1"/>
            </p:cNvSpPr>
            <p:nvPr/>
          </p:nvSpPr>
          <p:spPr bwMode="auto">
            <a:xfrm>
              <a:off x="1728" y="298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endParaRPr lang="en-US" altLang="en-US" sz="2000"/>
            </a:p>
          </p:txBody>
        </p:sp>
        <p:sp>
          <p:nvSpPr>
            <p:cNvPr id="34" name="Rectangle 72">
              <a:extLst>
                <a:ext uri="{FF2B5EF4-FFF2-40B4-BE49-F238E27FC236}">
                  <a16:creationId xmlns:a16="http://schemas.microsoft.com/office/drawing/2014/main" id="{3FEAD565-E83F-4F8D-A142-5512D7AFE3D5}"/>
                </a:ext>
              </a:extLst>
            </p:cNvPr>
            <p:cNvSpPr>
              <a:spLocks noChangeArrowheads="1"/>
            </p:cNvSpPr>
            <p:nvPr/>
          </p:nvSpPr>
          <p:spPr bwMode="auto">
            <a:xfrm>
              <a:off x="384" y="3782"/>
              <a:ext cx="21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A connected, undirected graph</a:t>
              </a:r>
            </a:p>
          </p:txBody>
        </p:sp>
      </p:grpSp>
      <p:grpSp>
        <p:nvGrpSpPr>
          <p:cNvPr id="35" name="Group 75">
            <a:extLst>
              <a:ext uri="{FF2B5EF4-FFF2-40B4-BE49-F238E27FC236}">
                <a16:creationId xmlns:a16="http://schemas.microsoft.com/office/drawing/2014/main" id="{DC032349-7701-4719-B15D-79F9C887F872}"/>
              </a:ext>
            </a:extLst>
          </p:cNvPr>
          <p:cNvGrpSpPr>
            <a:grpSpLocks/>
          </p:cNvGrpSpPr>
          <p:nvPr/>
        </p:nvGrpSpPr>
        <p:grpSpPr bwMode="auto">
          <a:xfrm>
            <a:off x="6186548" y="3833645"/>
            <a:ext cx="3387726" cy="2335213"/>
            <a:chOff x="2798" y="2544"/>
            <a:chExt cx="2134" cy="1471"/>
          </a:xfrm>
        </p:grpSpPr>
        <p:sp>
          <p:nvSpPr>
            <p:cNvPr id="36" name="Oval 46">
              <a:extLst>
                <a:ext uri="{FF2B5EF4-FFF2-40B4-BE49-F238E27FC236}">
                  <a16:creationId xmlns:a16="http://schemas.microsoft.com/office/drawing/2014/main" id="{BF6DF0BD-1569-45B4-858D-B963BE6A56D8}"/>
                </a:ext>
              </a:extLst>
            </p:cNvPr>
            <p:cNvSpPr>
              <a:spLocks noChangeArrowheads="1"/>
            </p:cNvSpPr>
            <p:nvPr/>
          </p:nvSpPr>
          <p:spPr bwMode="auto">
            <a:xfrm>
              <a:off x="3024"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a:p>
          </p:txBody>
        </p:sp>
        <p:sp>
          <p:nvSpPr>
            <p:cNvPr id="37" name="Oval 47">
              <a:extLst>
                <a:ext uri="{FF2B5EF4-FFF2-40B4-BE49-F238E27FC236}">
                  <a16:creationId xmlns:a16="http://schemas.microsoft.com/office/drawing/2014/main" id="{1988970A-4860-4F4C-A87B-07749FD68EF9}"/>
                </a:ext>
              </a:extLst>
            </p:cNvPr>
            <p:cNvSpPr>
              <a:spLocks noChangeArrowheads="1"/>
            </p:cNvSpPr>
            <p:nvPr/>
          </p:nvSpPr>
          <p:spPr bwMode="auto">
            <a:xfrm>
              <a:off x="3984" y="264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a:p>
          </p:txBody>
        </p:sp>
        <p:sp>
          <p:nvSpPr>
            <p:cNvPr id="38" name="Oval 48">
              <a:extLst>
                <a:ext uri="{FF2B5EF4-FFF2-40B4-BE49-F238E27FC236}">
                  <a16:creationId xmlns:a16="http://schemas.microsoft.com/office/drawing/2014/main" id="{47F1BB8E-0FD9-437C-8AD4-1D424DF67F87}"/>
                </a:ext>
              </a:extLst>
            </p:cNvPr>
            <p:cNvSpPr>
              <a:spLocks noChangeArrowheads="1"/>
            </p:cNvSpPr>
            <p:nvPr/>
          </p:nvSpPr>
          <p:spPr bwMode="auto">
            <a:xfrm>
              <a:off x="3024"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a:p>
          </p:txBody>
        </p:sp>
        <p:sp>
          <p:nvSpPr>
            <p:cNvPr id="39" name="Oval 49">
              <a:extLst>
                <a:ext uri="{FF2B5EF4-FFF2-40B4-BE49-F238E27FC236}">
                  <a16:creationId xmlns:a16="http://schemas.microsoft.com/office/drawing/2014/main" id="{4D0711F2-7543-4832-9C30-B023CCAACFE4}"/>
                </a:ext>
              </a:extLst>
            </p:cNvPr>
            <p:cNvSpPr>
              <a:spLocks noChangeArrowheads="1"/>
            </p:cNvSpPr>
            <p:nvPr/>
          </p:nvSpPr>
          <p:spPr bwMode="auto">
            <a:xfrm>
              <a:off x="3984" y="3504"/>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a:p>
          </p:txBody>
        </p:sp>
        <p:sp>
          <p:nvSpPr>
            <p:cNvPr id="40" name="Oval 50">
              <a:extLst>
                <a:ext uri="{FF2B5EF4-FFF2-40B4-BE49-F238E27FC236}">
                  <a16:creationId xmlns:a16="http://schemas.microsoft.com/office/drawing/2014/main" id="{A2A651D9-35F3-4270-A6F0-6760F9B56224}"/>
                </a:ext>
              </a:extLst>
            </p:cNvPr>
            <p:cNvSpPr>
              <a:spLocks noChangeArrowheads="1"/>
            </p:cNvSpPr>
            <p:nvPr/>
          </p:nvSpPr>
          <p:spPr bwMode="auto">
            <a:xfrm>
              <a:off x="3504"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F</a:t>
              </a:r>
              <a:endParaRPr lang="en-US" altLang="en-US"/>
            </a:p>
          </p:txBody>
        </p:sp>
        <p:sp>
          <p:nvSpPr>
            <p:cNvPr id="41" name="Oval 51">
              <a:extLst>
                <a:ext uri="{FF2B5EF4-FFF2-40B4-BE49-F238E27FC236}">
                  <a16:creationId xmlns:a16="http://schemas.microsoft.com/office/drawing/2014/main" id="{B471E7E8-0959-4742-8997-CB04B98BF4FF}"/>
                </a:ext>
              </a:extLst>
            </p:cNvPr>
            <p:cNvSpPr>
              <a:spLocks noChangeArrowheads="1"/>
            </p:cNvSpPr>
            <p:nvPr/>
          </p:nvSpPr>
          <p:spPr bwMode="auto">
            <a:xfrm>
              <a:off x="4416" y="307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a:t>
              </a:r>
              <a:endParaRPr lang="en-US" altLang="en-US"/>
            </a:p>
          </p:txBody>
        </p:sp>
        <p:sp>
          <p:nvSpPr>
            <p:cNvPr id="42" name="Text Box 52">
              <a:extLst>
                <a:ext uri="{FF2B5EF4-FFF2-40B4-BE49-F238E27FC236}">
                  <a16:creationId xmlns:a16="http://schemas.microsoft.com/office/drawing/2014/main" id="{D910D729-A215-471E-9F04-548248EBE767}"/>
                </a:ext>
              </a:extLst>
            </p:cNvPr>
            <p:cNvSpPr txBox="1">
              <a:spLocks noChangeArrowheads="1"/>
            </p:cNvSpPr>
            <p:nvPr/>
          </p:nvSpPr>
          <p:spPr bwMode="auto">
            <a:xfrm>
              <a:off x="3504" y="254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16</a:t>
              </a:r>
              <a:endParaRPr lang="en-US" altLang="en-US" sz="2000"/>
            </a:p>
          </p:txBody>
        </p:sp>
        <p:sp>
          <p:nvSpPr>
            <p:cNvPr id="43" name="Line 54">
              <a:extLst>
                <a:ext uri="{FF2B5EF4-FFF2-40B4-BE49-F238E27FC236}">
                  <a16:creationId xmlns:a16="http://schemas.microsoft.com/office/drawing/2014/main" id="{C7D76863-738B-4E58-979A-554643C3A1F0}"/>
                </a:ext>
              </a:extLst>
            </p:cNvPr>
            <p:cNvSpPr>
              <a:spLocks noChangeShapeType="1"/>
            </p:cNvSpPr>
            <p:nvPr/>
          </p:nvSpPr>
          <p:spPr bwMode="auto">
            <a:xfrm>
              <a:off x="3264" y="2736"/>
              <a:ext cx="72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55">
              <a:extLst>
                <a:ext uri="{FF2B5EF4-FFF2-40B4-BE49-F238E27FC236}">
                  <a16:creationId xmlns:a16="http://schemas.microsoft.com/office/drawing/2014/main" id="{D3B95E90-7423-45C1-A37D-632151FF85BC}"/>
                </a:ext>
              </a:extLst>
            </p:cNvPr>
            <p:cNvSpPr>
              <a:spLocks noChangeShapeType="1"/>
            </p:cNvSpPr>
            <p:nvPr/>
          </p:nvSpPr>
          <p:spPr bwMode="auto">
            <a:xfrm>
              <a:off x="4128" y="2880"/>
              <a:ext cx="0" cy="62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56">
              <a:extLst>
                <a:ext uri="{FF2B5EF4-FFF2-40B4-BE49-F238E27FC236}">
                  <a16:creationId xmlns:a16="http://schemas.microsoft.com/office/drawing/2014/main" id="{2B563E9F-5D2E-49E4-8D7E-C31C2B5F7183}"/>
                </a:ext>
              </a:extLst>
            </p:cNvPr>
            <p:cNvSpPr>
              <a:spLocks noChangeShapeType="1"/>
            </p:cNvSpPr>
            <p:nvPr/>
          </p:nvSpPr>
          <p:spPr bwMode="auto">
            <a:xfrm>
              <a:off x="3264" y="3648"/>
              <a:ext cx="72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60">
              <a:extLst>
                <a:ext uri="{FF2B5EF4-FFF2-40B4-BE49-F238E27FC236}">
                  <a16:creationId xmlns:a16="http://schemas.microsoft.com/office/drawing/2014/main" id="{E2DDE779-F796-431D-BB4D-E345B72CD30D}"/>
                </a:ext>
              </a:extLst>
            </p:cNvPr>
            <p:cNvSpPr>
              <a:spLocks noChangeShapeType="1"/>
            </p:cNvSpPr>
            <p:nvPr/>
          </p:nvSpPr>
          <p:spPr bwMode="auto">
            <a:xfrm flipH="1">
              <a:off x="3696" y="2832"/>
              <a:ext cx="288" cy="24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62">
              <a:extLst>
                <a:ext uri="{FF2B5EF4-FFF2-40B4-BE49-F238E27FC236}">
                  <a16:creationId xmlns:a16="http://schemas.microsoft.com/office/drawing/2014/main" id="{3B7B29A3-2882-453D-A8CB-FC5814E95A94}"/>
                </a:ext>
              </a:extLst>
            </p:cNvPr>
            <p:cNvSpPr>
              <a:spLocks noChangeShapeType="1"/>
            </p:cNvSpPr>
            <p:nvPr/>
          </p:nvSpPr>
          <p:spPr bwMode="auto">
            <a:xfrm>
              <a:off x="4224" y="2784"/>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Text Box 65">
              <a:extLst>
                <a:ext uri="{FF2B5EF4-FFF2-40B4-BE49-F238E27FC236}">
                  <a16:creationId xmlns:a16="http://schemas.microsoft.com/office/drawing/2014/main" id="{D8DBC522-9E34-4FA1-888B-48A1B6D2E511}"/>
                </a:ext>
              </a:extLst>
            </p:cNvPr>
            <p:cNvSpPr txBox="1">
              <a:spLocks noChangeArrowheads="1"/>
            </p:cNvSpPr>
            <p:nvPr/>
          </p:nvSpPr>
          <p:spPr bwMode="auto">
            <a:xfrm>
              <a:off x="3648" y="2745"/>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11</a:t>
              </a:r>
              <a:endParaRPr lang="en-US" altLang="en-US" sz="2000"/>
            </a:p>
          </p:txBody>
        </p:sp>
        <p:sp>
          <p:nvSpPr>
            <p:cNvPr id="49" name="Text Box 68">
              <a:extLst>
                <a:ext uri="{FF2B5EF4-FFF2-40B4-BE49-F238E27FC236}">
                  <a16:creationId xmlns:a16="http://schemas.microsoft.com/office/drawing/2014/main" id="{C6F9A20B-6149-4F80-8DD3-F3DB80E63AB0}"/>
                </a:ext>
              </a:extLst>
            </p:cNvPr>
            <p:cNvSpPr txBox="1">
              <a:spLocks noChangeArrowheads="1"/>
            </p:cNvSpPr>
            <p:nvPr/>
          </p:nvSpPr>
          <p:spPr bwMode="auto">
            <a:xfrm>
              <a:off x="3504" y="345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18</a:t>
              </a:r>
              <a:endParaRPr lang="en-US" altLang="en-US" sz="2000"/>
            </a:p>
          </p:txBody>
        </p:sp>
        <p:sp>
          <p:nvSpPr>
            <p:cNvPr id="50" name="Text Box 70">
              <a:extLst>
                <a:ext uri="{FF2B5EF4-FFF2-40B4-BE49-F238E27FC236}">
                  <a16:creationId xmlns:a16="http://schemas.microsoft.com/office/drawing/2014/main" id="{79CEF11A-29F1-450A-AC4A-C2B7544C7C06}"/>
                </a:ext>
              </a:extLst>
            </p:cNvPr>
            <p:cNvSpPr txBox="1">
              <a:spLocks noChangeArrowheads="1"/>
            </p:cNvSpPr>
            <p:nvPr/>
          </p:nvSpPr>
          <p:spPr bwMode="auto">
            <a:xfrm>
              <a:off x="4272" y="273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endParaRPr lang="en-US" altLang="en-US" sz="2000"/>
            </a:p>
          </p:txBody>
        </p:sp>
        <p:sp>
          <p:nvSpPr>
            <p:cNvPr id="51" name="Text Box 71">
              <a:extLst>
                <a:ext uri="{FF2B5EF4-FFF2-40B4-BE49-F238E27FC236}">
                  <a16:creationId xmlns:a16="http://schemas.microsoft.com/office/drawing/2014/main" id="{75BACE96-27AA-46CF-89DB-18E2AE6DBFA5}"/>
                </a:ext>
              </a:extLst>
            </p:cNvPr>
            <p:cNvSpPr txBox="1">
              <a:spLocks noChangeArrowheads="1"/>
            </p:cNvSpPr>
            <p:nvPr/>
          </p:nvSpPr>
          <p:spPr bwMode="auto">
            <a:xfrm>
              <a:off x="3936" y="297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endParaRPr lang="en-US" altLang="en-US" sz="2000"/>
            </a:p>
          </p:txBody>
        </p:sp>
        <p:sp>
          <p:nvSpPr>
            <p:cNvPr id="52" name="Rectangle 73">
              <a:extLst>
                <a:ext uri="{FF2B5EF4-FFF2-40B4-BE49-F238E27FC236}">
                  <a16:creationId xmlns:a16="http://schemas.microsoft.com/office/drawing/2014/main" id="{2AB30321-2240-4024-BD09-557B727F91E1}"/>
                </a:ext>
              </a:extLst>
            </p:cNvPr>
            <p:cNvSpPr>
              <a:spLocks noChangeArrowheads="1"/>
            </p:cNvSpPr>
            <p:nvPr/>
          </p:nvSpPr>
          <p:spPr bwMode="auto">
            <a:xfrm>
              <a:off x="2798" y="3782"/>
              <a:ext cx="2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A minimum-cost spanning tree</a:t>
              </a:r>
            </a:p>
          </p:txBody>
        </p:sp>
      </p:grpSp>
    </p:spTree>
    <p:extLst>
      <p:ext uri="{BB962C8B-B14F-4D97-AF65-F5344CB8AC3E}">
        <p14:creationId xmlns:p14="http://schemas.microsoft.com/office/powerpoint/2010/main" val="7112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3" y="1121184"/>
            <a:ext cx="11816467" cy="236988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is a graph</a:t>
            </a:r>
            <a:r>
              <a:rPr lang="en-US" sz="2400" b="1" dirty="0" smtClean="0">
                <a:latin typeface="Times New Roman" panose="02020603050405020304" pitchFamily="18" charset="0"/>
                <a:cs typeface="Times New Roman" panose="02020603050405020304" pitchFamily="18" charset="0"/>
              </a:rPr>
              <a:t>?</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 structure that consists of a set of nodes (vertices) and a set of edges that relate the nodes to each other</a:t>
            </a:r>
          </a:p>
          <a:p>
            <a:pPr marL="1234350" lvl="6" indent="-51435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set of edges describes relationships among the vertices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2" name="Rounded Rectangle 1"/>
          <p:cNvSpPr/>
          <p:nvPr/>
        </p:nvSpPr>
        <p:spPr>
          <a:xfrm>
            <a:off x="2746068" y="3326523"/>
            <a:ext cx="6571354" cy="3165090"/>
          </a:xfrm>
          <a:prstGeom prst="roundRect">
            <a:avLst>
              <a:gd name="adj" fmla="val 0"/>
            </a:avLst>
          </a:prstGeom>
          <a:solidFill>
            <a:srgbClr val="C1C1C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C:\My Documents\308 PowerPoint\Figures\MACJOBS\JPEGS\CHAP09\P561.jpg">
            <a:extLst>
              <a:ext uri="{FF2B5EF4-FFF2-40B4-BE49-F238E27FC236}">
                <a16:creationId xmlns:a16="http://schemas.microsoft.com/office/drawing/2014/main" id="{10DC3CFC-CEC7-47CC-B0AE-C4D1FFE5D15B}"/>
              </a:ext>
            </a:extLst>
          </p:cNvPr>
          <p:cNvPicPr>
            <a:picLocks noChangeAspect="1" noChangeArrowheads="1"/>
          </p:cNvPicPr>
          <p:nvPr/>
        </p:nvPicPr>
        <p:blipFill>
          <a:blip r:embed="rId2" cstate="print">
            <a:lum bright="-24000"/>
            <a:extLst>
              <a:ext uri="{28A0092B-C50C-407E-A947-70E740481C1C}">
                <a14:useLocalDpi xmlns:a14="http://schemas.microsoft.com/office/drawing/2010/main" val="0"/>
              </a:ext>
            </a:extLst>
          </a:blip>
          <a:srcRect/>
          <a:stretch>
            <a:fillRect/>
          </a:stretch>
        </p:blipFill>
        <p:spPr bwMode="auto">
          <a:xfrm>
            <a:off x="3212394" y="3669091"/>
            <a:ext cx="5553495" cy="26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516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sp>
        <p:nvSpPr>
          <p:cNvPr id="6" name="Rectangle 5"/>
          <p:cNvSpPr/>
          <p:nvPr/>
        </p:nvSpPr>
        <p:spPr>
          <a:xfrm>
            <a:off x="207033" y="1121184"/>
            <a:ext cx="11816467" cy="452431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Finding spanning </a:t>
            </a:r>
            <a:r>
              <a:rPr lang="en-US" sz="2400" b="1" dirty="0" smtClean="0">
                <a:latin typeface="Times New Roman" panose="02020603050405020304" pitchFamily="18" charset="0"/>
                <a:cs typeface="Times New Roman" panose="02020603050405020304" pitchFamily="18" charset="0"/>
              </a:rPr>
              <a:t>trees</a:t>
            </a:r>
          </a:p>
          <a:p>
            <a:pPr marL="360000" lvl="4"/>
            <a:endParaRPr lang="en-US" sz="2400" b="1" dirty="0">
              <a:latin typeface="Times New Roman" panose="02020603050405020304" pitchFamily="18" charset="0"/>
              <a:cs typeface="Times New Roman" panose="02020603050405020304" pitchFamily="18" charset="0"/>
            </a:endParaRPr>
          </a:p>
          <a:p>
            <a:pPr marL="1177200" lvl="6"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are two basic algorithms for finding minimum-cost spanning trees, and both are greedy algorithms.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1177200" lvl="6" indent="-4572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Kruskal’s</a:t>
            </a:r>
            <a:r>
              <a:rPr lang="en-US" sz="2000" dirty="0">
                <a:latin typeface="Times New Roman" panose="02020603050405020304" pitchFamily="18" charset="0"/>
                <a:cs typeface="Times New Roman" panose="02020603050405020304" pitchFamily="18" charset="0"/>
              </a:rPr>
              <a:t> algorithm: Start with no nodes or edges in the spanning tree, and repeatedly add the cheapest edge that does not create a cycle</a:t>
            </a:r>
            <a:r>
              <a:rPr lang="en-US" sz="2000" dirty="0" smtClean="0">
                <a:latin typeface="Times New Roman" panose="02020603050405020304" pitchFamily="18" charset="0"/>
                <a:cs typeface="Times New Roman" panose="02020603050405020304" pitchFamily="18" charset="0"/>
              </a:rPr>
              <a:t>.</a:t>
            </a:r>
          </a:p>
          <a:p>
            <a:pPr marL="1177200" lvl="6" indent="-457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consider the spanning tree to consist of edges only</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1177200" lvl="6"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Prim’s algorithm: Start with any one node in the spanning tree, and repeatedly add the cheapest edge, and the node it leads to, for which the node is not already in the spanning tree</a:t>
            </a:r>
            <a:r>
              <a:rPr lang="en-US" sz="2000" dirty="0" smtClean="0">
                <a:latin typeface="Times New Roman" panose="02020603050405020304" pitchFamily="18" charset="0"/>
                <a:cs typeface="Times New Roman" panose="02020603050405020304" pitchFamily="18" charset="0"/>
              </a:rPr>
              <a:t>.</a:t>
            </a:r>
          </a:p>
          <a:p>
            <a:pPr marL="1177200" lvl="6" indent="-457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consider the spanning tree to consist of both nodes and edges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8569483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6" name="Rectangle 5"/>
          <p:cNvSpPr/>
          <p:nvPr/>
        </p:nvSpPr>
        <p:spPr>
          <a:xfrm>
            <a:off x="207033" y="1121184"/>
            <a:ext cx="11816467" cy="4524315"/>
          </a:xfrm>
          <a:prstGeom prst="rect">
            <a:avLst/>
          </a:prstGeom>
        </p:spPr>
        <p:txBody>
          <a:bodyPr wrap="square">
            <a:spAutoFit/>
          </a:bodyPr>
          <a:lstStyle/>
          <a:p>
            <a:pPr marL="360000" lvl="4"/>
            <a:r>
              <a:rPr lang="en-US" sz="2400" b="1" dirty="0" err="1">
                <a:latin typeface="Times New Roman" panose="02020603050405020304" pitchFamily="18" charset="0"/>
                <a:cs typeface="Times New Roman" panose="02020603050405020304" pitchFamily="18" charset="0"/>
              </a:rPr>
              <a:t>Kruskal’s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algorithm</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 = empty spanning tree;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 = set of edges;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 = number of nodes in graph;</a:t>
            </a:r>
          </a:p>
          <a:p>
            <a:pPr marL="720000" lvl="6"/>
            <a:r>
              <a:rPr lang="en-US" sz="2000" dirty="0">
                <a:latin typeface="Times New Roman" panose="02020603050405020304" pitchFamily="18" charset="0"/>
                <a:cs typeface="Times New Roman" panose="02020603050405020304" pitchFamily="18" charset="0"/>
              </a:rPr>
              <a:t>while T has fewer than N - 1 edges {</a:t>
            </a:r>
          </a:p>
          <a:p>
            <a:pPr marL="720000" lvl="6"/>
            <a:r>
              <a:rPr lang="en-US" sz="2000" dirty="0">
                <a:latin typeface="Times New Roman" panose="02020603050405020304" pitchFamily="18" charset="0"/>
                <a:cs typeface="Times New Roman" panose="02020603050405020304" pitchFamily="18" charset="0"/>
              </a:rPr>
              <a:t>remove an edge (v, w) of lowest cost from E</a:t>
            </a:r>
          </a:p>
          <a:p>
            <a:pPr marL="720000" lvl="6"/>
            <a:r>
              <a:rPr lang="en-US" sz="2000" dirty="0">
                <a:latin typeface="Times New Roman" panose="02020603050405020304" pitchFamily="18" charset="0"/>
                <a:cs typeface="Times New Roman" panose="02020603050405020304" pitchFamily="18" charset="0"/>
              </a:rPr>
              <a:t>if adding (v, w) to T would create a cycle</a:t>
            </a:r>
          </a:p>
          <a:p>
            <a:pPr marL="720000" lvl="6"/>
            <a:r>
              <a:rPr lang="en-US" sz="2000" dirty="0">
                <a:latin typeface="Times New Roman" panose="02020603050405020304" pitchFamily="18" charset="0"/>
                <a:cs typeface="Times New Roman" panose="02020603050405020304" pitchFamily="18" charset="0"/>
              </a:rPr>
              <a:t>then discard (v, w)</a:t>
            </a:r>
          </a:p>
          <a:p>
            <a:pPr marL="720000" lvl="6"/>
            <a:r>
              <a:rPr lang="en-US" sz="2000" dirty="0">
                <a:latin typeface="Times New Roman" panose="02020603050405020304" pitchFamily="18" charset="0"/>
                <a:cs typeface="Times New Roman" panose="02020603050405020304" pitchFamily="18" charset="0"/>
              </a:rPr>
              <a:t>else add (v, w) to T</a:t>
            </a:r>
          </a:p>
          <a:p>
            <a:pPr marL="720000" lvl="6"/>
            <a:r>
              <a:rPr lang="en-US" sz="2000" dirty="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Finding an edge of lowest cost can be done just by sorting the edges</a:t>
            </a: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Efficient testing for a cycle requires a fairly complex algorithm (UNION-FIND) which we don’t cover in this course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4846944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6" name="Rectangle 5"/>
          <p:cNvSpPr/>
          <p:nvPr/>
        </p:nvSpPr>
        <p:spPr>
          <a:xfrm>
            <a:off x="207033" y="1121184"/>
            <a:ext cx="11816467"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Prim’s </a:t>
            </a:r>
            <a:r>
              <a:rPr lang="en-US" sz="2400" b="1" dirty="0" smtClean="0">
                <a:latin typeface="Times New Roman" panose="02020603050405020304" pitchFamily="18" charset="0"/>
                <a:cs typeface="Times New Roman" panose="02020603050405020304" pitchFamily="18" charset="0"/>
              </a:rPr>
              <a:t>algorithm</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 = a spanning tree containing a single node 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 = set of edges adjacent to 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while T does not contain all the nodes {</a:t>
            </a:r>
          </a:p>
          <a:p>
            <a:pPr marL="720000" lvl="6"/>
            <a:r>
              <a:rPr lang="en-US" sz="2000" dirty="0">
                <a:latin typeface="Times New Roman" panose="02020603050405020304" pitchFamily="18" charset="0"/>
                <a:cs typeface="Times New Roman" panose="02020603050405020304" pitchFamily="18" charset="0"/>
              </a:rPr>
              <a:t>remove an edge (v, w) of lowest cost from E</a:t>
            </a:r>
          </a:p>
          <a:p>
            <a:pPr marL="720000" lvl="6"/>
            <a:r>
              <a:rPr lang="en-US" sz="2000" dirty="0">
                <a:latin typeface="Times New Roman" panose="02020603050405020304" pitchFamily="18" charset="0"/>
                <a:cs typeface="Times New Roman" panose="02020603050405020304" pitchFamily="18" charset="0"/>
              </a:rPr>
              <a:t>if w is already in T then discard edge (v, w)</a:t>
            </a:r>
          </a:p>
          <a:p>
            <a:pPr marL="720000" lvl="6"/>
            <a:r>
              <a:rPr lang="en-US" sz="2000" dirty="0">
                <a:latin typeface="Times New Roman" panose="02020603050405020304" pitchFamily="18" charset="0"/>
                <a:cs typeface="Times New Roman" panose="02020603050405020304" pitchFamily="18" charset="0"/>
              </a:rPr>
              <a:t>else {</a:t>
            </a:r>
          </a:p>
          <a:p>
            <a:pPr marL="720000" lvl="6"/>
            <a:r>
              <a:rPr lang="en-US" sz="2000" dirty="0">
                <a:latin typeface="Times New Roman" panose="02020603050405020304" pitchFamily="18" charset="0"/>
                <a:cs typeface="Times New Roman" panose="02020603050405020304" pitchFamily="18" charset="0"/>
              </a:rPr>
              <a:t>add edge (v, w) and node w to T</a:t>
            </a:r>
          </a:p>
          <a:p>
            <a:pPr marL="720000" lvl="6"/>
            <a:r>
              <a:rPr lang="en-US" sz="2000" dirty="0">
                <a:latin typeface="Times New Roman" panose="02020603050405020304" pitchFamily="18" charset="0"/>
                <a:cs typeface="Times New Roman" panose="02020603050405020304" pitchFamily="18" charset="0"/>
              </a:rPr>
              <a:t>add to E the edges adjacent to w</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An edge of lowest cost can be found with a priority queue</a:t>
            </a:r>
          </a:p>
          <a:p>
            <a:pPr marL="720000" lvl="6"/>
            <a:r>
              <a:rPr lang="en-US" sz="2000" dirty="0">
                <a:latin typeface="Times New Roman" panose="02020603050405020304" pitchFamily="18" charset="0"/>
                <a:cs typeface="Times New Roman" panose="02020603050405020304" pitchFamily="18" charset="0"/>
              </a:rPr>
              <a:t>Testing for a cycle is automatic</a:t>
            </a:r>
          </a:p>
          <a:p>
            <a:pPr marL="720000" lvl="6"/>
            <a:r>
              <a:rPr lang="en-US" sz="2000" dirty="0">
                <a:latin typeface="Times New Roman" panose="02020603050405020304" pitchFamily="18" charset="0"/>
                <a:cs typeface="Times New Roman" panose="02020603050405020304" pitchFamily="18" charset="0"/>
              </a:rPr>
              <a:t>Hence, Prim’s algorithm is far simpler to implement than </a:t>
            </a:r>
            <a:r>
              <a:rPr lang="en-US" sz="2000" dirty="0" err="1">
                <a:latin typeface="Times New Roman" panose="02020603050405020304" pitchFamily="18" charset="0"/>
                <a:cs typeface="Times New Roman" panose="02020603050405020304" pitchFamily="18" charset="0"/>
              </a:rPr>
              <a:t>Kruskal’s</a:t>
            </a:r>
            <a:r>
              <a:rPr lang="en-US" sz="2000" dirty="0">
                <a:latin typeface="Times New Roman" panose="02020603050405020304" pitchFamily="18" charset="0"/>
                <a:cs typeface="Times New Roman" panose="02020603050405020304" pitchFamily="18" charset="0"/>
              </a:rPr>
              <a:t> algorithm</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3533720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73</a:t>
            </a:fld>
            <a:endParaRPr lang="en-IN" dirty="0"/>
          </a:p>
        </p:txBody>
      </p:sp>
      <p:sp>
        <p:nvSpPr>
          <p:cNvPr id="7" name="Rectangle 6"/>
          <p:cNvSpPr/>
          <p:nvPr/>
        </p:nvSpPr>
        <p:spPr>
          <a:xfrm>
            <a:off x="75650" y="1068631"/>
            <a:ext cx="11835441" cy="587853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a:t>
            </a:r>
            <a:r>
              <a:rPr lang="en-US" sz="2400" b="1" dirty="0" smtClean="0">
                <a:latin typeface="Times New Roman" panose="02020603050405020304" pitchFamily="18" charset="0"/>
                <a:cs typeface="Times New Roman" panose="02020603050405020304" pitchFamily="18" charset="0"/>
              </a:rPr>
              <a:t>Questions</a:t>
            </a: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startAt="4"/>
            </a:pPr>
            <a:r>
              <a:rPr lang="en-US" sz="2000" dirty="0">
                <a:latin typeface="Times New Roman" panose="02020603050405020304" pitchFamily="18" charset="0"/>
                <a:cs typeface="Times New Roman" panose="02020603050405020304" pitchFamily="18" charset="0"/>
              </a:rPr>
              <a:t>Which of the following is/are the operations performed by </a:t>
            </a:r>
            <a:r>
              <a:rPr lang="en-US" sz="2000" dirty="0" err="1">
                <a:latin typeface="Times New Roman" panose="02020603050405020304" pitchFamily="18" charset="0"/>
                <a:cs typeface="Times New Roman" panose="02020603050405020304" pitchFamily="18" charset="0"/>
              </a:rPr>
              <a:t>kruskal’s</a:t>
            </a:r>
            <a:r>
              <a:rPr lang="en-US" sz="2000" dirty="0">
                <a:latin typeface="Times New Roman" panose="02020603050405020304" pitchFamily="18" charset="0"/>
                <a:cs typeface="Times New Roman" panose="02020603050405020304" pitchFamily="18" charset="0"/>
              </a:rPr>
              <a:t> algorithm</a:t>
            </a:r>
            <a:r>
              <a:rPr lang="en-US" sz="2000" dirty="0" smtClean="0">
                <a:latin typeface="Times New Roman" panose="02020603050405020304" pitchFamily="18" charset="0"/>
                <a:cs typeface="Times New Roman" panose="02020603050405020304" pitchFamily="18" charset="0"/>
              </a:rPr>
              <a:t>?</a:t>
            </a:r>
          </a:p>
          <a:p>
            <a:pPr marL="1177200" lvl="6" indent="-457200">
              <a:buAutoNum type="arabicPeriod" startAt="4"/>
            </a:pPr>
            <a:endParaRPr lang="en-US" sz="2000" dirty="0">
              <a:latin typeface="Times New Roman" panose="02020603050405020304" pitchFamily="18" charset="0"/>
              <a:cs typeface="Times New Roman" panose="02020603050405020304" pitchFamily="18" charset="0"/>
            </a:endParaRPr>
          </a:p>
          <a:p>
            <a:pPr marL="1634400" lvl="8"/>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sort the edges of G in increasing order by length ii) keep a subgraph S of G initially empty iii) builds a tree one vertex at a time</a:t>
            </a:r>
          </a:p>
          <a:p>
            <a:pPr marL="1177200" lvl="6" indent="-457200">
              <a:buAutoNum type="arabicPeriod" startAt="4"/>
            </a:pPr>
            <a:endParaRPr lang="en-US" sz="2000" dirty="0" smtClean="0">
              <a:latin typeface="Times New Roman" panose="02020603050405020304" pitchFamily="18" charset="0"/>
              <a:cs typeface="Times New Roman" panose="02020603050405020304" pitchFamily="18" charset="0"/>
            </a:endParaRPr>
          </a:p>
          <a:p>
            <a:pPr marL="720000" lvl="6"/>
            <a:r>
              <a:rPr lang="en-IN" sz="800" dirty="0" smtClean="0">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err="1"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and ii only</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ii </a:t>
            </a:r>
            <a:r>
              <a:rPr lang="en-US" sz="2000" dirty="0">
                <a:latin typeface="Times New Roman" panose="02020603050405020304" pitchFamily="18" charset="0"/>
                <a:cs typeface="Times New Roman" panose="02020603050405020304" pitchFamily="18" charset="0"/>
              </a:rPr>
              <a:t>and iii only</a:t>
            </a:r>
          </a:p>
          <a:p>
            <a:pPr marL="2091600" lvl="8" indent="-457200">
              <a:lnSpc>
                <a:spcPct val="150000"/>
              </a:lnSpc>
              <a:buFont typeface="+mj-lt"/>
              <a:buAutoNum type="alphaLcParenR"/>
            </a:pP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iii only</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All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ii and iii</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992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74</a:t>
            </a:fld>
            <a:endParaRPr lang="en-IN" dirty="0"/>
          </a:p>
        </p:txBody>
      </p:sp>
      <p:sp>
        <p:nvSpPr>
          <p:cNvPr id="7" name="Rectangle 6"/>
          <p:cNvSpPr/>
          <p:nvPr/>
        </p:nvSpPr>
        <p:spPr>
          <a:xfrm>
            <a:off x="75650" y="1068631"/>
            <a:ext cx="11835441" cy="5262979"/>
          </a:xfrm>
          <a:prstGeom prst="rect">
            <a:avLst/>
          </a:prstGeom>
        </p:spPr>
        <p:txBody>
          <a:bodyPr wrap="square">
            <a:spAutoFit/>
          </a:bodyPr>
          <a:lstStyle/>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buAutoNum type="arabicPeriod" startAt="5"/>
            </a:pPr>
            <a:r>
              <a:rPr lang="en-US" sz="2000" dirty="0" smtClean="0">
                <a:latin typeface="Times New Roman" panose="02020603050405020304" pitchFamily="18" charset="0"/>
                <a:cs typeface="Times New Roman" panose="02020603050405020304" pitchFamily="18" charset="0"/>
              </a:rPr>
              <a:t>Rather </a:t>
            </a:r>
            <a:r>
              <a:rPr lang="en-US" sz="2000" dirty="0">
                <a:latin typeface="Times New Roman" panose="02020603050405020304" pitchFamily="18" charset="0"/>
                <a:cs typeface="Times New Roman" panose="02020603050405020304" pitchFamily="18" charset="0"/>
              </a:rPr>
              <a:t>than build a subgraph one edge at a time …………………………. builds a tree one vertex at a time. </a:t>
            </a:r>
            <a:endParaRPr lang="en-US" sz="20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IN" sz="2000" dirty="0">
              <a:latin typeface="Times New Roman" panose="02020603050405020304" pitchFamily="18" charset="0"/>
              <a:cs typeface="Times New Roman" panose="02020603050405020304" pitchFamily="18" charset="0"/>
            </a:endParaRPr>
          </a:p>
          <a:p>
            <a:pPr marL="720000" lvl="6"/>
            <a:r>
              <a:rPr lang="en-IN" sz="800" dirty="0">
                <a:latin typeface="Times New Roman" panose="02020603050405020304" pitchFamily="18" charset="0"/>
                <a:cs typeface="Times New Roman" panose="02020603050405020304" pitchFamily="18" charset="0"/>
              </a:rPr>
              <a:t> </a:t>
            </a:r>
          </a:p>
          <a:p>
            <a:pPr marL="2091600" lvl="8" indent="-457200">
              <a:lnSpc>
                <a:spcPct val="150000"/>
              </a:lnSpc>
              <a:buFont typeface="+mj-lt"/>
              <a:buAutoNum type="alphaLcParenR"/>
            </a:pPr>
            <a:r>
              <a:rPr lang="en-US" sz="2000" dirty="0" err="1" smtClean="0">
                <a:latin typeface="Times New Roman" panose="02020603050405020304" pitchFamily="18" charset="0"/>
                <a:cs typeface="Times New Roman" panose="02020603050405020304" pitchFamily="18" charset="0"/>
              </a:rPr>
              <a:t>kruskal’s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prim’s </a:t>
            </a:r>
            <a:r>
              <a:rPr lang="en-US" sz="2000" dirty="0">
                <a:latin typeface="Times New Roman" panose="02020603050405020304" pitchFamily="18" charset="0"/>
                <a:cs typeface="Times New Roman" panose="02020603050405020304" pitchFamily="18" charset="0"/>
              </a:rPr>
              <a:t>algorithm</a:t>
            </a:r>
          </a:p>
          <a:p>
            <a:pPr marL="2091600" lvl="8" indent="-457200">
              <a:lnSpc>
                <a:spcPct val="150000"/>
              </a:lnSpc>
              <a:buFont typeface="+mj-lt"/>
              <a:buAutoNum type="alphaLcParenR"/>
            </a:pPr>
            <a:r>
              <a:rPr lang="en-US" sz="2000" dirty="0" err="1" smtClean="0">
                <a:latin typeface="Times New Roman" panose="02020603050405020304" pitchFamily="18" charset="0"/>
                <a:cs typeface="Times New Roman" panose="02020603050405020304" pitchFamily="18" charset="0"/>
              </a:rPr>
              <a:t>dijkstra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bellman </a:t>
            </a:r>
            <a:r>
              <a:rPr lang="en-US" sz="2000" dirty="0">
                <a:latin typeface="Times New Roman" panose="02020603050405020304" pitchFamily="18" charset="0"/>
                <a:cs typeface="Times New Roman" panose="02020603050405020304" pitchFamily="18" charset="0"/>
              </a:rPr>
              <a:t>ford algorithm</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36925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75</a:t>
            </a:fld>
            <a:endParaRPr lang="en-IN" dirty="0"/>
          </a:p>
        </p:txBody>
      </p:sp>
      <p:sp>
        <p:nvSpPr>
          <p:cNvPr id="7" name="Rectangle 6"/>
          <p:cNvSpPr/>
          <p:nvPr/>
        </p:nvSpPr>
        <p:spPr>
          <a:xfrm>
            <a:off x="75650" y="1068631"/>
            <a:ext cx="11835441" cy="4031873"/>
          </a:xfrm>
          <a:prstGeom prst="rect">
            <a:avLst/>
          </a:prstGeom>
        </p:spPr>
        <p:txBody>
          <a:bodyPr wrap="square">
            <a:spAutoFit/>
          </a:bodyPr>
          <a:lstStyle/>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6. </a:t>
            </a: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Graph may have more than one MST. State whether true or false.</a:t>
            </a:r>
          </a:p>
          <a:p>
            <a:pPr marL="1177200" lvl="6" indent="-457200">
              <a:buAutoNum type="arabicPeriod" startAt="4"/>
            </a:pPr>
            <a:endParaRPr lang="en-US" sz="2000" dirty="0" smtClean="0">
              <a:latin typeface="Times New Roman" panose="02020603050405020304" pitchFamily="18" charset="0"/>
              <a:cs typeface="Times New Roman" panose="02020603050405020304" pitchFamily="18" charset="0"/>
            </a:endParaRPr>
          </a:p>
          <a:p>
            <a:pPr marL="720000" lvl="6"/>
            <a:r>
              <a:rPr lang="en-IN" sz="800" dirty="0" smtClean="0">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True</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False</a:t>
            </a:r>
            <a:endParaRPr lang="en-US"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99460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US" sz="24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1148361"/>
              </p:ext>
            </p:extLst>
          </p:nvPr>
        </p:nvGraphicFramePr>
        <p:xfrm>
          <a:off x="715807" y="1899089"/>
          <a:ext cx="10672790" cy="1474731"/>
        </p:xfrm>
        <a:graphic>
          <a:graphicData uri="http://schemas.openxmlformats.org/drawingml/2006/table">
            <a:tbl>
              <a:tblPr firstRow="1" bandRow="1">
                <a:tableStyleId>{5940675A-B579-460E-94D1-54222C63F5DA}</a:tableStyleId>
              </a:tblPr>
              <a:tblGrid>
                <a:gridCol w="2413692">
                  <a:extLst>
                    <a:ext uri="{9D8B030D-6E8A-4147-A177-3AD203B41FA5}">
                      <a16:colId xmlns:a16="http://schemas.microsoft.com/office/drawing/2014/main" val="20000"/>
                    </a:ext>
                  </a:extLst>
                </a:gridCol>
                <a:gridCol w="4375196">
                  <a:extLst>
                    <a:ext uri="{9D8B030D-6E8A-4147-A177-3AD203B41FA5}">
                      <a16:colId xmlns:a16="http://schemas.microsoft.com/office/drawing/2014/main" val="20001"/>
                    </a:ext>
                  </a:extLst>
                </a:gridCol>
                <a:gridCol w="3883902">
                  <a:extLst>
                    <a:ext uri="{9D8B030D-6E8A-4147-A177-3AD203B41FA5}">
                      <a16:colId xmlns:a16="http://schemas.microsoft.com/office/drawing/2014/main" val="20002"/>
                    </a:ext>
                  </a:extLst>
                </a:gridCol>
              </a:tblGrid>
              <a:tr h="615442">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59289">
                <a:tc>
                  <a:txBody>
                    <a:bodyPr/>
                    <a:lstStyle/>
                    <a:p>
                      <a:pPr marL="182880" algn="l" fontAlgn="b"/>
                      <a:r>
                        <a:rPr lang="en-GB" sz="1600" b="0" i="0" u="none" strike="noStrike" dirty="0">
                          <a:solidFill>
                            <a:srgbClr val="000000"/>
                          </a:solidFill>
                          <a:effectLst/>
                          <a:latin typeface="+mn-lt"/>
                        </a:rPr>
                        <a:t>Spanning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https://www.tutorialspoint.com/data_structures_algorithms/spanning_tree.htm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Spanning trees, minimum cost spanning tree, and spanning tree algorithms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32682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1" name="Rectangle 30"/>
          <p:cNvSpPr/>
          <p:nvPr/>
        </p:nvSpPr>
        <p:spPr>
          <a:xfrm>
            <a:off x="65139" y="1089652"/>
            <a:ext cx="11816467"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US" sz="24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15814559"/>
              </p:ext>
            </p:extLst>
          </p:nvPr>
        </p:nvGraphicFramePr>
        <p:xfrm>
          <a:off x="697566" y="1847660"/>
          <a:ext cx="10798824" cy="1778410"/>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5575950">
                  <a:extLst>
                    <a:ext uri="{9D8B030D-6E8A-4147-A177-3AD203B41FA5}">
                      <a16:colId xmlns:a16="http://schemas.microsoft.com/office/drawing/2014/main" val="20002"/>
                    </a:ext>
                  </a:extLst>
                </a:gridCol>
              </a:tblGrid>
              <a:tr h="889205">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889205">
                <a:tc>
                  <a:txBody>
                    <a:bodyPr/>
                    <a:lstStyle/>
                    <a:p>
                      <a:pPr marL="182880" algn="l" fontAlgn="b"/>
                      <a:r>
                        <a:rPr lang="en-GB" sz="1600" b="0" i="0" u="none" strike="noStrike" dirty="0">
                          <a:solidFill>
                            <a:srgbClr val="000000"/>
                          </a:solidFill>
                          <a:effectLst/>
                          <a:latin typeface="+mn-lt"/>
                        </a:rPr>
                        <a:t>Spanning Trees</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2"/>
                        </a:rPr>
                        <a:t>https://www.youtube.com/watch?v=k9jemw3SZe0</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Spanning trees, minimum cost spanning tree, and spanning tree algorithms</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38720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78</a:t>
            </a:fld>
            <a:endParaRPr lang="en-IN" dirty="0"/>
          </a:p>
        </p:txBody>
      </p:sp>
      <p:sp>
        <p:nvSpPr>
          <p:cNvPr id="5" name="Rectangle 4">
            <a:extLst>
              <a:ext uri="{FF2B5EF4-FFF2-40B4-BE49-F238E27FC236}">
                <a16:creationId xmlns:a16="http://schemas.microsoft.com/office/drawing/2014/main" id="{76A71C9A-EBD3-41EC-AFE9-461D4F434DD1}"/>
              </a:ext>
            </a:extLst>
          </p:cNvPr>
          <p:cNvSpPr/>
          <p:nvPr/>
        </p:nvSpPr>
        <p:spPr>
          <a:xfrm>
            <a:off x="933710" y="3182383"/>
            <a:ext cx="10248181" cy="1015663"/>
          </a:xfrm>
          <a:prstGeom prst="rect">
            <a:avLst/>
          </a:prstGeom>
        </p:spPr>
        <p:txBody>
          <a:bodyPr wrap="square">
            <a:spAutoFit/>
          </a:bodyPr>
          <a:lstStyle/>
          <a:p>
            <a:pPr marL="12700" algn="ctr" fontAlgn="auto">
              <a:spcBef>
                <a:spcPts val="0"/>
              </a:spcBef>
              <a:spcAft>
                <a:spcPts val="0"/>
              </a:spcAft>
              <a:defRPr/>
            </a:pPr>
            <a:r>
              <a:rPr lang="en-IN" sz="6000" b="1" spc="-20" dirty="0">
                <a:latin typeface="Helvetica" panose="020B0604020202020204" pitchFamily="2" charset="0"/>
                <a:cs typeface="Arial" panose="020B0604020202020204" pitchFamily="34" charset="0"/>
              </a:rPr>
              <a:t>TOPOLOGICAL SORT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8997998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79</a:t>
            </a:fld>
            <a:endParaRPr lang="en-IN" dirty="0"/>
          </a:p>
        </p:txBody>
      </p:sp>
      <p:sp>
        <p:nvSpPr>
          <p:cNvPr id="6" name="Rectangle 5"/>
          <p:cNvSpPr/>
          <p:nvPr/>
        </p:nvSpPr>
        <p:spPr>
          <a:xfrm>
            <a:off x="207033" y="1121184"/>
            <a:ext cx="11816467" cy="298543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Topological </a:t>
            </a:r>
            <a:r>
              <a:rPr lang="en-US" sz="2400" b="1" dirty="0" smtClean="0">
                <a:latin typeface="Times New Roman" panose="02020603050405020304" pitchFamily="18" charset="0"/>
                <a:cs typeface="Times New Roman" panose="02020603050405020304" pitchFamily="18" charset="0"/>
              </a:rPr>
              <a:t>Sort</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Sorting technique over DAGs (Directed Acyclic Graphs)</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creates a linear sequence (ordering) for the nodes such that</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u has an outgoing edge to v  then u must finish before v starts</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Very common in ordering jobs or tasks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4115261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6" name="Rectangle 5"/>
          <p:cNvSpPr/>
          <p:nvPr/>
        </p:nvSpPr>
        <p:spPr>
          <a:xfrm>
            <a:off x="207034" y="1121184"/>
            <a:ext cx="11383951" cy="36009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Formal definition of graphs</a:t>
            </a: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 graph G is defined as follows:</a:t>
            </a:r>
          </a:p>
          <a:p>
            <a:pPr marL="720000" lvl="6"/>
            <a:endParaRPr lang="en-IN" sz="2000" dirty="0" smtClean="0">
              <a:latin typeface="Times New Roman" panose="02020603050405020304" pitchFamily="18" charset="0"/>
              <a:cs typeface="Times New Roman" panose="02020603050405020304" pitchFamily="18" charset="0"/>
            </a:endParaRPr>
          </a:p>
          <a:p>
            <a:pPr marL="1177200" lvl="7">
              <a:lnSpc>
                <a:spcPct val="150000"/>
              </a:lnSpc>
            </a:pPr>
            <a:r>
              <a:rPr lang="en-US" sz="2000" dirty="0">
                <a:latin typeface="Times New Roman" panose="02020603050405020304" pitchFamily="18" charset="0"/>
                <a:cs typeface="Times New Roman" panose="02020603050405020304" pitchFamily="18" charset="0"/>
              </a:rPr>
              <a:t>G=(V,E)</a:t>
            </a:r>
          </a:p>
          <a:p>
            <a:pPr marL="1177200" lvl="7">
              <a:lnSpc>
                <a:spcPct val="150000"/>
              </a:lnSpc>
            </a:pPr>
            <a:r>
              <a:rPr lang="en-US" sz="2000" dirty="0" smtClean="0">
                <a:latin typeface="Times New Roman" panose="02020603050405020304" pitchFamily="18" charset="0"/>
                <a:cs typeface="Times New Roman" panose="02020603050405020304" pitchFamily="18" charset="0"/>
              </a:rPr>
              <a:t>V(G</a:t>
            </a:r>
            <a:r>
              <a:rPr lang="en-US" sz="2000" dirty="0">
                <a:latin typeface="Times New Roman" panose="02020603050405020304" pitchFamily="18" charset="0"/>
                <a:cs typeface="Times New Roman" panose="02020603050405020304" pitchFamily="18" charset="0"/>
              </a:rPr>
              <a:t>): a finite, nonempty set of vertices</a:t>
            </a:r>
          </a:p>
          <a:p>
            <a:pPr marL="1177200" lvl="7">
              <a:lnSpc>
                <a:spcPct val="150000"/>
              </a:lnSpc>
            </a:pPr>
            <a:r>
              <a:rPr lang="en-US" sz="2000" dirty="0" smtClean="0">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 set of edges (pairs of vertices)</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21925956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80</a:t>
            </a:fld>
            <a:endParaRPr lang="en-IN" dirty="0"/>
          </a:p>
        </p:txBody>
      </p:sp>
      <p:sp>
        <p:nvSpPr>
          <p:cNvPr id="6" name="Rectangle 5"/>
          <p:cNvSpPr/>
          <p:nvPr/>
        </p:nvSpPr>
        <p:spPr>
          <a:xfrm>
            <a:off x="207033" y="1121184"/>
            <a:ext cx="11816467" cy="520142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Topological Sort </a:t>
            </a:r>
            <a:r>
              <a:rPr lang="en-US" sz="2400" b="1" dirty="0" smtClean="0">
                <a:latin typeface="Times New Roman" panose="02020603050405020304" pitchFamily="18" charset="0"/>
                <a:cs typeface="Times New Roman" panose="02020603050405020304" pitchFamily="18" charset="0"/>
              </a:rPr>
              <a:t>Example</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Make a directed graph and then do DFS.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Text Box 3">
            <a:extLst>
              <a:ext uri="{FF2B5EF4-FFF2-40B4-BE49-F238E27FC236}">
                <a16:creationId xmlns:a16="http://schemas.microsoft.com/office/drawing/2014/main" id="{9D3509D1-5D8B-48FC-8D08-218AECCDF03D}"/>
              </a:ext>
            </a:extLst>
          </p:cNvPr>
          <p:cNvSpPr txBox="1">
            <a:spLocks noChangeArrowheads="1"/>
          </p:cNvSpPr>
          <p:nvPr/>
        </p:nvSpPr>
        <p:spPr bwMode="auto">
          <a:xfrm>
            <a:off x="922457" y="1964494"/>
            <a:ext cx="6248400" cy="3703578"/>
          </a:xfrm>
          <a:prstGeom prst="rect">
            <a:avLst/>
          </a:prstGeom>
          <a:solidFill>
            <a:schemeClr val="bg1"/>
          </a:solidFill>
          <a:ln w="38100">
            <a:solidFill>
              <a:srgbClr val="0070C0"/>
            </a:solidFill>
          </a:ln>
          <a:effectLst/>
        </p:spPr>
        <p:txBody>
          <a:bodyPr anchor="ctr">
            <a:spAutoFit/>
          </a:bodyPr>
          <a:lstStyle/>
          <a:p>
            <a:pPr marL="457200">
              <a:lnSpc>
                <a:spcPct val="90000"/>
              </a:lnSpc>
              <a:spcBef>
                <a:spcPct val="0"/>
              </a:spcBef>
              <a:spcAft>
                <a:spcPts val="100"/>
              </a:spcAft>
              <a:defRPr/>
            </a:pPr>
            <a:endParaRPr lang="en-US" sz="20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457200">
              <a:lnSpc>
                <a:spcPct val="120000"/>
              </a:lnSpc>
              <a:spcBef>
                <a:spcPct val="0"/>
              </a:spcBef>
              <a:spcAft>
                <a:spcPts val="100"/>
              </a:spcAft>
              <a:defRP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A </a:t>
            </a:r>
            <a:r>
              <a:rPr lang="en-US" sz="2000" dirty="0">
                <a:latin typeface="Times New Roman" panose="02020603050405020304" pitchFamily="18" charset="0"/>
                <a:ea typeface="MS Mincho" panose="02020609040205080304" pitchFamily="49" charset="-128"/>
                <a:cs typeface="Times New Roman" panose="02020603050405020304" pitchFamily="18" charset="0"/>
              </a:rPr>
              <a:t>job consists of 10 tasks with the following precedence rules:</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Must start with 7, 5, 4 or 9.</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Task 1 must follow 7.</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Tasks 3 &amp; 6 must follow both 7 &amp; 5.</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8 must follow 6 &amp; 4.</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2 must follow 4.</a:t>
            </a:r>
          </a:p>
          <a:p>
            <a:pPr marL="457200">
              <a:lnSpc>
                <a:spcPct val="120000"/>
              </a:lnSpc>
              <a:spcBef>
                <a:spcPct val="0"/>
              </a:spcBef>
              <a:spcAft>
                <a:spcPts val="100"/>
              </a:spcAft>
              <a:defRPr/>
            </a:pPr>
            <a:r>
              <a:rPr lang="en-US" sz="2000" dirty="0">
                <a:latin typeface="Times New Roman" panose="02020603050405020304" pitchFamily="18" charset="0"/>
                <a:ea typeface="MS Mincho" panose="02020609040205080304" pitchFamily="49" charset="-128"/>
                <a:cs typeface="Times New Roman" panose="02020603050405020304" pitchFamily="18" charset="0"/>
              </a:rPr>
              <a:t>10 must follow 2</a:t>
            </a: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a:t>
            </a:r>
          </a:p>
          <a:p>
            <a:pPr marL="457200">
              <a:lnSpc>
                <a:spcPct val="90000"/>
              </a:lnSpc>
              <a:spcBef>
                <a:spcPct val="0"/>
              </a:spcBef>
              <a:spcAft>
                <a:spcPts val="100"/>
              </a:spcAft>
              <a:defRPr/>
            </a:pP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649883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81</a:t>
            </a:fld>
            <a:endParaRPr lang="en-IN" dirty="0"/>
          </a:p>
        </p:txBody>
      </p:sp>
      <p:sp>
        <p:nvSpPr>
          <p:cNvPr id="6" name="Rectangle 5"/>
          <p:cNvSpPr/>
          <p:nvPr/>
        </p:nvSpPr>
        <p:spPr>
          <a:xfrm>
            <a:off x="207033" y="1121184"/>
            <a:ext cx="11816467" cy="769441"/>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Tasks shown as a directed graph.</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Text Box 24">
            <a:extLst>
              <a:ext uri="{FF2B5EF4-FFF2-40B4-BE49-F238E27FC236}">
                <a16:creationId xmlns:a16="http://schemas.microsoft.com/office/drawing/2014/main" id="{86C9C22F-8E02-496F-9AF1-193978F22344}"/>
              </a:ext>
            </a:extLst>
          </p:cNvPr>
          <p:cNvSpPr txBox="1">
            <a:spLocks noChangeArrowheads="1"/>
          </p:cNvSpPr>
          <p:nvPr/>
        </p:nvSpPr>
        <p:spPr bwMode="auto">
          <a:xfrm>
            <a:off x="5092174" y="2523489"/>
            <a:ext cx="330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ea typeface="ＭＳ Ｐゴシック" charset="0"/>
                <a:cs typeface="Times New Roman" panose="02020603050405020304" pitchFamily="18" charset="0"/>
              </a:rPr>
              <a:t>7</a:t>
            </a:r>
          </a:p>
        </p:txBody>
      </p:sp>
      <p:grpSp>
        <p:nvGrpSpPr>
          <p:cNvPr id="8" name="Group 7">
            <a:extLst>
              <a:ext uri="{FF2B5EF4-FFF2-40B4-BE49-F238E27FC236}">
                <a16:creationId xmlns:a16="http://schemas.microsoft.com/office/drawing/2014/main" id="{860C997C-A03D-4662-B804-27D9049927AA}"/>
              </a:ext>
            </a:extLst>
          </p:cNvPr>
          <p:cNvGrpSpPr/>
          <p:nvPr/>
        </p:nvGrpSpPr>
        <p:grpSpPr>
          <a:xfrm>
            <a:off x="5104874" y="1643617"/>
            <a:ext cx="3886200" cy="4712732"/>
            <a:chOff x="3048000" y="228600"/>
            <a:chExt cx="3886200" cy="4712732"/>
          </a:xfrm>
        </p:grpSpPr>
        <p:sp>
          <p:nvSpPr>
            <p:cNvPr id="9" name="Oval 2">
              <a:extLst>
                <a:ext uri="{FF2B5EF4-FFF2-40B4-BE49-F238E27FC236}">
                  <a16:creationId xmlns:a16="http://schemas.microsoft.com/office/drawing/2014/main" id="{24782274-F70D-4FE6-8F99-D73A2021FA83}"/>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0" name="Oval 3">
              <a:extLst>
                <a:ext uri="{FF2B5EF4-FFF2-40B4-BE49-F238E27FC236}">
                  <a16:creationId xmlns:a16="http://schemas.microsoft.com/office/drawing/2014/main" id="{9ECB96BA-81FB-4A09-BC0D-20304E6AAE07}"/>
                </a:ext>
              </a:extLst>
            </p:cNvPr>
            <p:cNvSpPr>
              <a:spLocks noChangeArrowheads="1"/>
            </p:cNvSpPr>
            <p:nvPr/>
          </p:nvSpPr>
          <p:spPr bwMode="auto">
            <a:xfrm>
              <a:off x="3352800" y="2438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1" name="Oval 4">
              <a:extLst>
                <a:ext uri="{FF2B5EF4-FFF2-40B4-BE49-F238E27FC236}">
                  <a16:creationId xmlns:a16="http://schemas.microsoft.com/office/drawing/2014/main" id="{BCFB074A-8EA4-41EA-8118-4482C1C4E8C0}"/>
                </a:ext>
              </a:extLst>
            </p:cNvPr>
            <p:cNvSpPr>
              <a:spLocks noChangeArrowheads="1"/>
            </p:cNvSpPr>
            <p:nvPr/>
          </p:nvSpPr>
          <p:spPr bwMode="auto">
            <a:xfrm>
              <a:off x="3429000" y="3962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2" name="Oval 5">
              <a:extLst>
                <a:ext uri="{FF2B5EF4-FFF2-40B4-BE49-F238E27FC236}">
                  <a16:creationId xmlns:a16="http://schemas.microsoft.com/office/drawing/2014/main" id="{9B0999A4-595B-445B-BAA5-DB4C8AA5F196}"/>
                </a:ext>
              </a:extLst>
            </p:cNvPr>
            <p:cNvSpPr>
              <a:spLocks noChangeArrowheads="1"/>
            </p:cNvSpPr>
            <p:nvPr/>
          </p:nvSpPr>
          <p:spPr bwMode="auto">
            <a:xfrm>
              <a:off x="3276600" y="228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3" name="Oval 6">
              <a:extLst>
                <a:ext uri="{FF2B5EF4-FFF2-40B4-BE49-F238E27FC236}">
                  <a16:creationId xmlns:a16="http://schemas.microsoft.com/office/drawing/2014/main" id="{3BAC30B5-658D-4874-BC22-26D736A0FEE1}"/>
                </a:ext>
              </a:extLst>
            </p:cNvPr>
            <p:cNvSpPr>
              <a:spLocks noChangeArrowheads="1"/>
            </p:cNvSpPr>
            <p:nvPr/>
          </p:nvSpPr>
          <p:spPr bwMode="auto">
            <a:xfrm>
              <a:off x="6400800" y="2667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4" name="Oval 7">
              <a:extLst>
                <a:ext uri="{FF2B5EF4-FFF2-40B4-BE49-F238E27FC236}">
                  <a16:creationId xmlns:a16="http://schemas.microsoft.com/office/drawing/2014/main" id="{585ABFE5-1514-4736-BC4B-C4294C3D028A}"/>
                </a:ext>
              </a:extLst>
            </p:cNvPr>
            <p:cNvSpPr>
              <a:spLocks noChangeArrowheads="1"/>
            </p:cNvSpPr>
            <p:nvPr/>
          </p:nvSpPr>
          <p:spPr bwMode="auto">
            <a:xfrm>
              <a:off x="4876800" y="2895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5" name="Oval 8">
              <a:extLst>
                <a:ext uri="{FF2B5EF4-FFF2-40B4-BE49-F238E27FC236}">
                  <a16:creationId xmlns:a16="http://schemas.microsoft.com/office/drawing/2014/main" id="{02EE2BD8-9D9F-4C29-A8FF-BAB0DC3F30F2}"/>
                </a:ext>
              </a:extLst>
            </p:cNvPr>
            <p:cNvSpPr>
              <a:spLocks noChangeArrowheads="1"/>
            </p:cNvSpPr>
            <p:nvPr/>
          </p:nvSpPr>
          <p:spPr bwMode="auto">
            <a:xfrm>
              <a:off x="6629400" y="3962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6" name="Oval 9">
              <a:extLst>
                <a:ext uri="{FF2B5EF4-FFF2-40B4-BE49-F238E27FC236}">
                  <a16:creationId xmlns:a16="http://schemas.microsoft.com/office/drawing/2014/main" id="{377C2362-7D78-4C29-93B7-8DF94C77E061}"/>
                </a:ext>
              </a:extLst>
            </p:cNvPr>
            <p:cNvSpPr>
              <a:spLocks noChangeArrowheads="1"/>
            </p:cNvSpPr>
            <p:nvPr/>
          </p:nvSpPr>
          <p:spPr bwMode="auto">
            <a:xfrm>
              <a:off x="5029200" y="4267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7" name="Oval 10">
              <a:extLst>
                <a:ext uri="{FF2B5EF4-FFF2-40B4-BE49-F238E27FC236}">
                  <a16:creationId xmlns:a16="http://schemas.microsoft.com/office/drawing/2014/main" id="{7004880B-47BA-4307-B1D4-02BFD7E16908}"/>
                </a:ext>
              </a:extLst>
            </p:cNvPr>
            <p:cNvSpPr>
              <a:spLocks noChangeArrowheads="1"/>
            </p:cNvSpPr>
            <p:nvPr/>
          </p:nvSpPr>
          <p:spPr bwMode="auto">
            <a:xfrm>
              <a:off x="4800600" y="76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8" name="Oval 11">
              <a:extLst>
                <a:ext uri="{FF2B5EF4-FFF2-40B4-BE49-F238E27FC236}">
                  <a16:creationId xmlns:a16="http://schemas.microsoft.com/office/drawing/2014/main" id="{B11624B3-6A83-49FC-AC2D-07B6D9AACB36}"/>
                </a:ext>
              </a:extLst>
            </p:cNvPr>
            <p:cNvSpPr>
              <a:spLocks noChangeArrowheads="1"/>
            </p:cNvSpPr>
            <p:nvPr/>
          </p:nvSpPr>
          <p:spPr bwMode="auto">
            <a:xfrm>
              <a:off x="4800600" y="1905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19" name="Line 12">
              <a:extLst>
                <a:ext uri="{FF2B5EF4-FFF2-40B4-BE49-F238E27FC236}">
                  <a16:creationId xmlns:a16="http://schemas.microsoft.com/office/drawing/2014/main" id="{3B4CA34C-519D-477B-B109-4C6DF7DE4AD1}"/>
                </a:ext>
              </a:extLst>
            </p:cNvPr>
            <p:cNvSpPr>
              <a:spLocks noChangeShapeType="1"/>
            </p:cNvSpPr>
            <p:nvPr/>
          </p:nvSpPr>
          <p:spPr bwMode="auto">
            <a:xfrm flipV="1">
              <a:off x="3581400" y="9906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0" name="Line 13">
              <a:extLst>
                <a:ext uri="{FF2B5EF4-FFF2-40B4-BE49-F238E27FC236}">
                  <a16:creationId xmlns:a16="http://schemas.microsoft.com/office/drawing/2014/main" id="{D4B47080-BCB5-4820-912B-9029D368DCE3}"/>
                </a:ext>
              </a:extLst>
            </p:cNvPr>
            <p:cNvSpPr>
              <a:spLocks noChangeShapeType="1"/>
            </p:cNvSpPr>
            <p:nvPr/>
          </p:nvSpPr>
          <p:spPr bwMode="auto">
            <a:xfrm>
              <a:off x="3581400" y="13716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1" name="Line 14">
              <a:extLst>
                <a:ext uri="{FF2B5EF4-FFF2-40B4-BE49-F238E27FC236}">
                  <a16:creationId xmlns:a16="http://schemas.microsoft.com/office/drawing/2014/main" id="{F9712914-162E-43DF-B33C-6469B2CD2F01}"/>
                </a:ext>
              </a:extLst>
            </p:cNvPr>
            <p:cNvSpPr>
              <a:spLocks noChangeShapeType="1"/>
            </p:cNvSpPr>
            <p:nvPr/>
          </p:nvSpPr>
          <p:spPr bwMode="auto">
            <a:xfrm>
              <a:off x="3581400" y="13716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2" name="Line 15">
              <a:extLst>
                <a:ext uri="{FF2B5EF4-FFF2-40B4-BE49-F238E27FC236}">
                  <a16:creationId xmlns:a16="http://schemas.microsoft.com/office/drawing/2014/main" id="{8DEB24DF-BD60-439B-AAF6-3F364FF8AF1A}"/>
                </a:ext>
              </a:extLst>
            </p:cNvPr>
            <p:cNvSpPr>
              <a:spLocks noChangeShapeType="1"/>
            </p:cNvSpPr>
            <p:nvPr/>
          </p:nvSpPr>
          <p:spPr bwMode="auto">
            <a:xfrm flipV="1">
              <a:off x="3657600" y="21336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3" name="Line 16">
              <a:extLst>
                <a:ext uri="{FF2B5EF4-FFF2-40B4-BE49-F238E27FC236}">
                  <a16:creationId xmlns:a16="http://schemas.microsoft.com/office/drawing/2014/main" id="{C0245C84-2766-4F59-8560-C27E3ECC83DC}"/>
                </a:ext>
              </a:extLst>
            </p:cNvPr>
            <p:cNvSpPr>
              <a:spLocks noChangeShapeType="1"/>
            </p:cNvSpPr>
            <p:nvPr/>
          </p:nvSpPr>
          <p:spPr bwMode="auto">
            <a:xfrm>
              <a:off x="3657600" y="26670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4" name="Line 18">
              <a:extLst>
                <a:ext uri="{FF2B5EF4-FFF2-40B4-BE49-F238E27FC236}">
                  <a16:creationId xmlns:a16="http://schemas.microsoft.com/office/drawing/2014/main" id="{14B467F7-03C3-4A1B-877C-BDC02B6F43E7}"/>
                </a:ext>
              </a:extLst>
            </p:cNvPr>
            <p:cNvSpPr>
              <a:spLocks noChangeShapeType="1"/>
            </p:cNvSpPr>
            <p:nvPr/>
          </p:nvSpPr>
          <p:spPr bwMode="auto">
            <a:xfrm flipV="1">
              <a:off x="5181600" y="28194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5" name="Line 19">
              <a:extLst>
                <a:ext uri="{FF2B5EF4-FFF2-40B4-BE49-F238E27FC236}">
                  <a16:creationId xmlns:a16="http://schemas.microsoft.com/office/drawing/2014/main" id="{8CB84F42-FD53-4B2F-9307-1CFD5FEBFE97}"/>
                </a:ext>
              </a:extLst>
            </p:cNvPr>
            <p:cNvSpPr>
              <a:spLocks noChangeShapeType="1"/>
            </p:cNvSpPr>
            <p:nvPr/>
          </p:nvSpPr>
          <p:spPr bwMode="auto">
            <a:xfrm flipV="1">
              <a:off x="3733800" y="29718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6" name="Line 20">
              <a:extLst>
                <a:ext uri="{FF2B5EF4-FFF2-40B4-BE49-F238E27FC236}">
                  <a16:creationId xmlns:a16="http://schemas.microsoft.com/office/drawing/2014/main" id="{20B6506D-7CFF-430E-9005-8063B4375477}"/>
                </a:ext>
              </a:extLst>
            </p:cNvPr>
            <p:cNvSpPr>
              <a:spLocks noChangeShapeType="1"/>
            </p:cNvSpPr>
            <p:nvPr/>
          </p:nvSpPr>
          <p:spPr bwMode="auto">
            <a:xfrm>
              <a:off x="3733800" y="41910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7" name="Line 21">
              <a:extLst>
                <a:ext uri="{FF2B5EF4-FFF2-40B4-BE49-F238E27FC236}">
                  <a16:creationId xmlns:a16="http://schemas.microsoft.com/office/drawing/2014/main" id="{8716323B-89C4-438B-A186-24B02B5C1EEB}"/>
                </a:ext>
              </a:extLst>
            </p:cNvPr>
            <p:cNvSpPr>
              <a:spLocks noChangeShapeType="1"/>
            </p:cNvSpPr>
            <p:nvPr/>
          </p:nvSpPr>
          <p:spPr bwMode="auto">
            <a:xfrm flipV="1">
              <a:off x="5334000" y="41910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cs typeface="Times New Roman" panose="02020603050405020304" pitchFamily="18" charset="0"/>
              </a:endParaRPr>
            </a:p>
          </p:txBody>
        </p:sp>
        <p:sp>
          <p:nvSpPr>
            <p:cNvPr id="28" name="Text Box 22">
              <a:extLst>
                <a:ext uri="{FF2B5EF4-FFF2-40B4-BE49-F238E27FC236}">
                  <a16:creationId xmlns:a16="http://schemas.microsoft.com/office/drawing/2014/main" id="{E6CC8D10-11FF-410C-BA3B-A881F7B26D91}"/>
                </a:ext>
              </a:extLst>
            </p:cNvPr>
            <p:cNvSpPr txBox="1">
              <a:spLocks noChangeArrowheads="1"/>
            </p:cNvSpPr>
            <p:nvPr/>
          </p:nvSpPr>
          <p:spPr bwMode="auto">
            <a:xfrm>
              <a:off x="3048000" y="304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9</a:t>
              </a:r>
            </a:p>
          </p:txBody>
        </p:sp>
        <p:sp>
          <p:nvSpPr>
            <p:cNvPr id="29" name="Text Box 23">
              <a:extLst>
                <a:ext uri="{FF2B5EF4-FFF2-40B4-BE49-F238E27FC236}">
                  <a16:creationId xmlns:a16="http://schemas.microsoft.com/office/drawing/2014/main" id="{60F255DC-9C07-4959-B9C5-965C6093F550}"/>
                </a:ext>
              </a:extLst>
            </p:cNvPr>
            <p:cNvSpPr txBox="1">
              <a:spLocks noChangeArrowheads="1"/>
            </p:cNvSpPr>
            <p:nvPr/>
          </p:nvSpPr>
          <p:spPr bwMode="auto">
            <a:xfrm>
              <a:off x="4495800" y="4572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1</a:t>
              </a:r>
            </a:p>
          </p:txBody>
        </p:sp>
        <p:sp>
          <p:nvSpPr>
            <p:cNvPr id="30" name="Text Box 25">
              <a:extLst>
                <a:ext uri="{FF2B5EF4-FFF2-40B4-BE49-F238E27FC236}">
                  <a16:creationId xmlns:a16="http://schemas.microsoft.com/office/drawing/2014/main" id="{8976D3EE-3B9C-4542-8573-DFAE0C51D79C}"/>
                </a:ext>
              </a:extLst>
            </p:cNvPr>
            <p:cNvSpPr txBox="1">
              <a:spLocks noChangeArrowheads="1"/>
            </p:cNvSpPr>
            <p:nvPr/>
          </p:nvSpPr>
          <p:spPr bwMode="auto">
            <a:xfrm>
              <a:off x="4648200" y="16002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3</a:t>
              </a:r>
            </a:p>
          </p:txBody>
        </p:sp>
        <p:sp>
          <p:nvSpPr>
            <p:cNvPr id="31" name="Text Box 26">
              <a:extLst>
                <a:ext uri="{FF2B5EF4-FFF2-40B4-BE49-F238E27FC236}">
                  <a16:creationId xmlns:a16="http://schemas.microsoft.com/office/drawing/2014/main" id="{BB075B47-0F89-472B-B88E-166AAC43AC50}"/>
                </a:ext>
              </a:extLst>
            </p:cNvPr>
            <p:cNvSpPr txBox="1">
              <a:spLocks noChangeArrowheads="1"/>
            </p:cNvSpPr>
            <p:nvPr/>
          </p:nvSpPr>
          <p:spPr bwMode="auto">
            <a:xfrm>
              <a:off x="30480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5</a:t>
              </a:r>
            </a:p>
          </p:txBody>
        </p:sp>
        <p:sp>
          <p:nvSpPr>
            <p:cNvPr id="32" name="Text Box 27">
              <a:extLst>
                <a:ext uri="{FF2B5EF4-FFF2-40B4-BE49-F238E27FC236}">
                  <a16:creationId xmlns:a16="http://schemas.microsoft.com/office/drawing/2014/main" id="{CB6DA564-3925-451F-B2B1-F8953A69CB33}"/>
                </a:ext>
              </a:extLst>
            </p:cNvPr>
            <p:cNvSpPr txBox="1">
              <a:spLocks noChangeArrowheads="1"/>
            </p:cNvSpPr>
            <p:nvPr/>
          </p:nvSpPr>
          <p:spPr bwMode="auto">
            <a:xfrm>
              <a:off x="3124200" y="4114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4</a:t>
              </a:r>
            </a:p>
          </p:txBody>
        </p:sp>
        <p:sp>
          <p:nvSpPr>
            <p:cNvPr id="33" name="Text Box 28">
              <a:extLst>
                <a:ext uri="{FF2B5EF4-FFF2-40B4-BE49-F238E27FC236}">
                  <a16:creationId xmlns:a16="http://schemas.microsoft.com/office/drawing/2014/main" id="{B72A38AD-E3E3-482B-BB01-7C6F0C0EA45E}"/>
                </a:ext>
              </a:extLst>
            </p:cNvPr>
            <p:cNvSpPr txBox="1">
              <a:spLocks noChangeArrowheads="1"/>
            </p:cNvSpPr>
            <p:nvPr/>
          </p:nvSpPr>
          <p:spPr bwMode="auto">
            <a:xfrm>
              <a:off x="5029200" y="2590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6</a:t>
              </a:r>
            </a:p>
          </p:txBody>
        </p:sp>
        <p:sp>
          <p:nvSpPr>
            <p:cNvPr id="34" name="Text Box 29">
              <a:extLst>
                <a:ext uri="{FF2B5EF4-FFF2-40B4-BE49-F238E27FC236}">
                  <a16:creationId xmlns:a16="http://schemas.microsoft.com/office/drawing/2014/main" id="{43E5FC57-B3C3-4519-818C-A239158D3606}"/>
                </a:ext>
              </a:extLst>
            </p:cNvPr>
            <p:cNvSpPr txBox="1">
              <a:spLocks noChangeArrowheads="1"/>
            </p:cNvSpPr>
            <p:nvPr/>
          </p:nvSpPr>
          <p:spPr bwMode="auto">
            <a:xfrm>
              <a:off x="6324600" y="23622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8</a:t>
              </a:r>
            </a:p>
          </p:txBody>
        </p:sp>
        <p:sp>
          <p:nvSpPr>
            <p:cNvPr id="35" name="Text Box 30">
              <a:extLst>
                <a:ext uri="{FF2B5EF4-FFF2-40B4-BE49-F238E27FC236}">
                  <a16:creationId xmlns:a16="http://schemas.microsoft.com/office/drawing/2014/main" id="{962B721A-9759-4193-A0B9-6263513033BF}"/>
                </a:ext>
              </a:extLst>
            </p:cNvPr>
            <p:cNvSpPr txBox="1">
              <a:spLocks noChangeArrowheads="1"/>
            </p:cNvSpPr>
            <p:nvPr/>
          </p:nvSpPr>
          <p:spPr bwMode="auto">
            <a:xfrm>
              <a:off x="4800600" y="45720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2</a:t>
              </a:r>
            </a:p>
          </p:txBody>
        </p:sp>
        <p:sp>
          <p:nvSpPr>
            <p:cNvPr id="36" name="Text Box 31">
              <a:extLst>
                <a:ext uri="{FF2B5EF4-FFF2-40B4-BE49-F238E27FC236}">
                  <a16:creationId xmlns:a16="http://schemas.microsoft.com/office/drawing/2014/main" id="{31DAF081-FBA9-4079-B7BB-3811BE5D667E}"/>
                </a:ext>
              </a:extLst>
            </p:cNvPr>
            <p:cNvSpPr txBox="1">
              <a:spLocks noChangeArrowheads="1"/>
            </p:cNvSpPr>
            <p:nvPr/>
          </p:nvSpPr>
          <p:spPr bwMode="auto">
            <a:xfrm>
              <a:off x="5064760" y="93726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ea typeface="ＭＳ Ｐゴシック" charset="0"/>
                  <a:cs typeface="Times New Roman" panose="02020603050405020304" pitchFamily="18" charset="0"/>
                </a:rPr>
                <a:t>10</a:t>
              </a:r>
            </a:p>
          </p:txBody>
        </p:sp>
      </p:grpSp>
    </p:spTree>
    <p:extLst>
      <p:ext uri="{BB962C8B-B14F-4D97-AF65-F5344CB8AC3E}">
        <p14:creationId xmlns:p14="http://schemas.microsoft.com/office/powerpoint/2010/main" val="14791018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sp>
        <p:nvSpPr>
          <p:cNvPr id="6" name="Rectangle 5"/>
          <p:cNvSpPr/>
          <p:nvPr/>
        </p:nvSpPr>
        <p:spPr>
          <a:xfrm>
            <a:off x="207033" y="1121184"/>
            <a:ext cx="11816467" cy="283154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Topological Sort using </a:t>
            </a:r>
            <a:r>
              <a:rPr lang="en-US" sz="2400" b="1" dirty="0" smtClean="0">
                <a:latin typeface="Times New Roman" panose="02020603050405020304" pitchFamily="18" charset="0"/>
                <a:cs typeface="Times New Roman" panose="02020603050405020304" pitchFamily="18" charset="0"/>
              </a:rPr>
              <a:t>DFS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create a topological sort from a DAG</a:t>
            </a:r>
          </a:p>
          <a:p>
            <a:pPr marL="720000" lvl="6"/>
            <a:endParaRPr lang="en-US" sz="2000" dirty="0">
              <a:latin typeface="Times New Roman" panose="02020603050405020304" pitchFamily="18" charset="0"/>
              <a:cs typeface="Times New Roman" panose="02020603050405020304" pitchFamily="18" charset="0"/>
            </a:endParaRPr>
          </a:p>
          <a:p>
            <a:pPr marL="1177200" lvl="7">
              <a:lnSpc>
                <a:spcPct val="150000"/>
              </a:lnSpc>
            </a:pPr>
            <a:r>
              <a:rPr lang="en-US" sz="2000" dirty="0">
                <a:latin typeface="Times New Roman" panose="02020603050405020304" pitchFamily="18" charset="0"/>
                <a:cs typeface="Times New Roman" panose="02020603050405020304" pitchFamily="18" charset="0"/>
              </a:rPr>
              <a:t>1- Final linked list is empty</a:t>
            </a:r>
          </a:p>
          <a:p>
            <a:pPr marL="1177200" lvl="7">
              <a:lnSpc>
                <a:spcPct val="150000"/>
              </a:lnSpc>
            </a:pPr>
            <a:r>
              <a:rPr lang="en-US" sz="2000" dirty="0">
                <a:latin typeface="Times New Roman" panose="02020603050405020304" pitchFamily="18" charset="0"/>
                <a:cs typeface="Times New Roman" panose="02020603050405020304" pitchFamily="18" charset="0"/>
              </a:rPr>
              <a:t>2- Run DFS</a:t>
            </a:r>
          </a:p>
          <a:p>
            <a:pPr marL="1177200" lvl="7">
              <a:lnSpc>
                <a:spcPct val="150000"/>
              </a:lnSpc>
            </a:pPr>
            <a:r>
              <a:rPr lang="en-US" sz="2000" dirty="0">
                <a:latin typeface="Times New Roman" panose="02020603050405020304" pitchFamily="18" charset="0"/>
                <a:cs typeface="Times New Roman" panose="02020603050405020304" pitchFamily="18" charset="0"/>
              </a:rPr>
              <a:t>3- When a node becomes black (finishes) insert it to the top of a </a:t>
            </a:r>
            <a:r>
              <a:rPr lang="en-US" sz="2000" dirty="0" smtClean="0">
                <a:latin typeface="Times New Roman" panose="02020603050405020304" pitchFamily="18" charset="0"/>
                <a:cs typeface="Times New Roman" panose="02020603050405020304" pitchFamily="18" charset="0"/>
              </a:rPr>
              <a:t>linked </a:t>
            </a:r>
            <a:r>
              <a:rPr lang="en-US" sz="2000" dirty="0">
                <a:latin typeface="Times New Roman" panose="02020603050405020304" pitchFamily="18" charset="0"/>
                <a:cs typeface="Times New Roman" panose="02020603050405020304" pitchFamily="18" charset="0"/>
              </a:rPr>
              <a:t>list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Tree>
    <p:extLst>
      <p:ext uri="{BB962C8B-B14F-4D97-AF65-F5344CB8AC3E}">
        <p14:creationId xmlns:p14="http://schemas.microsoft.com/office/powerpoint/2010/main" val="1195239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sp>
        <p:nvSpPr>
          <p:cNvPr id="6" name="Rectangle 5"/>
          <p:cNvSpPr/>
          <p:nvPr/>
        </p:nvSpPr>
        <p:spPr>
          <a:xfrm>
            <a:off x="207033" y="1121184"/>
            <a:ext cx="11816467"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Example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5" name="Group 4">
            <a:extLst>
              <a:ext uri="{FF2B5EF4-FFF2-40B4-BE49-F238E27FC236}">
                <a16:creationId xmlns:a16="http://schemas.microsoft.com/office/drawing/2014/main" id="{F194D70F-135A-46B5-9C0F-E127D407DB9F}"/>
              </a:ext>
            </a:extLst>
          </p:cNvPr>
          <p:cNvGrpSpPr/>
          <p:nvPr/>
        </p:nvGrpSpPr>
        <p:grpSpPr>
          <a:xfrm>
            <a:off x="3950134" y="1664152"/>
            <a:ext cx="4267200" cy="4739164"/>
            <a:chOff x="2971800" y="1116568"/>
            <a:chExt cx="4267200" cy="4739164"/>
          </a:xfrm>
        </p:grpSpPr>
        <p:sp>
          <p:nvSpPr>
            <p:cNvPr id="8" name="Oval 2">
              <a:extLst>
                <a:ext uri="{FF2B5EF4-FFF2-40B4-BE49-F238E27FC236}">
                  <a16:creationId xmlns:a16="http://schemas.microsoft.com/office/drawing/2014/main" id="{83F6C1AD-0291-490D-8A92-9CD249D82296}"/>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9" name="Oval 3">
              <a:extLst>
                <a:ext uri="{FF2B5EF4-FFF2-40B4-BE49-F238E27FC236}">
                  <a16:creationId xmlns:a16="http://schemas.microsoft.com/office/drawing/2014/main" id="{0C092DAD-1AB0-4271-A4A0-A4041BB18B83}"/>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0" name="Oval 4">
              <a:extLst>
                <a:ext uri="{FF2B5EF4-FFF2-40B4-BE49-F238E27FC236}">
                  <a16:creationId xmlns:a16="http://schemas.microsoft.com/office/drawing/2014/main" id="{60CE5F20-0125-4D92-898C-2D145AA1E716}"/>
                </a:ext>
              </a:extLst>
            </p:cNvPr>
            <p:cNvSpPr>
              <a:spLocks noChangeArrowheads="1"/>
            </p:cNvSpPr>
            <p:nvPr/>
          </p:nvSpPr>
          <p:spPr bwMode="auto">
            <a:xfrm>
              <a:off x="3429000" y="4876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1" name="Oval 5">
              <a:extLst>
                <a:ext uri="{FF2B5EF4-FFF2-40B4-BE49-F238E27FC236}">
                  <a16:creationId xmlns:a16="http://schemas.microsoft.com/office/drawing/2014/main" id="{119C9D02-A5BD-42B2-914B-37ACFFAE5FFE}"/>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2" name="Oval 6">
              <a:extLst>
                <a:ext uri="{FF2B5EF4-FFF2-40B4-BE49-F238E27FC236}">
                  <a16:creationId xmlns:a16="http://schemas.microsoft.com/office/drawing/2014/main" id="{CAB1EFB5-C03B-4755-8BE0-0EEA9D389D04}"/>
                </a:ext>
              </a:extLst>
            </p:cNvPr>
            <p:cNvSpPr>
              <a:spLocks noChangeArrowheads="1"/>
            </p:cNvSpPr>
            <p:nvPr/>
          </p:nvSpPr>
          <p:spPr bwMode="auto">
            <a:xfrm>
              <a:off x="64008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3" name="Oval 7">
              <a:extLst>
                <a:ext uri="{FF2B5EF4-FFF2-40B4-BE49-F238E27FC236}">
                  <a16:creationId xmlns:a16="http://schemas.microsoft.com/office/drawing/2014/main" id="{999BE412-43D0-4B63-8BC6-A530B8EB48A8}"/>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4" name="Oval 8">
              <a:extLst>
                <a:ext uri="{FF2B5EF4-FFF2-40B4-BE49-F238E27FC236}">
                  <a16:creationId xmlns:a16="http://schemas.microsoft.com/office/drawing/2014/main" id="{B7CF8021-49F3-485F-B6EF-6BB9FBC27965}"/>
                </a:ext>
              </a:extLst>
            </p:cNvPr>
            <p:cNvSpPr>
              <a:spLocks noChangeArrowheads="1"/>
            </p:cNvSpPr>
            <p:nvPr/>
          </p:nvSpPr>
          <p:spPr bwMode="auto">
            <a:xfrm>
              <a:off x="6629400" y="4876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5" name="Oval 9">
              <a:extLst>
                <a:ext uri="{FF2B5EF4-FFF2-40B4-BE49-F238E27FC236}">
                  <a16:creationId xmlns:a16="http://schemas.microsoft.com/office/drawing/2014/main" id="{C901E935-E2FE-4F41-85A0-6D9A9EE3276C}"/>
                </a:ext>
              </a:extLst>
            </p:cNvPr>
            <p:cNvSpPr>
              <a:spLocks noChangeArrowheads="1"/>
            </p:cNvSpPr>
            <p:nvPr/>
          </p:nvSpPr>
          <p:spPr bwMode="auto">
            <a:xfrm>
              <a:off x="5029200" y="5181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6" name="Oval 10">
              <a:extLst>
                <a:ext uri="{FF2B5EF4-FFF2-40B4-BE49-F238E27FC236}">
                  <a16:creationId xmlns:a16="http://schemas.microsoft.com/office/drawing/2014/main" id="{3B17512E-82AA-4588-B889-D394EA6C9AB7}"/>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7" name="Oval 11">
              <a:extLst>
                <a:ext uri="{FF2B5EF4-FFF2-40B4-BE49-F238E27FC236}">
                  <a16:creationId xmlns:a16="http://schemas.microsoft.com/office/drawing/2014/main" id="{8E5D8E2E-6EB8-44BD-A431-476F5FCC5B64}"/>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8" name="Line 12">
              <a:extLst>
                <a:ext uri="{FF2B5EF4-FFF2-40B4-BE49-F238E27FC236}">
                  <a16:creationId xmlns:a16="http://schemas.microsoft.com/office/drawing/2014/main" id="{2E0EE19A-D3F5-4EBB-AD63-89D612F2869B}"/>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9" name="Line 13">
              <a:extLst>
                <a:ext uri="{FF2B5EF4-FFF2-40B4-BE49-F238E27FC236}">
                  <a16:creationId xmlns:a16="http://schemas.microsoft.com/office/drawing/2014/main" id="{6E02B67E-5FC7-4C56-9F5B-2FCDFB04A493}"/>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0" name="Line 14">
              <a:extLst>
                <a:ext uri="{FF2B5EF4-FFF2-40B4-BE49-F238E27FC236}">
                  <a16:creationId xmlns:a16="http://schemas.microsoft.com/office/drawing/2014/main" id="{A6E2FAD2-D673-45C9-BD0B-C960D06A1E52}"/>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1" name="Line 15">
              <a:extLst>
                <a:ext uri="{FF2B5EF4-FFF2-40B4-BE49-F238E27FC236}">
                  <a16:creationId xmlns:a16="http://schemas.microsoft.com/office/drawing/2014/main" id="{2DD7F824-645A-4934-9469-D8A37A6038D3}"/>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2" name="Line 16">
              <a:extLst>
                <a:ext uri="{FF2B5EF4-FFF2-40B4-BE49-F238E27FC236}">
                  <a16:creationId xmlns:a16="http://schemas.microsoft.com/office/drawing/2014/main" id="{D9273764-D6F8-4448-B24A-AE1E06D0C7F7}"/>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3" name="Line 18">
              <a:extLst>
                <a:ext uri="{FF2B5EF4-FFF2-40B4-BE49-F238E27FC236}">
                  <a16:creationId xmlns:a16="http://schemas.microsoft.com/office/drawing/2014/main" id="{FEABD62D-D99C-4E63-8938-D55584F42529}"/>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4" name="Line 19">
              <a:extLst>
                <a:ext uri="{FF2B5EF4-FFF2-40B4-BE49-F238E27FC236}">
                  <a16:creationId xmlns:a16="http://schemas.microsoft.com/office/drawing/2014/main" id="{F47D6386-4FFD-4F38-B4BE-20A13BDF6FA0}"/>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5" name="Line 20">
              <a:extLst>
                <a:ext uri="{FF2B5EF4-FFF2-40B4-BE49-F238E27FC236}">
                  <a16:creationId xmlns:a16="http://schemas.microsoft.com/office/drawing/2014/main" id="{89297E16-E9D0-4790-B094-337E9A5F2EDA}"/>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6" name="Line 21">
              <a:extLst>
                <a:ext uri="{FF2B5EF4-FFF2-40B4-BE49-F238E27FC236}">
                  <a16:creationId xmlns:a16="http://schemas.microsoft.com/office/drawing/2014/main" id="{6647EA86-C00D-4C0F-A224-BDE71F6143CB}"/>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7" name="Text Box 22">
              <a:extLst>
                <a:ext uri="{FF2B5EF4-FFF2-40B4-BE49-F238E27FC236}">
                  <a16:creationId xmlns:a16="http://schemas.microsoft.com/office/drawing/2014/main" id="{6EDFB26F-8FA1-4141-937B-4AEB5E71C7E8}"/>
                </a:ext>
              </a:extLst>
            </p:cNvPr>
            <p:cNvSpPr txBox="1">
              <a:spLocks noChangeArrowheads="1"/>
            </p:cNvSpPr>
            <p:nvPr/>
          </p:nvSpPr>
          <p:spPr bwMode="auto">
            <a:xfrm>
              <a:off x="2997200" y="1116568"/>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28" name="Text Box 23">
              <a:extLst>
                <a:ext uri="{FF2B5EF4-FFF2-40B4-BE49-F238E27FC236}">
                  <a16:creationId xmlns:a16="http://schemas.microsoft.com/office/drawing/2014/main" id="{27FC7566-A56A-4299-8DD0-CF54A3CEDBCE}"/>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29" name="Text Box 24">
              <a:extLst>
                <a:ext uri="{FF2B5EF4-FFF2-40B4-BE49-F238E27FC236}">
                  <a16:creationId xmlns:a16="http://schemas.microsoft.com/office/drawing/2014/main" id="{1F0E7EF4-957B-4D7B-8E69-9D918FFE5CC6}"/>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30" name="Text Box 25">
              <a:extLst>
                <a:ext uri="{FF2B5EF4-FFF2-40B4-BE49-F238E27FC236}">
                  <a16:creationId xmlns:a16="http://schemas.microsoft.com/office/drawing/2014/main" id="{4561AD4B-4164-46F6-9ACA-EEA77898275B}"/>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31" name="Text Box 26">
              <a:extLst>
                <a:ext uri="{FF2B5EF4-FFF2-40B4-BE49-F238E27FC236}">
                  <a16:creationId xmlns:a16="http://schemas.microsoft.com/office/drawing/2014/main" id="{34167FDB-9601-4741-8E5B-ECA51F956DCB}"/>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32" name="Text Box 27">
              <a:extLst>
                <a:ext uri="{FF2B5EF4-FFF2-40B4-BE49-F238E27FC236}">
                  <a16:creationId xmlns:a16="http://schemas.microsoft.com/office/drawing/2014/main" id="{FC76EF41-D798-49C3-B238-A30D3A2F89A5}"/>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33" name="Text Box 28">
              <a:extLst>
                <a:ext uri="{FF2B5EF4-FFF2-40B4-BE49-F238E27FC236}">
                  <a16:creationId xmlns:a16="http://schemas.microsoft.com/office/drawing/2014/main" id="{A7FD5282-EE0F-4C15-AE3E-F7693B5D2DF6}"/>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34" name="Text Box 29">
              <a:extLst>
                <a:ext uri="{FF2B5EF4-FFF2-40B4-BE49-F238E27FC236}">
                  <a16:creationId xmlns:a16="http://schemas.microsoft.com/office/drawing/2014/main" id="{D2218369-EAB7-45AA-B1A6-44D9EA412653}"/>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35" name="Text Box 30">
              <a:extLst>
                <a:ext uri="{FF2B5EF4-FFF2-40B4-BE49-F238E27FC236}">
                  <a16:creationId xmlns:a16="http://schemas.microsoft.com/office/drawing/2014/main" id="{EE6B903C-37F2-45D9-A90F-E3F8B1C61DEA}"/>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36" name="Text Box 31">
              <a:extLst>
                <a:ext uri="{FF2B5EF4-FFF2-40B4-BE49-F238E27FC236}">
                  <a16:creationId xmlns:a16="http://schemas.microsoft.com/office/drawing/2014/main" id="{B0164959-8E5F-48E2-BC21-480130B06026}"/>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grpSp>
    </p:spTree>
    <p:extLst>
      <p:ext uri="{BB962C8B-B14F-4D97-AF65-F5344CB8AC3E}">
        <p14:creationId xmlns:p14="http://schemas.microsoft.com/office/powerpoint/2010/main" val="38333043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Oval 5">
            <a:extLst>
              <a:ext uri="{FF2B5EF4-FFF2-40B4-BE49-F238E27FC236}">
                <a16:creationId xmlns:a16="http://schemas.microsoft.com/office/drawing/2014/main" id="{EC79E966-0A0F-4F23-A923-0AB55C030A36}"/>
              </a:ext>
            </a:extLst>
          </p:cNvPr>
          <p:cNvSpPr>
            <a:spLocks noChangeArrowheads="1"/>
          </p:cNvSpPr>
          <p:nvPr/>
        </p:nvSpPr>
        <p:spPr bwMode="auto">
          <a:xfrm>
            <a:off x="4024148" y="1757917"/>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nvGrpSpPr>
          <p:cNvPr id="38" name="Group 37">
            <a:extLst>
              <a:ext uri="{FF2B5EF4-FFF2-40B4-BE49-F238E27FC236}">
                <a16:creationId xmlns:a16="http://schemas.microsoft.com/office/drawing/2014/main" id="{3A397418-52DF-4E01-9AC3-B2E4E81275A4}"/>
              </a:ext>
            </a:extLst>
          </p:cNvPr>
          <p:cNvGrpSpPr/>
          <p:nvPr/>
        </p:nvGrpSpPr>
        <p:grpSpPr>
          <a:xfrm>
            <a:off x="3681248" y="1719817"/>
            <a:ext cx="3962400" cy="4636532"/>
            <a:chOff x="2971800" y="1219200"/>
            <a:chExt cx="3962400" cy="4636532"/>
          </a:xfrm>
        </p:grpSpPr>
        <p:sp>
          <p:nvSpPr>
            <p:cNvPr id="39" name="Oval 2">
              <a:extLst>
                <a:ext uri="{FF2B5EF4-FFF2-40B4-BE49-F238E27FC236}">
                  <a16:creationId xmlns:a16="http://schemas.microsoft.com/office/drawing/2014/main" id="{CE8C37E4-62D4-4207-BACD-03ED5BA07B25}"/>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0" name="Oval 3">
              <a:extLst>
                <a:ext uri="{FF2B5EF4-FFF2-40B4-BE49-F238E27FC236}">
                  <a16:creationId xmlns:a16="http://schemas.microsoft.com/office/drawing/2014/main" id="{9B5D37BC-5288-471C-AE52-AC686556C2BD}"/>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 name="Oval 4">
              <a:extLst>
                <a:ext uri="{FF2B5EF4-FFF2-40B4-BE49-F238E27FC236}">
                  <a16:creationId xmlns:a16="http://schemas.microsoft.com/office/drawing/2014/main" id="{F90F6A39-DE29-4A1C-8A7C-8C38C17AC841}"/>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2" name="Oval 6">
              <a:extLst>
                <a:ext uri="{FF2B5EF4-FFF2-40B4-BE49-F238E27FC236}">
                  <a16:creationId xmlns:a16="http://schemas.microsoft.com/office/drawing/2014/main" id="{180971DC-939C-4C9C-A5B9-E5B2AA06573A}"/>
                </a:ext>
              </a:extLst>
            </p:cNvPr>
            <p:cNvSpPr>
              <a:spLocks noChangeArrowheads="1"/>
            </p:cNvSpPr>
            <p:nvPr/>
          </p:nvSpPr>
          <p:spPr bwMode="auto">
            <a:xfrm>
              <a:off x="64008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3" name="Oval 7">
              <a:extLst>
                <a:ext uri="{FF2B5EF4-FFF2-40B4-BE49-F238E27FC236}">
                  <a16:creationId xmlns:a16="http://schemas.microsoft.com/office/drawing/2014/main" id="{3AB3DD7D-6F33-4591-BFF1-DA639980CB13}"/>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8">
              <a:extLst>
                <a:ext uri="{FF2B5EF4-FFF2-40B4-BE49-F238E27FC236}">
                  <a16:creationId xmlns:a16="http://schemas.microsoft.com/office/drawing/2014/main" id="{DEEE70F0-C3BC-4778-BAA0-A04B102AAD51}"/>
                </a:ext>
              </a:extLst>
            </p:cNvPr>
            <p:cNvSpPr>
              <a:spLocks noChangeArrowheads="1"/>
            </p:cNvSpPr>
            <p:nvPr/>
          </p:nvSpPr>
          <p:spPr bwMode="auto">
            <a:xfrm>
              <a:off x="6629400" y="4876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5" name="Oval 9">
              <a:extLst>
                <a:ext uri="{FF2B5EF4-FFF2-40B4-BE49-F238E27FC236}">
                  <a16:creationId xmlns:a16="http://schemas.microsoft.com/office/drawing/2014/main" id="{56344DB0-0FBC-45E5-B1EE-2657948F643C}"/>
                </a:ext>
              </a:extLst>
            </p:cNvPr>
            <p:cNvSpPr>
              <a:spLocks noChangeArrowheads="1"/>
            </p:cNvSpPr>
            <p:nvPr/>
          </p:nvSpPr>
          <p:spPr bwMode="auto">
            <a:xfrm>
              <a:off x="5029200" y="5181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6" name="Oval 10">
              <a:extLst>
                <a:ext uri="{FF2B5EF4-FFF2-40B4-BE49-F238E27FC236}">
                  <a16:creationId xmlns:a16="http://schemas.microsoft.com/office/drawing/2014/main" id="{434822AD-DCFE-4916-9F7C-0A10766891F9}"/>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7" name="Oval 11">
              <a:extLst>
                <a:ext uri="{FF2B5EF4-FFF2-40B4-BE49-F238E27FC236}">
                  <a16:creationId xmlns:a16="http://schemas.microsoft.com/office/drawing/2014/main" id="{98384B07-2D04-4844-89D5-98F06B3F07F4}"/>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8" name="Line 12">
              <a:extLst>
                <a:ext uri="{FF2B5EF4-FFF2-40B4-BE49-F238E27FC236}">
                  <a16:creationId xmlns:a16="http://schemas.microsoft.com/office/drawing/2014/main" id="{60DF471F-6011-44AC-B848-2C33966BA799}"/>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3">
              <a:extLst>
                <a:ext uri="{FF2B5EF4-FFF2-40B4-BE49-F238E27FC236}">
                  <a16:creationId xmlns:a16="http://schemas.microsoft.com/office/drawing/2014/main" id="{8ED9B4D9-290B-41DD-AD67-5524B2BC9AC2}"/>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4">
              <a:extLst>
                <a:ext uri="{FF2B5EF4-FFF2-40B4-BE49-F238E27FC236}">
                  <a16:creationId xmlns:a16="http://schemas.microsoft.com/office/drawing/2014/main" id="{52270922-332B-4D13-BFDF-4B5E234C8110}"/>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5">
              <a:extLst>
                <a:ext uri="{FF2B5EF4-FFF2-40B4-BE49-F238E27FC236}">
                  <a16:creationId xmlns:a16="http://schemas.microsoft.com/office/drawing/2014/main" id="{6D894237-AA86-4799-BC92-05F8F97063A9}"/>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6">
              <a:extLst>
                <a:ext uri="{FF2B5EF4-FFF2-40B4-BE49-F238E27FC236}">
                  <a16:creationId xmlns:a16="http://schemas.microsoft.com/office/drawing/2014/main" id="{3A3295B7-7C6A-4A78-81DA-F13E25135991}"/>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8">
              <a:extLst>
                <a:ext uri="{FF2B5EF4-FFF2-40B4-BE49-F238E27FC236}">
                  <a16:creationId xmlns:a16="http://schemas.microsoft.com/office/drawing/2014/main" id="{2A13E7AF-9A33-429B-8223-F594435A27C0}"/>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9">
              <a:extLst>
                <a:ext uri="{FF2B5EF4-FFF2-40B4-BE49-F238E27FC236}">
                  <a16:creationId xmlns:a16="http://schemas.microsoft.com/office/drawing/2014/main" id="{5316746E-1CA0-4B12-BF43-85FB6A639978}"/>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20">
              <a:extLst>
                <a:ext uri="{FF2B5EF4-FFF2-40B4-BE49-F238E27FC236}">
                  <a16:creationId xmlns:a16="http://schemas.microsoft.com/office/drawing/2014/main" id="{BE2F30A6-85A2-485A-B2F5-0859D05E8714}"/>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1">
              <a:extLst>
                <a:ext uri="{FF2B5EF4-FFF2-40B4-BE49-F238E27FC236}">
                  <a16:creationId xmlns:a16="http://schemas.microsoft.com/office/drawing/2014/main" id="{F4915654-37E2-46F8-919B-5102E24B0041}"/>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Text Box 22">
              <a:extLst>
                <a:ext uri="{FF2B5EF4-FFF2-40B4-BE49-F238E27FC236}">
                  <a16:creationId xmlns:a16="http://schemas.microsoft.com/office/drawing/2014/main" id="{6BC812ED-9137-43AA-8378-11E611DDF46D}"/>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8" name="Text Box 23">
              <a:extLst>
                <a:ext uri="{FF2B5EF4-FFF2-40B4-BE49-F238E27FC236}">
                  <a16:creationId xmlns:a16="http://schemas.microsoft.com/office/drawing/2014/main" id="{8EEDECEA-502E-4A21-BCFA-14FC5513E78B}"/>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59" name="Text Box 24">
              <a:extLst>
                <a:ext uri="{FF2B5EF4-FFF2-40B4-BE49-F238E27FC236}">
                  <a16:creationId xmlns:a16="http://schemas.microsoft.com/office/drawing/2014/main" id="{2228C52C-B3CB-4AB3-9964-01AEC2739C73}"/>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0" name="Text Box 25">
              <a:extLst>
                <a:ext uri="{FF2B5EF4-FFF2-40B4-BE49-F238E27FC236}">
                  <a16:creationId xmlns:a16="http://schemas.microsoft.com/office/drawing/2014/main" id="{5A28F43A-3B90-45E3-AD2D-C3083FA63FE6}"/>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1" name="Text Box 26">
              <a:extLst>
                <a:ext uri="{FF2B5EF4-FFF2-40B4-BE49-F238E27FC236}">
                  <a16:creationId xmlns:a16="http://schemas.microsoft.com/office/drawing/2014/main" id="{32D4260F-6BD1-48F4-9A5B-92EB33319AF3}"/>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2" name="Text Box 27">
              <a:extLst>
                <a:ext uri="{FF2B5EF4-FFF2-40B4-BE49-F238E27FC236}">
                  <a16:creationId xmlns:a16="http://schemas.microsoft.com/office/drawing/2014/main" id="{15848DAD-0841-493E-9CF6-7267FE40C382}"/>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3" name="Text Box 28">
              <a:extLst>
                <a:ext uri="{FF2B5EF4-FFF2-40B4-BE49-F238E27FC236}">
                  <a16:creationId xmlns:a16="http://schemas.microsoft.com/office/drawing/2014/main" id="{3678D606-972B-4213-BBBC-DA2296665464}"/>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4" name="Text Box 29">
              <a:extLst>
                <a:ext uri="{FF2B5EF4-FFF2-40B4-BE49-F238E27FC236}">
                  <a16:creationId xmlns:a16="http://schemas.microsoft.com/office/drawing/2014/main" id="{CEA42602-2F28-4A6F-876C-3A69DFBE6C81}"/>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5" name="Text Box 30">
              <a:extLst>
                <a:ext uri="{FF2B5EF4-FFF2-40B4-BE49-F238E27FC236}">
                  <a16:creationId xmlns:a16="http://schemas.microsoft.com/office/drawing/2014/main" id="{07BE8AF4-4DB9-494F-92D1-24311DFE8E3A}"/>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grpSp>
      <p:sp>
        <p:nvSpPr>
          <p:cNvPr id="66" name="Text Box 31">
            <a:extLst>
              <a:ext uri="{FF2B5EF4-FFF2-40B4-BE49-F238E27FC236}">
                <a16:creationId xmlns:a16="http://schemas.microsoft.com/office/drawing/2014/main" id="{995F3D10-1BB9-4D3C-8F4C-3E828BBD7743}"/>
              </a:ext>
            </a:extLst>
          </p:cNvPr>
          <p:cNvSpPr txBox="1">
            <a:spLocks noChangeArrowheads="1"/>
          </p:cNvSpPr>
          <p:nvPr/>
        </p:nvSpPr>
        <p:spPr bwMode="auto">
          <a:xfrm>
            <a:off x="7338848" y="5047217"/>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Tree>
    <p:extLst>
      <p:ext uri="{BB962C8B-B14F-4D97-AF65-F5344CB8AC3E}">
        <p14:creationId xmlns:p14="http://schemas.microsoft.com/office/powerpoint/2010/main" val="38641650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4" name="Group 33">
            <a:extLst>
              <a:ext uri="{FF2B5EF4-FFF2-40B4-BE49-F238E27FC236}">
                <a16:creationId xmlns:a16="http://schemas.microsoft.com/office/drawing/2014/main" id="{EB8B9DAE-154B-4FEE-BB71-27D1487AE1A0}"/>
              </a:ext>
            </a:extLst>
          </p:cNvPr>
          <p:cNvGrpSpPr/>
          <p:nvPr/>
        </p:nvGrpSpPr>
        <p:grpSpPr>
          <a:xfrm>
            <a:off x="3767083" y="1741039"/>
            <a:ext cx="3962400" cy="4343400"/>
            <a:chOff x="2971800" y="1143000"/>
            <a:chExt cx="3962400" cy="4343400"/>
          </a:xfrm>
        </p:grpSpPr>
        <p:sp>
          <p:nvSpPr>
            <p:cNvPr id="35" name="Oval 2">
              <a:extLst>
                <a:ext uri="{FF2B5EF4-FFF2-40B4-BE49-F238E27FC236}">
                  <a16:creationId xmlns:a16="http://schemas.microsoft.com/office/drawing/2014/main" id="{2F7959D3-705E-4440-9A4B-E012DDFA2CAC}"/>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6" name="Oval 3">
              <a:extLst>
                <a:ext uri="{FF2B5EF4-FFF2-40B4-BE49-F238E27FC236}">
                  <a16:creationId xmlns:a16="http://schemas.microsoft.com/office/drawing/2014/main" id="{30D977F0-B4EF-4DD2-85D7-1F604C17D746}"/>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7" name="Oval 4">
              <a:extLst>
                <a:ext uri="{FF2B5EF4-FFF2-40B4-BE49-F238E27FC236}">
                  <a16:creationId xmlns:a16="http://schemas.microsoft.com/office/drawing/2014/main" id="{8B0A5CC4-E859-4447-B231-2C168446AE4B}"/>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68" name="Oval 5">
              <a:extLst>
                <a:ext uri="{FF2B5EF4-FFF2-40B4-BE49-F238E27FC236}">
                  <a16:creationId xmlns:a16="http://schemas.microsoft.com/office/drawing/2014/main" id="{790D6880-5D14-4628-9AF3-8E72477B23E4}"/>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9" name="Oval 6">
              <a:extLst>
                <a:ext uri="{FF2B5EF4-FFF2-40B4-BE49-F238E27FC236}">
                  <a16:creationId xmlns:a16="http://schemas.microsoft.com/office/drawing/2014/main" id="{8BE76091-DE32-47B9-A4B5-B33E9948C8DE}"/>
                </a:ext>
              </a:extLst>
            </p:cNvPr>
            <p:cNvSpPr>
              <a:spLocks noChangeArrowheads="1"/>
            </p:cNvSpPr>
            <p:nvPr/>
          </p:nvSpPr>
          <p:spPr bwMode="auto">
            <a:xfrm>
              <a:off x="64008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0" name="Oval 7">
              <a:extLst>
                <a:ext uri="{FF2B5EF4-FFF2-40B4-BE49-F238E27FC236}">
                  <a16:creationId xmlns:a16="http://schemas.microsoft.com/office/drawing/2014/main" id="{8D31F141-D413-4C7A-8DF7-B4BC6A7B6D15}"/>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8">
              <a:extLst>
                <a:ext uri="{FF2B5EF4-FFF2-40B4-BE49-F238E27FC236}">
                  <a16:creationId xmlns:a16="http://schemas.microsoft.com/office/drawing/2014/main" id="{DC84D9B5-CB20-40EA-8107-2427C7D39102}"/>
                </a:ext>
              </a:extLst>
            </p:cNvPr>
            <p:cNvSpPr>
              <a:spLocks noChangeArrowheads="1"/>
            </p:cNvSpPr>
            <p:nvPr/>
          </p:nvSpPr>
          <p:spPr bwMode="auto">
            <a:xfrm>
              <a:off x="6629400" y="4876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2" name="Oval 9">
              <a:extLst>
                <a:ext uri="{FF2B5EF4-FFF2-40B4-BE49-F238E27FC236}">
                  <a16:creationId xmlns:a16="http://schemas.microsoft.com/office/drawing/2014/main" id="{56C3F2EB-993C-4BD1-B0F0-9C7695632279}"/>
                </a:ext>
              </a:extLst>
            </p:cNvPr>
            <p:cNvSpPr>
              <a:spLocks noChangeArrowheads="1"/>
            </p:cNvSpPr>
            <p:nvPr/>
          </p:nvSpPr>
          <p:spPr bwMode="auto">
            <a:xfrm>
              <a:off x="5029200" y="51816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3" name="Oval 10">
              <a:extLst>
                <a:ext uri="{FF2B5EF4-FFF2-40B4-BE49-F238E27FC236}">
                  <a16:creationId xmlns:a16="http://schemas.microsoft.com/office/drawing/2014/main" id="{DE5AEEE3-AC0E-4657-ADFB-E432292203D4}"/>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4" name="Oval 11">
              <a:extLst>
                <a:ext uri="{FF2B5EF4-FFF2-40B4-BE49-F238E27FC236}">
                  <a16:creationId xmlns:a16="http://schemas.microsoft.com/office/drawing/2014/main" id="{B846F8EE-17B8-4C61-BAB7-C5504CAC6DE6}"/>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5" name="Line 12">
              <a:extLst>
                <a:ext uri="{FF2B5EF4-FFF2-40B4-BE49-F238E27FC236}">
                  <a16:creationId xmlns:a16="http://schemas.microsoft.com/office/drawing/2014/main" id="{E122170A-C620-4628-B7A9-6EFA41E5F2CA}"/>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6" name="Line 13">
              <a:extLst>
                <a:ext uri="{FF2B5EF4-FFF2-40B4-BE49-F238E27FC236}">
                  <a16:creationId xmlns:a16="http://schemas.microsoft.com/office/drawing/2014/main" id="{D0E33CA1-F730-4624-990E-CBE969ECF737}"/>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7" name="Line 14">
              <a:extLst>
                <a:ext uri="{FF2B5EF4-FFF2-40B4-BE49-F238E27FC236}">
                  <a16:creationId xmlns:a16="http://schemas.microsoft.com/office/drawing/2014/main" id="{04F92126-0CF8-4A9D-8C41-A0519D091EF8}"/>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Line 15">
              <a:extLst>
                <a:ext uri="{FF2B5EF4-FFF2-40B4-BE49-F238E27FC236}">
                  <a16:creationId xmlns:a16="http://schemas.microsoft.com/office/drawing/2014/main" id="{4DD83DAF-4990-4F43-9452-CC3D0585B9DD}"/>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6">
              <a:extLst>
                <a:ext uri="{FF2B5EF4-FFF2-40B4-BE49-F238E27FC236}">
                  <a16:creationId xmlns:a16="http://schemas.microsoft.com/office/drawing/2014/main" id="{310116EB-9723-4564-BD95-60149045D7EB}"/>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8">
              <a:extLst>
                <a:ext uri="{FF2B5EF4-FFF2-40B4-BE49-F238E27FC236}">
                  <a16:creationId xmlns:a16="http://schemas.microsoft.com/office/drawing/2014/main" id="{2C294AF3-A0D6-4396-9E0F-4E6A2C531EE1}"/>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9">
              <a:extLst>
                <a:ext uri="{FF2B5EF4-FFF2-40B4-BE49-F238E27FC236}">
                  <a16:creationId xmlns:a16="http://schemas.microsoft.com/office/drawing/2014/main" id="{5384F5AA-9C67-4372-A400-75B79CAA5A94}"/>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20">
              <a:extLst>
                <a:ext uri="{FF2B5EF4-FFF2-40B4-BE49-F238E27FC236}">
                  <a16:creationId xmlns:a16="http://schemas.microsoft.com/office/drawing/2014/main" id="{8D66DB89-D378-47D6-9244-C0C41137AC9B}"/>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21">
              <a:extLst>
                <a:ext uri="{FF2B5EF4-FFF2-40B4-BE49-F238E27FC236}">
                  <a16:creationId xmlns:a16="http://schemas.microsoft.com/office/drawing/2014/main" id="{4298D2B1-0A2E-46C8-93A1-5DE01CCDF813}"/>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Text Box 22">
              <a:extLst>
                <a:ext uri="{FF2B5EF4-FFF2-40B4-BE49-F238E27FC236}">
                  <a16:creationId xmlns:a16="http://schemas.microsoft.com/office/drawing/2014/main" id="{E3EF0BCC-E191-4582-A578-D773A1CAC4ED}"/>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5" name="Text Box 23">
              <a:extLst>
                <a:ext uri="{FF2B5EF4-FFF2-40B4-BE49-F238E27FC236}">
                  <a16:creationId xmlns:a16="http://schemas.microsoft.com/office/drawing/2014/main" id="{9EF0455E-E06F-4501-A014-55CA9BEBD4F8}"/>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6" name="Text Box 24">
              <a:extLst>
                <a:ext uri="{FF2B5EF4-FFF2-40B4-BE49-F238E27FC236}">
                  <a16:creationId xmlns:a16="http://schemas.microsoft.com/office/drawing/2014/main" id="{DE6EE7FE-AC82-4E30-974C-B69C846983AB}"/>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87" name="Text Box 25">
              <a:extLst>
                <a:ext uri="{FF2B5EF4-FFF2-40B4-BE49-F238E27FC236}">
                  <a16:creationId xmlns:a16="http://schemas.microsoft.com/office/drawing/2014/main" id="{E26695AA-06F3-4040-A88E-C518FF505809}"/>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88" name="Text Box 26">
              <a:extLst>
                <a:ext uri="{FF2B5EF4-FFF2-40B4-BE49-F238E27FC236}">
                  <a16:creationId xmlns:a16="http://schemas.microsoft.com/office/drawing/2014/main" id="{EEC2F92F-28F1-4803-8DCA-699CE9C04A20}"/>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89" name="Text Box 27">
              <a:extLst>
                <a:ext uri="{FF2B5EF4-FFF2-40B4-BE49-F238E27FC236}">
                  <a16:creationId xmlns:a16="http://schemas.microsoft.com/office/drawing/2014/main" id="{50C83693-C5AC-4F16-A37F-8D024827BC54}"/>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0" name="Text Box 28">
              <a:extLst>
                <a:ext uri="{FF2B5EF4-FFF2-40B4-BE49-F238E27FC236}">
                  <a16:creationId xmlns:a16="http://schemas.microsoft.com/office/drawing/2014/main" id="{FDE33597-D20C-41A5-B01A-04557AA40AEF}"/>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1" name="Text Box 29">
              <a:extLst>
                <a:ext uri="{FF2B5EF4-FFF2-40B4-BE49-F238E27FC236}">
                  <a16:creationId xmlns:a16="http://schemas.microsoft.com/office/drawing/2014/main" id="{22C2141B-4866-4865-A5CA-1CE3D50B40D0}"/>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grpSp>
      <p:sp>
        <p:nvSpPr>
          <p:cNvPr id="92" name="Text Box 30">
            <a:extLst>
              <a:ext uri="{FF2B5EF4-FFF2-40B4-BE49-F238E27FC236}">
                <a16:creationId xmlns:a16="http://schemas.microsoft.com/office/drawing/2014/main" id="{1F93CAB0-BBCC-4DE4-AD9C-D61D8D87B20A}"/>
              </a:ext>
            </a:extLst>
          </p:cNvPr>
          <p:cNvSpPr txBox="1">
            <a:spLocks noChangeArrowheads="1"/>
          </p:cNvSpPr>
          <p:nvPr/>
        </p:nvSpPr>
        <p:spPr bwMode="auto">
          <a:xfrm>
            <a:off x="5824483" y="5454241"/>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2</a:t>
            </a:r>
          </a:p>
        </p:txBody>
      </p:sp>
      <p:sp>
        <p:nvSpPr>
          <p:cNvPr id="93" name="Text Box 31">
            <a:extLst>
              <a:ext uri="{FF2B5EF4-FFF2-40B4-BE49-F238E27FC236}">
                <a16:creationId xmlns:a16="http://schemas.microsoft.com/office/drawing/2014/main" id="{3ADF02C6-E0F1-4133-A3A9-0168A91319DE}"/>
              </a:ext>
            </a:extLst>
          </p:cNvPr>
          <p:cNvSpPr txBox="1">
            <a:spLocks noChangeArrowheads="1"/>
          </p:cNvSpPr>
          <p:nvPr/>
        </p:nvSpPr>
        <p:spPr bwMode="auto">
          <a:xfrm>
            <a:off x="7363723" y="5158371"/>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Tree>
    <p:extLst>
      <p:ext uri="{BB962C8B-B14F-4D97-AF65-F5344CB8AC3E}">
        <p14:creationId xmlns:p14="http://schemas.microsoft.com/office/powerpoint/2010/main" val="19447367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7" name="Group 36">
            <a:extLst>
              <a:ext uri="{FF2B5EF4-FFF2-40B4-BE49-F238E27FC236}">
                <a16:creationId xmlns:a16="http://schemas.microsoft.com/office/drawing/2014/main" id="{D8D18083-0BBD-4C3D-B87E-55FD6CFCC3D9}"/>
              </a:ext>
            </a:extLst>
          </p:cNvPr>
          <p:cNvGrpSpPr/>
          <p:nvPr/>
        </p:nvGrpSpPr>
        <p:grpSpPr>
          <a:xfrm>
            <a:off x="3819985" y="1643617"/>
            <a:ext cx="3962400" cy="4712732"/>
            <a:chOff x="2971800" y="1143000"/>
            <a:chExt cx="3962400" cy="4712732"/>
          </a:xfrm>
        </p:grpSpPr>
        <p:sp>
          <p:nvSpPr>
            <p:cNvPr id="38" name="Oval 2">
              <a:extLst>
                <a:ext uri="{FF2B5EF4-FFF2-40B4-BE49-F238E27FC236}">
                  <a16:creationId xmlns:a16="http://schemas.microsoft.com/office/drawing/2014/main" id="{10E7C1E7-2456-4B1A-80AF-D5C15037DFAF}"/>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9" name="Oval 3">
              <a:extLst>
                <a:ext uri="{FF2B5EF4-FFF2-40B4-BE49-F238E27FC236}">
                  <a16:creationId xmlns:a16="http://schemas.microsoft.com/office/drawing/2014/main" id="{12E689E9-AFE5-42FB-9B03-FFDCC955F489}"/>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0" name="Oval 4">
              <a:extLst>
                <a:ext uri="{FF2B5EF4-FFF2-40B4-BE49-F238E27FC236}">
                  <a16:creationId xmlns:a16="http://schemas.microsoft.com/office/drawing/2014/main" id="{F7AEAEA8-188F-441C-B148-9903D689931E}"/>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1" name="Oval 5">
              <a:extLst>
                <a:ext uri="{FF2B5EF4-FFF2-40B4-BE49-F238E27FC236}">
                  <a16:creationId xmlns:a16="http://schemas.microsoft.com/office/drawing/2014/main" id="{CA205CB2-90F1-4155-8082-8B7903AC66BC}"/>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6">
              <a:extLst>
                <a:ext uri="{FF2B5EF4-FFF2-40B4-BE49-F238E27FC236}">
                  <a16:creationId xmlns:a16="http://schemas.microsoft.com/office/drawing/2014/main" id="{A159E178-3526-4B3B-8229-42541D42EE0F}"/>
                </a:ext>
              </a:extLst>
            </p:cNvPr>
            <p:cNvSpPr>
              <a:spLocks noChangeArrowheads="1"/>
            </p:cNvSpPr>
            <p:nvPr/>
          </p:nvSpPr>
          <p:spPr bwMode="auto">
            <a:xfrm>
              <a:off x="64008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3" name="Oval 7">
              <a:extLst>
                <a:ext uri="{FF2B5EF4-FFF2-40B4-BE49-F238E27FC236}">
                  <a16:creationId xmlns:a16="http://schemas.microsoft.com/office/drawing/2014/main" id="{089D8105-A41C-4D81-82C1-69CB0B641A57}"/>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8">
              <a:extLst>
                <a:ext uri="{FF2B5EF4-FFF2-40B4-BE49-F238E27FC236}">
                  <a16:creationId xmlns:a16="http://schemas.microsoft.com/office/drawing/2014/main" id="{E368EDD1-87D9-4AC3-9416-A814326203EE}"/>
                </a:ext>
              </a:extLst>
            </p:cNvPr>
            <p:cNvSpPr>
              <a:spLocks noChangeArrowheads="1"/>
            </p:cNvSpPr>
            <p:nvPr/>
          </p:nvSpPr>
          <p:spPr bwMode="auto">
            <a:xfrm>
              <a:off x="66294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5" name="Oval 9">
              <a:extLst>
                <a:ext uri="{FF2B5EF4-FFF2-40B4-BE49-F238E27FC236}">
                  <a16:creationId xmlns:a16="http://schemas.microsoft.com/office/drawing/2014/main" id="{2090EC6A-D2F9-4C91-8134-69AB37EFC940}"/>
                </a:ext>
              </a:extLst>
            </p:cNvPr>
            <p:cNvSpPr>
              <a:spLocks noChangeArrowheads="1"/>
            </p:cNvSpPr>
            <p:nvPr/>
          </p:nvSpPr>
          <p:spPr bwMode="auto">
            <a:xfrm>
              <a:off x="5029200" y="51816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6" name="Oval 10">
              <a:extLst>
                <a:ext uri="{FF2B5EF4-FFF2-40B4-BE49-F238E27FC236}">
                  <a16:creationId xmlns:a16="http://schemas.microsoft.com/office/drawing/2014/main" id="{D4DA6559-1EDF-4721-AB47-936AEE30A5BD}"/>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7" name="Oval 11">
              <a:extLst>
                <a:ext uri="{FF2B5EF4-FFF2-40B4-BE49-F238E27FC236}">
                  <a16:creationId xmlns:a16="http://schemas.microsoft.com/office/drawing/2014/main" id="{530CBA6F-A6F2-473F-8531-008A6720EE94}"/>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8" name="Line 12">
              <a:extLst>
                <a:ext uri="{FF2B5EF4-FFF2-40B4-BE49-F238E27FC236}">
                  <a16:creationId xmlns:a16="http://schemas.microsoft.com/office/drawing/2014/main" id="{EBFAE002-6481-4003-AA4C-E187176A9F54}"/>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3">
              <a:extLst>
                <a:ext uri="{FF2B5EF4-FFF2-40B4-BE49-F238E27FC236}">
                  <a16:creationId xmlns:a16="http://schemas.microsoft.com/office/drawing/2014/main" id="{149BE0B5-EB86-4DC8-A6A6-31B556786FB9}"/>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4">
              <a:extLst>
                <a:ext uri="{FF2B5EF4-FFF2-40B4-BE49-F238E27FC236}">
                  <a16:creationId xmlns:a16="http://schemas.microsoft.com/office/drawing/2014/main" id="{AFEB3D3D-30AC-4DC5-AA46-8CB5DCCDAFC7}"/>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5">
              <a:extLst>
                <a:ext uri="{FF2B5EF4-FFF2-40B4-BE49-F238E27FC236}">
                  <a16:creationId xmlns:a16="http://schemas.microsoft.com/office/drawing/2014/main" id="{5053B92F-7A23-4A5A-AF66-C3919D23F9B9}"/>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6">
              <a:extLst>
                <a:ext uri="{FF2B5EF4-FFF2-40B4-BE49-F238E27FC236}">
                  <a16:creationId xmlns:a16="http://schemas.microsoft.com/office/drawing/2014/main" id="{AF5E97B1-25E3-4827-8FCD-C05CC857006A}"/>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8">
              <a:extLst>
                <a:ext uri="{FF2B5EF4-FFF2-40B4-BE49-F238E27FC236}">
                  <a16:creationId xmlns:a16="http://schemas.microsoft.com/office/drawing/2014/main" id="{1327E166-67A0-42A9-A146-E72587CFDA45}"/>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9">
              <a:extLst>
                <a:ext uri="{FF2B5EF4-FFF2-40B4-BE49-F238E27FC236}">
                  <a16:creationId xmlns:a16="http://schemas.microsoft.com/office/drawing/2014/main" id="{34299732-C068-4E5B-A41F-5B3C2F37927B}"/>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20">
              <a:extLst>
                <a:ext uri="{FF2B5EF4-FFF2-40B4-BE49-F238E27FC236}">
                  <a16:creationId xmlns:a16="http://schemas.microsoft.com/office/drawing/2014/main" id="{2090F759-BC67-4B86-A09E-8EF93C5E8C9D}"/>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1">
              <a:extLst>
                <a:ext uri="{FF2B5EF4-FFF2-40B4-BE49-F238E27FC236}">
                  <a16:creationId xmlns:a16="http://schemas.microsoft.com/office/drawing/2014/main" id="{57D64CCA-C013-4479-9CE3-7B0317C68F28}"/>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Text Box 22">
              <a:extLst>
                <a:ext uri="{FF2B5EF4-FFF2-40B4-BE49-F238E27FC236}">
                  <a16:creationId xmlns:a16="http://schemas.microsoft.com/office/drawing/2014/main" id="{A64000B2-F7E0-415A-9A7C-50A6FFE66E4A}"/>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8" name="Text Box 23">
              <a:extLst>
                <a:ext uri="{FF2B5EF4-FFF2-40B4-BE49-F238E27FC236}">
                  <a16:creationId xmlns:a16="http://schemas.microsoft.com/office/drawing/2014/main" id="{7B89FB24-F3B6-44EA-97CC-D9DCAF6589A7}"/>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59" name="Text Box 24">
              <a:extLst>
                <a:ext uri="{FF2B5EF4-FFF2-40B4-BE49-F238E27FC236}">
                  <a16:creationId xmlns:a16="http://schemas.microsoft.com/office/drawing/2014/main" id="{B5D621AF-8C54-4828-B629-53579953DA0F}"/>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0" name="Text Box 25">
              <a:extLst>
                <a:ext uri="{FF2B5EF4-FFF2-40B4-BE49-F238E27FC236}">
                  <a16:creationId xmlns:a16="http://schemas.microsoft.com/office/drawing/2014/main" id="{59036B10-0A4B-49DF-896E-2BDE0083D195}"/>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1" name="Text Box 26">
              <a:extLst>
                <a:ext uri="{FF2B5EF4-FFF2-40B4-BE49-F238E27FC236}">
                  <a16:creationId xmlns:a16="http://schemas.microsoft.com/office/drawing/2014/main" id="{486325E6-2781-4640-96E8-398FD84A9D06}"/>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2" name="Text Box 27">
              <a:extLst>
                <a:ext uri="{FF2B5EF4-FFF2-40B4-BE49-F238E27FC236}">
                  <a16:creationId xmlns:a16="http://schemas.microsoft.com/office/drawing/2014/main" id="{306C177D-7346-4B1A-8240-E82EE1BE6480}"/>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3" name="Text Box 28">
              <a:extLst>
                <a:ext uri="{FF2B5EF4-FFF2-40B4-BE49-F238E27FC236}">
                  <a16:creationId xmlns:a16="http://schemas.microsoft.com/office/drawing/2014/main" id="{9383790F-B2FC-4695-BF02-5EAFB13E3AD7}"/>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4" name="Text Box 29">
              <a:extLst>
                <a:ext uri="{FF2B5EF4-FFF2-40B4-BE49-F238E27FC236}">
                  <a16:creationId xmlns:a16="http://schemas.microsoft.com/office/drawing/2014/main" id="{A4D3BE61-5C30-4478-A9AC-EF89CE3759AD}"/>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5" name="Text Box 30">
              <a:extLst>
                <a:ext uri="{FF2B5EF4-FFF2-40B4-BE49-F238E27FC236}">
                  <a16:creationId xmlns:a16="http://schemas.microsoft.com/office/drawing/2014/main" id="{31E96C98-33A1-46D5-8FF1-2BF0C50DAE90}"/>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grpSp>
      <p:sp>
        <p:nvSpPr>
          <p:cNvPr id="66" name="Text Box 31">
            <a:extLst>
              <a:ext uri="{FF2B5EF4-FFF2-40B4-BE49-F238E27FC236}">
                <a16:creationId xmlns:a16="http://schemas.microsoft.com/office/drawing/2014/main" id="{1A4FE18F-4D6D-4687-B062-03F6B7277CAB}"/>
              </a:ext>
            </a:extLst>
          </p:cNvPr>
          <p:cNvSpPr txBox="1">
            <a:spLocks noChangeArrowheads="1"/>
          </p:cNvSpPr>
          <p:nvPr/>
        </p:nvSpPr>
        <p:spPr bwMode="auto">
          <a:xfrm>
            <a:off x="7426785" y="5649951"/>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Tree>
    <p:extLst>
      <p:ext uri="{BB962C8B-B14F-4D97-AF65-F5344CB8AC3E}">
        <p14:creationId xmlns:p14="http://schemas.microsoft.com/office/powerpoint/2010/main" val="23778411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4" name="Text Box 31">
            <a:extLst>
              <a:ext uri="{FF2B5EF4-FFF2-40B4-BE49-F238E27FC236}">
                <a16:creationId xmlns:a16="http://schemas.microsoft.com/office/drawing/2014/main" id="{588D8218-E2EE-48B7-ABFB-D20F292AF957}"/>
              </a:ext>
            </a:extLst>
          </p:cNvPr>
          <p:cNvSpPr txBox="1">
            <a:spLocks noChangeArrowheads="1"/>
          </p:cNvSpPr>
          <p:nvPr/>
        </p:nvSpPr>
        <p:spPr bwMode="auto">
          <a:xfrm>
            <a:off x="5900682" y="5637549"/>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35" name="Rectangle 1">
            <a:extLst>
              <a:ext uri="{FF2B5EF4-FFF2-40B4-BE49-F238E27FC236}">
                <a16:creationId xmlns:a16="http://schemas.microsoft.com/office/drawing/2014/main" id="{8C554D50-D73D-4CF0-A9A6-5B631EBB77B0}"/>
              </a:ext>
            </a:extLst>
          </p:cNvPr>
          <p:cNvSpPr>
            <a:spLocks noChangeArrowheads="1"/>
          </p:cNvSpPr>
          <p:nvPr/>
        </p:nvSpPr>
        <p:spPr bwMode="auto">
          <a:xfrm>
            <a:off x="7036817" y="2360949"/>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10</a:t>
            </a:r>
          </a:p>
        </p:txBody>
      </p:sp>
      <p:grpSp>
        <p:nvGrpSpPr>
          <p:cNvPr id="36" name="Group 35">
            <a:extLst>
              <a:ext uri="{FF2B5EF4-FFF2-40B4-BE49-F238E27FC236}">
                <a16:creationId xmlns:a16="http://schemas.microsoft.com/office/drawing/2014/main" id="{9C7227E3-C6B9-4B16-BBEB-4B5EBFBACD31}"/>
              </a:ext>
            </a:extLst>
          </p:cNvPr>
          <p:cNvGrpSpPr/>
          <p:nvPr/>
        </p:nvGrpSpPr>
        <p:grpSpPr>
          <a:xfrm>
            <a:off x="2268484" y="1675149"/>
            <a:ext cx="4661653" cy="4712732"/>
            <a:chOff x="2936242" y="1151654"/>
            <a:chExt cx="4661653" cy="4712732"/>
          </a:xfrm>
        </p:grpSpPr>
        <p:sp>
          <p:nvSpPr>
            <p:cNvPr id="67" name="Oval 2">
              <a:extLst>
                <a:ext uri="{FF2B5EF4-FFF2-40B4-BE49-F238E27FC236}">
                  <a16:creationId xmlns:a16="http://schemas.microsoft.com/office/drawing/2014/main" id="{C4609AB2-E89B-4923-B6B5-673CA15B2739}"/>
                </a:ext>
              </a:extLst>
            </p:cNvPr>
            <p:cNvSpPr>
              <a:spLocks noChangeArrowheads="1"/>
            </p:cNvSpPr>
            <p:nvPr/>
          </p:nvSpPr>
          <p:spPr bwMode="auto">
            <a:xfrm>
              <a:off x="3241042" y="20660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8" name="Oval 3">
              <a:extLst>
                <a:ext uri="{FF2B5EF4-FFF2-40B4-BE49-F238E27FC236}">
                  <a16:creationId xmlns:a16="http://schemas.microsoft.com/office/drawing/2014/main" id="{0C0FF7E0-21F0-4C79-AFC0-D0D107DABA08}"/>
                </a:ext>
              </a:extLst>
            </p:cNvPr>
            <p:cNvSpPr>
              <a:spLocks noChangeArrowheads="1"/>
            </p:cNvSpPr>
            <p:nvPr/>
          </p:nvSpPr>
          <p:spPr bwMode="auto">
            <a:xfrm>
              <a:off x="3317242" y="33614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9" name="Oval 4">
              <a:extLst>
                <a:ext uri="{FF2B5EF4-FFF2-40B4-BE49-F238E27FC236}">
                  <a16:creationId xmlns:a16="http://schemas.microsoft.com/office/drawing/2014/main" id="{F89B63FA-9FAF-428D-BF31-20890541B4D9}"/>
                </a:ext>
              </a:extLst>
            </p:cNvPr>
            <p:cNvSpPr>
              <a:spLocks noChangeArrowheads="1"/>
            </p:cNvSpPr>
            <p:nvPr/>
          </p:nvSpPr>
          <p:spPr bwMode="auto">
            <a:xfrm>
              <a:off x="3393442" y="4885454"/>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0" name="Oval 5">
              <a:extLst>
                <a:ext uri="{FF2B5EF4-FFF2-40B4-BE49-F238E27FC236}">
                  <a16:creationId xmlns:a16="http://schemas.microsoft.com/office/drawing/2014/main" id="{22903879-55D0-448F-B390-3D064A251309}"/>
                </a:ext>
              </a:extLst>
            </p:cNvPr>
            <p:cNvSpPr>
              <a:spLocks noChangeArrowheads="1"/>
            </p:cNvSpPr>
            <p:nvPr/>
          </p:nvSpPr>
          <p:spPr bwMode="auto">
            <a:xfrm>
              <a:off x="3241042" y="11516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6">
              <a:extLst>
                <a:ext uri="{FF2B5EF4-FFF2-40B4-BE49-F238E27FC236}">
                  <a16:creationId xmlns:a16="http://schemas.microsoft.com/office/drawing/2014/main" id="{A74A4667-8037-41AF-8518-1D52B13B85D3}"/>
                </a:ext>
              </a:extLst>
            </p:cNvPr>
            <p:cNvSpPr>
              <a:spLocks noChangeArrowheads="1"/>
            </p:cNvSpPr>
            <p:nvPr/>
          </p:nvSpPr>
          <p:spPr bwMode="auto">
            <a:xfrm>
              <a:off x="6365242" y="35900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2" name="Oval 7">
              <a:extLst>
                <a:ext uri="{FF2B5EF4-FFF2-40B4-BE49-F238E27FC236}">
                  <a16:creationId xmlns:a16="http://schemas.microsoft.com/office/drawing/2014/main" id="{2194DE16-3DF2-49C7-A3B7-21C182C69DBE}"/>
                </a:ext>
              </a:extLst>
            </p:cNvPr>
            <p:cNvSpPr>
              <a:spLocks noChangeArrowheads="1"/>
            </p:cNvSpPr>
            <p:nvPr/>
          </p:nvSpPr>
          <p:spPr bwMode="auto">
            <a:xfrm>
              <a:off x="4841242" y="38186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3" name="Oval 8">
              <a:extLst>
                <a:ext uri="{FF2B5EF4-FFF2-40B4-BE49-F238E27FC236}">
                  <a16:creationId xmlns:a16="http://schemas.microsoft.com/office/drawing/2014/main" id="{2FC4A7C0-2EFB-4C0B-9AAB-F86938A5D516}"/>
                </a:ext>
              </a:extLst>
            </p:cNvPr>
            <p:cNvSpPr>
              <a:spLocks noChangeArrowheads="1"/>
            </p:cNvSpPr>
            <p:nvPr/>
          </p:nvSpPr>
          <p:spPr bwMode="auto">
            <a:xfrm>
              <a:off x="6593842" y="4885454"/>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4" name="Oval 9">
              <a:extLst>
                <a:ext uri="{FF2B5EF4-FFF2-40B4-BE49-F238E27FC236}">
                  <a16:creationId xmlns:a16="http://schemas.microsoft.com/office/drawing/2014/main" id="{70F7164A-C884-48CA-BA27-B731EABDE5E3}"/>
                </a:ext>
              </a:extLst>
            </p:cNvPr>
            <p:cNvSpPr>
              <a:spLocks noChangeArrowheads="1"/>
            </p:cNvSpPr>
            <p:nvPr/>
          </p:nvSpPr>
          <p:spPr bwMode="auto">
            <a:xfrm>
              <a:off x="4993642" y="5190254"/>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5" name="Oval 10">
              <a:extLst>
                <a:ext uri="{FF2B5EF4-FFF2-40B4-BE49-F238E27FC236}">
                  <a16:creationId xmlns:a16="http://schemas.microsoft.com/office/drawing/2014/main" id="{AD7F8D7A-739E-42F7-BD66-B4EB6B4EDA75}"/>
                </a:ext>
              </a:extLst>
            </p:cNvPr>
            <p:cNvSpPr>
              <a:spLocks noChangeArrowheads="1"/>
            </p:cNvSpPr>
            <p:nvPr/>
          </p:nvSpPr>
          <p:spPr bwMode="auto">
            <a:xfrm>
              <a:off x="4765042" y="16850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6" name="Oval 11">
              <a:extLst>
                <a:ext uri="{FF2B5EF4-FFF2-40B4-BE49-F238E27FC236}">
                  <a16:creationId xmlns:a16="http://schemas.microsoft.com/office/drawing/2014/main" id="{5320580D-7EF6-40A3-A249-6C172A5695A5}"/>
                </a:ext>
              </a:extLst>
            </p:cNvPr>
            <p:cNvSpPr>
              <a:spLocks noChangeArrowheads="1"/>
            </p:cNvSpPr>
            <p:nvPr/>
          </p:nvSpPr>
          <p:spPr bwMode="auto">
            <a:xfrm>
              <a:off x="4765042" y="282805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7" name="Line 12">
              <a:extLst>
                <a:ext uri="{FF2B5EF4-FFF2-40B4-BE49-F238E27FC236}">
                  <a16:creationId xmlns:a16="http://schemas.microsoft.com/office/drawing/2014/main" id="{3CA4183D-A429-46AE-B7A3-4932084A5798}"/>
                </a:ext>
              </a:extLst>
            </p:cNvPr>
            <p:cNvSpPr>
              <a:spLocks noChangeShapeType="1"/>
            </p:cNvSpPr>
            <p:nvPr/>
          </p:nvSpPr>
          <p:spPr bwMode="auto">
            <a:xfrm flipV="1">
              <a:off x="3545842" y="1913654"/>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Line 13">
              <a:extLst>
                <a:ext uri="{FF2B5EF4-FFF2-40B4-BE49-F238E27FC236}">
                  <a16:creationId xmlns:a16="http://schemas.microsoft.com/office/drawing/2014/main" id="{6A6A7EB6-7DB8-4401-AB8E-701C8A0A094E}"/>
                </a:ext>
              </a:extLst>
            </p:cNvPr>
            <p:cNvSpPr>
              <a:spLocks noChangeShapeType="1"/>
            </p:cNvSpPr>
            <p:nvPr/>
          </p:nvSpPr>
          <p:spPr bwMode="auto">
            <a:xfrm>
              <a:off x="3545842" y="2294654"/>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4">
              <a:extLst>
                <a:ext uri="{FF2B5EF4-FFF2-40B4-BE49-F238E27FC236}">
                  <a16:creationId xmlns:a16="http://schemas.microsoft.com/office/drawing/2014/main" id="{68B780D8-9587-421B-A108-441069940B38}"/>
                </a:ext>
              </a:extLst>
            </p:cNvPr>
            <p:cNvSpPr>
              <a:spLocks noChangeShapeType="1"/>
            </p:cNvSpPr>
            <p:nvPr/>
          </p:nvSpPr>
          <p:spPr bwMode="auto">
            <a:xfrm>
              <a:off x="3545842" y="2294654"/>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5">
              <a:extLst>
                <a:ext uri="{FF2B5EF4-FFF2-40B4-BE49-F238E27FC236}">
                  <a16:creationId xmlns:a16="http://schemas.microsoft.com/office/drawing/2014/main" id="{35E3A301-7F3B-45B8-B8D9-98D0C3487C37}"/>
                </a:ext>
              </a:extLst>
            </p:cNvPr>
            <p:cNvSpPr>
              <a:spLocks noChangeShapeType="1"/>
            </p:cNvSpPr>
            <p:nvPr/>
          </p:nvSpPr>
          <p:spPr bwMode="auto">
            <a:xfrm flipV="1">
              <a:off x="3622042" y="3056654"/>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6">
              <a:extLst>
                <a:ext uri="{FF2B5EF4-FFF2-40B4-BE49-F238E27FC236}">
                  <a16:creationId xmlns:a16="http://schemas.microsoft.com/office/drawing/2014/main" id="{04703447-2A32-48D2-94B3-5B50F5DAE994}"/>
                </a:ext>
              </a:extLst>
            </p:cNvPr>
            <p:cNvSpPr>
              <a:spLocks noChangeShapeType="1"/>
            </p:cNvSpPr>
            <p:nvPr/>
          </p:nvSpPr>
          <p:spPr bwMode="auto">
            <a:xfrm>
              <a:off x="3622042" y="3590054"/>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8">
              <a:extLst>
                <a:ext uri="{FF2B5EF4-FFF2-40B4-BE49-F238E27FC236}">
                  <a16:creationId xmlns:a16="http://schemas.microsoft.com/office/drawing/2014/main" id="{6C117896-A8F1-4A83-9D95-38C235DBA0DA}"/>
                </a:ext>
              </a:extLst>
            </p:cNvPr>
            <p:cNvSpPr>
              <a:spLocks noChangeShapeType="1"/>
            </p:cNvSpPr>
            <p:nvPr/>
          </p:nvSpPr>
          <p:spPr bwMode="auto">
            <a:xfrm flipV="1">
              <a:off x="5146042" y="3742454"/>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9">
              <a:extLst>
                <a:ext uri="{FF2B5EF4-FFF2-40B4-BE49-F238E27FC236}">
                  <a16:creationId xmlns:a16="http://schemas.microsoft.com/office/drawing/2014/main" id="{EBE9B7AB-AF06-4326-A363-5C9FEEFE7A95}"/>
                </a:ext>
              </a:extLst>
            </p:cNvPr>
            <p:cNvSpPr>
              <a:spLocks noChangeShapeType="1"/>
            </p:cNvSpPr>
            <p:nvPr/>
          </p:nvSpPr>
          <p:spPr bwMode="auto">
            <a:xfrm flipV="1">
              <a:off x="3698242" y="3894854"/>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20">
              <a:extLst>
                <a:ext uri="{FF2B5EF4-FFF2-40B4-BE49-F238E27FC236}">
                  <a16:creationId xmlns:a16="http://schemas.microsoft.com/office/drawing/2014/main" id="{FED7DB24-9EAC-4F5A-A8A4-9EA311130755}"/>
                </a:ext>
              </a:extLst>
            </p:cNvPr>
            <p:cNvSpPr>
              <a:spLocks noChangeShapeType="1"/>
            </p:cNvSpPr>
            <p:nvPr/>
          </p:nvSpPr>
          <p:spPr bwMode="auto">
            <a:xfrm>
              <a:off x="3698242" y="5114054"/>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1">
              <a:extLst>
                <a:ext uri="{FF2B5EF4-FFF2-40B4-BE49-F238E27FC236}">
                  <a16:creationId xmlns:a16="http://schemas.microsoft.com/office/drawing/2014/main" id="{B43C77EA-8B45-4330-AAC9-5F5283992B95}"/>
                </a:ext>
              </a:extLst>
            </p:cNvPr>
            <p:cNvSpPr>
              <a:spLocks noChangeShapeType="1"/>
            </p:cNvSpPr>
            <p:nvPr/>
          </p:nvSpPr>
          <p:spPr bwMode="auto">
            <a:xfrm flipV="1">
              <a:off x="5298442" y="5114054"/>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Text Box 22">
              <a:extLst>
                <a:ext uri="{FF2B5EF4-FFF2-40B4-BE49-F238E27FC236}">
                  <a16:creationId xmlns:a16="http://schemas.microsoft.com/office/drawing/2014/main" id="{2F24EF5E-43A2-4B30-BF97-A330626D1EE8}"/>
                </a:ext>
              </a:extLst>
            </p:cNvPr>
            <p:cNvSpPr txBox="1">
              <a:spLocks noChangeArrowheads="1"/>
            </p:cNvSpPr>
            <p:nvPr/>
          </p:nvSpPr>
          <p:spPr bwMode="auto">
            <a:xfrm>
              <a:off x="3012442" y="122785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7" name="Text Box 23">
              <a:extLst>
                <a:ext uri="{FF2B5EF4-FFF2-40B4-BE49-F238E27FC236}">
                  <a16:creationId xmlns:a16="http://schemas.microsoft.com/office/drawing/2014/main" id="{E8319E17-7FF3-4FA4-91D6-58AF114E9C02}"/>
                </a:ext>
              </a:extLst>
            </p:cNvPr>
            <p:cNvSpPr txBox="1">
              <a:spLocks noChangeArrowheads="1"/>
            </p:cNvSpPr>
            <p:nvPr/>
          </p:nvSpPr>
          <p:spPr bwMode="auto">
            <a:xfrm>
              <a:off x="4460242" y="1380254"/>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8" name="Text Box 24">
              <a:extLst>
                <a:ext uri="{FF2B5EF4-FFF2-40B4-BE49-F238E27FC236}">
                  <a16:creationId xmlns:a16="http://schemas.microsoft.com/office/drawing/2014/main" id="{3B9740F9-7D69-44DA-A1F8-7365936365B6}"/>
                </a:ext>
              </a:extLst>
            </p:cNvPr>
            <p:cNvSpPr txBox="1">
              <a:spLocks noChangeArrowheads="1"/>
            </p:cNvSpPr>
            <p:nvPr/>
          </p:nvSpPr>
          <p:spPr bwMode="auto">
            <a:xfrm>
              <a:off x="2936242" y="221845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89" name="Text Box 25">
              <a:extLst>
                <a:ext uri="{FF2B5EF4-FFF2-40B4-BE49-F238E27FC236}">
                  <a16:creationId xmlns:a16="http://schemas.microsoft.com/office/drawing/2014/main" id="{CB2C828E-5029-4670-ADF9-C1075BAD4DE3}"/>
                </a:ext>
              </a:extLst>
            </p:cNvPr>
            <p:cNvSpPr txBox="1">
              <a:spLocks noChangeArrowheads="1"/>
            </p:cNvSpPr>
            <p:nvPr/>
          </p:nvSpPr>
          <p:spPr bwMode="auto">
            <a:xfrm>
              <a:off x="4612642" y="2523254"/>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0" name="Text Box 26">
              <a:extLst>
                <a:ext uri="{FF2B5EF4-FFF2-40B4-BE49-F238E27FC236}">
                  <a16:creationId xmlns:a16="http://schemas.microsoft.com/office/drawing/2014/main" id="{4CE753A6-A5B4-41A4-8CF6-3A8B2BA4040B}"/>
                </a:ext>
              </a:extLst>
            </p:cNvPr>
            <p:cNvSpPr txBox="1">
              <a:spLocks noChangeArrowheads="1"/>
            </p:cNvSpPr>
            <p:nvPr/>
          </p:nvSpPr>
          <p:spPr bwMode="auto">
            <a:xfrm>
              <a:off x="3012442" y="3437654"/>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1" name="Text Box 27">
              <a:extLst>
                <a:ext uri="{FF2B5EF4-FFF2-40B4-BE49-F238E27FC236}">
                  <a16:creationId xmlns:a16="http://schemas.microsoft.com/office/drawing/2014/main" id="{3479B506-8781-4736-87A7-09AEC591BEE8}"/>
                </a:ext>
              </a:extLst>
            </p:cNvPr>
            <p:cNvSpPr txBox="1">
              <a:spLocks noChangeArrowheads="1"/>
            </p:cNvSpPr>
            <p:nvPr/>
          </p:nvSpPr>
          <p:spPr bwMode="auto">
            <a:xfrm>
              <a:off x="3088642" y="503785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2" name="Text Box 28">
              <a:extLst>
                <a:ext uri="{FF2B5EF4-FFF2-40B4-BE49-F238E27FC236}">
                  <a16:creationId xmlns:a16="http://schemas.microsoft.com/office/drawing/2014/main" id="{637B4798-0F05-40E3-A11D-8DB7036DC6E3}"/>
                </a:ext>
              </a:extLst>
            </p:cNvPr>
            <p:cNvSpPr txBox="1">
              <a:spLocks noChangeArrowheads="1"/>
            </p:cNvSpPr>
            <p:nvPr/>
          </p:nvSpPr>
          <p:spPr bwMode="auto">
            <a:xfrm>
              <a:off x="4993642" y="351385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3" name="Text Box 29">
              <a:extLst>
                <a:ext uri="{FF2B5EF4-FFF2-40B4-BE49-F238E27FC236}">
                  <a16:creationId xmlns:a16="http://schemas.microsoft.com/office/drawing/2014/main" id="{D8CF5ED3-B3E9-404A-B021-9FC725A79FC8}"/>
                </a:ext>
              </a:extLst>
            </p:cNvPr>
            <p:cNvSpPr txBox="1">
              <a:spLocks noChangeArrowheads="1"/>
            </p:cNvSpPr>
            <p:nvPr/>
          </p:nvSpPr>
          <p:spPr bwMode="auto">
            <a:xfrm>
              <a:off x="6289042" y="3209054"/>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4" name="Text Box 30">
              <a:extLst>
                <a:ext uri="{FF2B5EF4-FFF2-40B4-BE49-F238E27FC236}">
                  <a16:creationId xmlns:a16="http://schemas.microsoft.com/office/drawing/2014/main" id="{FCB574F0-EA74-48EA-BD0F-3F26500D7006}"/>
                </a:ext>
              </a:extLst>
            </p:cNvPr>
            <p:cNvSpPr txBox="1">
              <a:spLocks noChangeArrowheads="1"/>
            </p:cNvSpPr>
            <p:nvPr/>
          </p:nvSpPr>
          <p:spPr bwMode="auto">
            <a:xfrm>
              <a:off x="4765042" y="5495054"/>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5" name="TextBox 2">
              <a:extLst>
                <a:ext uri="{FF2B5EF4-FFF2-40B4-BE49-F238E27FC236}">
                  <a16:creationId xmlns:a16="http://schemas.microsoft.com/office/drawing/2014/main" id="{EC54FD9F-F17B-4C30-9898-E168D9F2F105}"/>
                </a:ext>
              </a:extLst>
            </p:cNvPr>
            <p:cNvSpPr txBox="1">
              <a:spLocks noChangeArrowheads="1"/>
            </p:cNvSpPr>
            <p:nvPr/>
          </p:nvSpPr>
          <p:spPr bwMode="auto">
            <a:xfrm>
              <a:off x="6929122" y="1923814"/>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42325157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7" name="Group 36">
            <a:extLst>
              <a:ext uri="{FF2B5EF4-FFF2-40B4-BE49-F238E27FC236}">
                <a16:creationId xmlns:a16="http://schemas.microsoft.com/office/drawing/2014/main" id="{A9ED78D1-19AD-4071-B693-A9F1DB18A59C}"/>
              </a:ext>
            </a:extLst>
          </p:cNvPr>
          <p:cNvGrpSpPr/>
          <p:nvPr/>
        </p:nvGrpSpPr>
        <p:grpSpPr>
          <a:xfrm>
            <a:off x="2372710" y="1643617"/>
            <a:ext cx="4267200" cy="4712732"/>
            <a:chOff x="2971800" y="1143000"/>
            <a:chExt cx="4267200" cy="4712732"/>
          </a:xfrm>
        </p:grpSpPr>
        <p:sp>
          <p:nvSpPr>
            <p:cNvPr id="38" name="Oval 2">
              <a:extLst>
                <a:ext uri="{FF2B5EF4-FFF2-40B4-BE49-F238E27FC236}">
                  <a16:creationId xmlns:a16="http://schemas.microsoft.com/office/drawing/2014/main" id="{9423F32D-94B4-481F-B944-246F464C01E7}"/>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9" name="Oval 3">
              <a:extLst>
                <a:ext uri="{FF2B5EF4-FFF2-40B4-BE49-F238E27FC236}">
                  <a16:creationId xmlns:a16="http://schemas.microsoft.com/office/drawing/2014/main" id="{C919C104-8085-43AB-A3ED-FF249628DA53}"/>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0" name="Oval 4">
              <a:extLst>
                <a:ext uri="{FF2B5EF4-FFF2-40B4-BE49-F238E27FC236}">
                  <a16:creationId xmlns:a16="http://schemas.microsoft.com/office/drawing/2014/main" id="{7B26B667-45B3-4D5B-AC2F-B6E88DEF9F33}"/>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1" name="Oval 5">
              <a:extLst>
                <a:ext uri="{FF2B5EF4-FFF2-40B4-BE49-F238E27FC236}">
                  <a16:creationId xmlns:a16="http://schemas.microsoft.com/office/drawing/2014/main" id="{48D89023-F463-4FAF-8C35-807065791AE1}"/>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6">
              <a:extLst>
                <a:ext uri="{FF2B5EF4-FFF2-40B4-BE49-F238E27FC236}">
                  <a16:creationId xmlns:a16="http://schemas.microsoft.com/office/drawing/2014/main" id="{81D212C1-FF4B-4F37-9BA2-8DF91362661A}"/>
                </a:ext>
              </a:extLst>
            </p:cNvPr>
            <p:cNvSpPr>
              <a:spLocks noChangeArrowheads="1"/>
            </p:cNvSpPr>
            <p:nvPr/>
          </p:nvSpPr>
          <p:spPr bwMode="auto">
            <a:xfrm>
              <a:off x="64008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3" name="Oval 7">
              <a:extLst>
                <a:ext uri="{FF2B5EF4-FFF2-40B4-BE49-F238E27FC236}">
                  <a16:creationId xmlns:a16="http://schemas.microsoft.com/office/drawing/2014/main" id="{F48AFDA4-2F17-44C1-B910-4AAF2050FD85}"/>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8">
              <a:extLst>
                <a:ext uri="{FF2B5EF4-FFF2-40B4-BE49-F238E27FC236}">
                  <a16:creationId xmlns:a16="http://schemas.microsoft.com/office/drawing/2014/main" id="{B9660B19-C12B-4A00-A7DE-E3C03D50F56B}"/>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5" name="Oval 9">
              <a:extLst>
                <a:ext uri="{FF2B5EF4-FFF2-40B4-BE49-F238E27FC236}">
                  <a16:creationId xmlns:a16="http://schemas.microsoft.com/office/drawing/2014/main" id="{27E35380-3096-4314-8DFF-ADDD627B9B71}"/>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6" name="Oval 10">
              <a:extLst>
                <a:ext uri="{FF2B5EF4-FFF2-40B4-BE49-F238E27FC236}">
                  <a16:creationId xmlns:a16="http://schemas.microsoft.com/office/drawing/2014/main" id="{01FFD1E7-750E-4CC7-8D7B-69B65557E062}"/>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7" name="Oval 11">
              <a:extLst>
                <a:ext uri="{FF2B5EF4-FFF2-40B4-BE49-F238E27FC236}">
                  <a16:creationId xmlns:a16="http://schemas.microsoft.com/office/drawing/2014/main" id="{C86B629E-F7C9-4096-BE99-B6385B652A97}"/>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8" name="Line 12">
              <a:extLst>
                <a:ext uri="{FF2B5EF4-FFF2-40B4-BE49-F238E27FC236}">
                  <a16:creationId xmlns:a16="http://schemas.microsoft.com/office/drawing/2014/main" id="{F9C6CDEF-4FCD-4617-A5D0-285A82DE9087}"/>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3">
              <a:extLst>
                <a:ext uri="{FF2B5EF4-FFF2-40B4-BE49-F238E27FC236}">
                  <a16:creationId xmlns:a16="http://schemas.microsoft.com/office/drawing/2014/main" id="{0151606A-78AE-4331-8816-A89D77CB04FB}"/>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4">
              <a:extLst>
                <a:ext uri="{FF2B5EF4-FFF2-40B4-BE49-F238E27FC236}">
                  <a16:creationId xmlns:a16="http://schemas.microsoft.com/office/drawing/2014/main" id="{961D1152-D60D-4F8A-9B5C-750A17714418}"/>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5">
              <a:extLst>
                <a:ext uri="{FF2B5EF4-FFF2-40B4-BE49-F238E27FC236}">
                  <a16:creationId xmlns:a16="http://schemas.microsoft.com/office/drawing/2014/main" id="{03C8A063-F79A-4558-886D-0B3FC2AC1C7E}"/>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6">
              <a:extLst>
                <a:ext uri="{FF2B5EF4-FFF2-40B4-BE49-F238E27FC236}">
                  <a16:creationId xmlns:a16="http://schemas.microsoft.com/office/drawing/2014/main" id="{1A75E23B-266A-4F57-936D-63EA05068255}"/>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8">
              <a:extLst>
                <a:ext uri="{FF2B5EF4-FFF2-40B4-BE49-F238E27FC236}">
                  <a16:creationId xmlns:a16="http://schemas.microsoft.com/office/drawing/2014/main" id="{B3A71810-9A0B-4364-BE47-1650A52695DB}"/>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9">
              <a:extLst>
                <a:ext uri="{FF2B5EF4-FFF2-40B4-BE49-F238E27FC236}">
                  <a16:creationId xmlns:a16="http://schemas.microsoft.com/office/drawing/2014/main" id="{AC93A2B4-683F-4B8F-A8E8-1BA348E46E01}"/>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20">
              <a:extLst>
                <a:ext uri="{FF2B5EF4-FFF2-40B4-BE49-F238E27FC236}">
                  <a16:creationId xmlns:a16="http://schemas.microsoft.com/office/drawing/2014/main" id="{C2D6CADA-2617-4FDD-B4CD-65DCAFAE6493}"/>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1">
              <a:extLst>
                <a:ext uri="{FF2B5EF4-FFF2-40B4-BE49-F238E27FC236}">
                  <a16:creationId xmlns:a16="http://schemas.microsoft.com/office/drawing/2014/main" id="{A9B2B0FC-B5D3-464D-A87C-586B27AA9F6F}"/>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Text Box 22">
              <a:extLst>
                <a:ext uri="{FF2B5EF4-FFF2-40B4-BE49-F238E27FC236}">
                  <a16:creationId xmlns:a16="http://schemas.microsoft.com/office/drawing/2014/main" id="{EA0DAFDB-EC81-4CB1-83B1-8E31EEE5370F}"/>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8" name="Text Box 23">
              <a:extLst>
                <a:ext uri="{FF2B5EF4-FFF2-40B4-BE49-F238E27FC236}">
                  <a16:creationId xmlns:a16="http://schemas.microsoft.com/office/drawing/2014/main" id="{1D68891D-7A01-4387-AF56-5462B8AF45CA}"/>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59" name="Text Box 24">
              <a:extLst>
                <a:ext uri="{FF2B5EF4-FFF2-40B4-BE49-F238E27FC236}">
                  <a16:creationId xmlns:a16="http://schemas.microsoft.com/office/drawing/2014/main" id="{4B125BA9-5D1D-45E1-BC1F-29C3D0191EC9}"/>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0" name="Text Box 25">
              <a:extLst>
                <a:ext uri="{FF2B5EF4-FFF2-40B4-BE49-F238E27FC236}">
                  <a16:creationId xmlns:a16="http://schemas.microsoft.com/office/drawing/2014/main" id="{BB14CA5B-D96A-46C6-A54C-D5AB50DCCE87}"/>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1" name="Text Box 26">
              <a:extLst>
                <a:ext uri="{FF2B5EF4-FFF2-40B4-BE49-F238E27FC236}">
                  <a16:creationId xmlns:a16="http://schemas.microsoft.com/office/drawing/2014/main" id="{4152DB88-94F6-407E-99B5-C07D0F98B5BD}"/>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2" name="Text Box 27">
              <a:extLst>
                <a:ext uri="{FF2B5EF4-FFF2-40B4-BE49-F238E27FC236}">
                  <a16:creationId xmlns:a16="http://schemas.microsoft.com/office/drawing/2014/main" id="{D9A804EC-3C6F-4D20-9EDC-D18015B78952}"/>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3" name="Text Box 28">
              <a:extLst>
                <a:ext uri="{FF2B5EF4-FFF2-40B4-BE49-F238E27FC236}">
                  <a16:creationId xmlns:a16="http://schemas.microsoft.com/office/drawing/2014/main" id="{19E5E8F0-166B-4099-91D4-94F86ED65B54}"/>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4" name="Text Box 29">
              <a:extLst>
                <a:ext uri="{FF2B5EF4-FFF2-40B4-BE49-F238E27FC236}">
                  <a16:creationId xmlns:a16="http://schemas.microsoft.com/office/drawing/2014/main" id="{51B3863B-BF68-4ECA-A387-9E7D1149953B}"/>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5" name="Text Box 30">
              <a:extLst>
                <a:ext uri="{FF2B5EF4-FFF2-40B4-BE49-F238E27FC236}">
                  <a16:creationId xmlns:a16="http://schemas.microsoft.com/office/drawing/2014/main" id="{C1594984-558D-4BBA-BD6B-E888F698EE3C}"/>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66" name="Text Box 31">
              <a:extLst>
                <a:ext uri="{FF2B5EF4-FFF2-40B4-BE49-F238E27FC236}">
                  <a16:creationId xmlns:a16="http://schemas.microsoft.com/office/drawing/2014/main" id="{DED6647C-FFE1-410C-B3E7-FDEFA489A7D9}"/>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grpSp>
      <p:sp>
        <p:nvSpPr>
          <p:cNvPr id="96" name="Rectangle 1">
            <a:extLst>
              <a:ext uri="{FF2B5EF4-FFF2-40B4-BE49-F238E27FC236}">
                <a16:creationId xmlns:a16="http://schemas.microsoft.com/office/drawing/2014/main" id="{07F6E269-80D2-490A-8091-02331A0BC364}"/>
              </a:ext>
            </a:extLst>
          </p:cNvPr>
          <p:cNvSpPr>
            <a:spLocks noChangeArrowheads="1"/>
          </p:cNvSpPr>
          <p:nvPr/>
        </p:nvSpPr>
        <p:spPr bwMode="auto">
          <a:xfrm>
            <a:off x="6335110" y="2481817"/>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2, 10</a:t>
            </a:r>
          </a:p>
        </p:txBody>
      </p:sp>
      <p:sp>
        <p:nvSpPr>
          <p:cNvPr id="97" name="TextBox 2">
            <a:extLst>
              <a:ext uri="{FF2B5EF4-FFF2-40B4-BE49-F238E27FC236}">
                <a16:creationId xmlns:a16="http://schemas.microsoft.com/office/drawing/2014/main" id="{1010D886-F759-4305-946C-4A8B485BDB54}"/>
              </a:ext>
            </a:extLst>
          </p:cNvPr>
          <p:cNvSpPr txBox="1">
            <a:spLocks noChangeArrowheads="1"/>
          </p:cNvSpPr>
          <p:nvPr/>
        </p:nvSpPr>
        <p:spPr bwMode="auto">
          <a:xfrm>
            <a:off x="5467323" y="2569685"/>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Tree>
    <p:extLst>
      <p:ext uri="{BB962C8B-B14F-4D97-AF65-F5344CB8AC3E}">
        <p14:creationId xmlns:p14="http://schemas.microsoft.com/office/powerpoint/2010/main" val="31052410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6" name="Group 35">
            <a:extLst>
              <a:ext uri="{FF2B5EF4-FFF2-40B4-BE49-F238E27FC236}">
                <a16:creationId xmlns:a16="http://schemas.microsoft.com/office/drawing/2014/main" id="{A2603F7B-4172-451B-A54E-D46F132731A9}"/>
              </a:ext>
            </a:extLst>
          </p:cNvPr>
          <p:cNvGrpSpPr/>
          <p:nvPr/>
        </p:nvGrpSpPr>
        <p:grpSpPr>
          <a:xfrm>
            <a:off x="2735316" y="1659383"/>
            <a:ext cx="3962400" cy="4712732"/>
            <a:chOff x="2971800" y="1143000"/>
            <a:chExt cx="3962400" cy="4712732"/>
          </a:xfrm>
        </p:grpSpPr>
        <p:sp>
          <p:nvSpPr>
            <p:cNvPr id="67" name="Oval 2">
              <a:extLst>
                <a:ext uri="{FF2B5EF4-FFF2-40B4-BE49-F238E27FC236}">
                  <a16:creationId xmlns:a16="http://schemas.microsoft.com/office/drawing/2014/main" id="{45DC9A1E-AB28-430B-928C-FA744CDCE729}"/>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8" name="Oval 3">
              <a:extLst>
                <a:ext uri="{FF2B5EF4-FFF2-40B4-BE49-F238E27FC236}">
                  <a16:creationId xmlns:a16="http://schemas.microsoft.com/office/drawing/2014/main" id="{8FE5CB36-C2C2-434A-B96A-5866331277D1}"/>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9" name="Oval 4">
              <a:extLst>
                <a:ext uri="{FF2B5EF4-FFF2-40B4-BE49-F238E27FC236}">
                  <a16:creationId xmlns:a16="http://schemas.microsoft.com/office/drawing/2014/main" id="{23E97785-35FB-4A36-B1D8-D7BBFA432617}"/>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0" name="Oval 5">
              <a:extLst>
                <a:ext uri="{FF2B5EF4-FFF2-40B4-BE49-F238E27FC236}">
                  <a16:creationId xmlns:a16="http://schemas.microsoft.com/office/drawing/2014/main" id="{BE318149-52D3-4F57-9EC1-86A2A195F0F2}"/>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6">
              <a:extLst>
                <a:ext uri="{FF2B5EF4-FFF2-40B4-BE49-F238E27FC236}">
                  <a16:creationId xmlns:a16="http://schemas.microsoft.com/office/drawing/2014/main" id="{6FE630BE-90E4-4EAD-A646-211EA5DA67F5}"/>
                </a:ext>
              </a:extLst>
            </p:cNvPr>
            <p:cNvSpPr>
              <a:spLocks noChangeArrowheads="1"/>
            </p:cNvSpPr>
            <p:nvPr/>
          </p:nvSpPr>
          <p:spPr bwMode="auto">
            <a:xfrm>
              <a:off x="6400800" y="3581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2" name="Oval 7">
              <a:extLst>
                <a:ext uri="{FF2B5EF4-FFF2-40B4-BE49-F238E27FC236}">
                  <a16:creationId xmlns:a16="http://schemas.microsoft.com/office/drawing/2014/main" id="{6DC74D96-A498-4257-A247-CA9453861687}"/>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3" name="Oval 8">
              <a:extLst>
                <a:ext uri="{FF2B5EF4-FFF2-40B4-BE49-F238E27FC236}">
                  <a16:creationId xmlns:a16="http://schemas.microsoft.com/office/drawing/2014/main" id="{8648F2C0-9D47-4F68-9E7C-6EC53FACC5EC}"/>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4" name="Oval 9">
              <a:extLst>
                <a:ext uri="{FF2B5EF4-FFF2-40B4-BE49-F238E27FC236}">
                  <a16:creationId xmlns:a16="http://schemas.microsoft.com/office/drawing/2014/main" id="{DE181AD9-CB87-4137-821A-F5F3FF8D5666}"/>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5" name="Oval 10">
              <a:extLst>
                <a:ext uri="{FF2B5EF4-FFF2-40B4-BE49-F238E27FC236}">
                  <a16:creationId xmlns:a16="http://schemas.microsoft.com/office/drawing/2014/main" id="{0F38DBE0-27DE-4EC7-AB7B-6A4B826AE7C5}"/>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6" name="Oval 11">
              <a:extLst>
                <a:ext uri="{FF2B5EF4-FFF2-40B4-BE49-F238E27FC236}">
                  <a16:creationId xmlns:a16="http://schemas.microsoft.com/office/drawing/2014/main" id="{A3A5679F-66C3-47B5-AD5F-A11E4BBA63F6}"/>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7" name="Line 12">
              <a:extLst>
                <a:ext uri="{FF2B5EF4-FFF2-40B4-BE49-F238E27FC236}">
                  <a16:creationId xmlns:a16="http://schemas.microsoft.com/office/drawing/2014/main" id="{62C15909-B42A-4CCD-9A50-BE8D7A84FC0F}"/>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Line 13">
              <a:extLst>
                <a:ext uri="{FF2B5EF4-FFF2-40B4-BE49-F238E27FC236}">
                  <a16:creationId xmlns:a16="http://schemas.microsoft.com/office/drawing/2014/main" id="{147542B6-F2DE-451E-8EA8-0FB01C670C7E}"/>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4">
              <a:extLst>
                <a:ext uri="{FF2B5EF4-FFF2-40B4-BE49-F238E27FC236}">
                  <a16:creationId xmlns:a16="http://schemas.microsoft.com/office/drawing/2014/main" id="{7510FD09-2541-45D5-94DF-7844B89860B4}"/>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5">
              <a:extLst>
                <a:ext uri="{FF2B5EF4-FFF2-40B4-BE49-F238E27FC236}">
                  <a16:creationId xmlns:a16="http://schemas.microsoft.com/office/drawing/2014/main" id="{9E33FA1E-BB84-4100-B71A-2BCD0F1E13A7}"/>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6">
              <a:extLst>
                <a:ext uri="{FF2B5EF4-FFF2-40B4-BE49-F238E27FC236}">
                  <a16:creationId xmlns:a16="http://schemas.microsoft.com/office/drawing/2014/main" id="{B88F6397-0187-4C76-A7D3-F3F9B7254645}"/>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8">
              <a:extLst>
                <a:ext uri="{FF2B5EF4-FFF2-40B4-BE49-F238E27FC236}">
                  <a16:creationId xmlns:a16="http://schemas.microsoft.com/office/drawing/2014/main" id="{7417DAC9-6B50-43C4-95B8-81FEC23313C0}"/>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9">
              <a:extLst>
                <a:ext uri="{FF2B5EF4-FFF2-40B4-BE49-F238E27FC236}">
                  <a16:creationId xmlns:a16="http://schemas.microsoft.com/office/drawing/2014/main" id="{A3F293F7-C74B-4DA1-99E8-3941C79C85AA}"/>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20">
              <a:extLst>
                <a:ext uri="{FF2B5EF4-FFF2-40B4-BE49-F238E27FC236}">
                  <a16:creationId xmlns:a16="http://schemas.microsoft.com/office/drawing/2014/main" id="{22EB4572-1024-48CC-A249-E87D083B8B36}"/>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1">
              <a:extLst>
                <a:ext uri="{FF2B5EF4-FFF2-40B4-BE49-F238E27FC236}">
                  <a16:creationId xmlns:a16="http://schemas.microsoft.com/office/drawing/2014/main" id="{91CD5153-E40F-44DA-A022-D8700EDC09D5}"/>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Text Box 22">
              <a:extLst>
                <a:ext uri="{FF2B5EF4-FFF2-40B4-BE49-F238E27FC236}">
                  <a16:creationId xmlns:a16="http://schemas.microsoft.com/office/drawing/2014/main" id="{83858C71-3F34-4C30-8EC0-06066B8C6A28}"/>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7" name="Text Box 23">
              <a:extLst>
                <a:ext uri="{FF2B5EF4-FFF2-40B4-BE49-F238E27FC236}">
                  <a16:creationId xmlns:a16="http://schemas.microsoft.com/office/drawing/2014/main" id="{04ED7A82-711F-467D-8C98-75EA0613DE36}"/>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8" name="Text Box 24">
              <a:extLst>
                <a:ext uri="{FF2B5EF4-FFF2-40B4-BE49-F238E27FC236}">
                  <a16:creationId xmlns:a16="http://schemas.microsoft.com/office/drawing/2014/main" id="{32224264-13CD-4CA4-A27D-F143352451C5}"/>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89" name="Text Box 25">
              <a:extLst>
                <a:ext uri="{FF2B5EF4-FFF2-40B4-BE49-F238E27FC236}">
                  <a16:creationId xmlns:a16="http://schemas.microsoft.com/office/drawing/2014/main" id="{A19917CC-3346-4DE6-8404-5153D30CAE48}"/>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0" name="Text Box 26">
              <a:extLst>
                <a:ext uri="{FF2B5EF4-FFF2-40B4-BE49-F238E27FC236}">
                  <a16:creationId xmlns:a16="http://schemas.microsoft.com/office/drawing/2014/main" id="{33124A8D-F605-40B8-9CC4-676838B0F3FA}"/>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1" name="Text Box 27">
              <a:extLst>
                <a:ext uri="{FF2B5EF4-FFF2-40B4-BE49-F238E27FC236}">
                  <a16:creationId xmlns:a16="http://schemas.microsoft.com/office/drawing/2014/main" id="{F80F128E-2BF9-4072-9641-2146D2CEDB7F}"/>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2" name="Text Box 28">
              <a:extLst>
                <a:ext uri="{FF2B5EF4-FFF2-40B4-BE49-F238E27FC236}">
                  <a16:creationId xmlns:a16="http://schemas.microsoft.com/office/drawing/2014/main" id="{3059346C-7468-4A9F-867B-1AC88E1B669C}"/>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3" name="Text Box 29">
              <a:extLst>
                <a:ext uri="{FF2B5EF4-FFF2-40B4-BE49-F238E27FC236}">
                  <a16:creationId xmlns:a16="http://schemas.microsoft.com/office/drawing/2014/main" id="{8E38FC5B-9E67-4848-B2E3-F6C4B211C22C}"/>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4" name="Text Box 30">
              <a:extLst>
                <a:ext uri="{FF2B5EF4-FFF2-40B4-BE49-F238E27FC236}">
                  <a16:creationId xmlns:a16="http://schemas.microsoft.com/office/drawing/2014/main" id="{6E97E96D-E4B0-46B3-86DE-A754E5D3B892}"/>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grpSp>
      <p:sp>
        <p:nvSpPr>
          <p:cNvPr id="95" name="Text Box 31">
            <a:extLst>
              <a:ext uri="{FF2B5EF4-FFF2-40B4-BE49-F238E27FC236}">
                <a16:creationId xmlns:a16="http://schemas.microsoft.com/office/drawing/2014/main" id="{D2E8F2E5-CF4A-4B77-8C14-F3C3C4882424}"/>
              </a:ext>
            </a:extLst>
          </p:cNvPr>
          <p:cNvSpPr txBox="1">
            <a:spLocks noChangeArrowheads="1"/>
          </p:cNvSpPr>
          <p:nvPr/>
        </p:nvSpPr>
        <p:spPr bwMode="auto">
          <a:xfrm>
            <a:off x="6352276" y="5633451"/>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98" name="Rectangle 1">
            <a:extLst>
              <a:ext uri="{FF2B5EF4-FFF2-40B4-BE49-F238E27FC236}">
                <a16:creationId xmlns:a16="http://schemas.microsoft.com/office/drawing/2014/main" id="{D61D60A8-3B2F-49E3-B70D-FBDFEDB9A03B}"/>
              </a:ext>
            </a:extLst>
          </p:cNvPr>
          <p:cNvSpPr>
            <a:spLocks noChangeArrowheads="1"/>
          </p:cNvSpPr>
          <p:nvPr/>
        </p:nvSpPr>
        <p:spPr bwMode="auto">
          <a:xfrm>
            <a:off x="6469116" y="2459483"/>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2, 10</a:t>
            </a:r>
          </a:p>
        </p:txBody>
      </p:sp>
      <p:sp>
        <p:nvSpPr>
          <p:cNvPr id="99" name="TextBox 2">
            <a:extLst>
              <a:ext uri="{FF2B5EF4-FFF2-40B4-BE49-F238E27FC236}">
                <a16:creationId xmlns:a16="http://schemas.microsoft.com/office/drawing/2014/main" id="{941DD6F0-4AAF-4124-B3E5-790C58F7A1FD}"/>
              </a:ext>
            </a:extLst>
          </p:cNvPr>
          <p:cNvSpPr txBox="1">
            <a:spLocks noChangeArrowheads="1"/>
          </p:cNvSpPr>
          <p:nvPr/>
        </p:nvSpPr>
        <p:spPr bwMode="auto">
          <a:xfrm>
            <a:off x="5745216" y="2592039"/>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Tree>
    <p:extLst>
      <p:ext uri="{BB962C8B-B14F-4D97-AF65-F5344CB8AC3E}">
        <p14:creationId xmlns:p14="http://schemas.microsoft.com/office/powerpoint/2010/main" val="1822108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3" y="1121184"/>
            <a:ext cx="11816467" cy="144655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Directed vs. undirected </a:t>
            </a:r>
            <a:r>
              <a:rPr lang="en-US" sz="2400" b="1" dirty="0" smtClean="0">
                <a:latin typeface="Times New Roman" panose="02020603050405020304" pitchFamily="18" charset="0"/>
                <a:cs typeface="Times New Roman" panose="02020603050405020304" pitchFamily="18" charset="0"/>
              </a:rPr>
              <a:t>graphs</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edges in a graph have no direction, the graph is called undirected.</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5" name="Rectangle 4"/>
          <p:cNvSpPr/>
          <p:nvPr/>
        </p:nvSpPr>
        <p:spPr>
          <a:xfrm>
            <a:off x="3263463" y="2536202"/>
            <a:ext cx="5785944" cy="3971177"/>
          </a:xfrm>
          <a:prstGeom prst="rect">
            <a:avLst/>
          </a:prstGeom>
          <a:solidFill>
            <a:srgbClr val="E0E0E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C:\My Documents\308 PowerPoint\Figures\MACJOBS\JPEGS\CHAP09\P551.jpg">
            <a:extLst>
              <a:ext uri="{FF2B5EF4-FFF2-40B4-BE49-F238E27FC236}">
                <a16:creationId xmlns:a16="http://schemas.microsoft.com/office/drawing/2014/main" id="{D15EEDEC-AE94-4334-8F2C-C2E79CF6403F}"/>
              </a:ext>
            </a:extLst>
          </p:cNvPr>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r="36243" b="71895"/>
          <a:stretch>
            <a:fillRect/>
          </a:stretch>
        </p:blipFill>
        <p:spPr bwMode="auto">
          <a:xfrm>
            <a:off x="4127843" y="3002097"/>
            <a:ext cx="4006378" cy="329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982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Text Box 31">
            <a:extLst>
              <a:ext uri="{FF2B5EF4-FFF2-40B4-BE49-F238E27FC236}">
                <a16:creationId xmlns:a16="http://schemas.microsoft.com/office/drawing/2014/main" id="{3E3D2F79-0600-4A23-97AD-0DF2D3AE8717}"/>
              </a:ext>
            </a:extLst>
          </p:cNvPr>
          <p:cNvSpPr txBox="1">
            <a:spLocks noChangeArrowheads="1"/>
          </p:cNvSpPr>
          <p:nvPr/>
        </p:nvSpPr>
        <p:spPr bwMode="auto">
          <a:xfrm>
            <a:off x="6316714" y="5592688"/>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38" name="Rectangle 1">
            <a:extLst>
              <a:ext uri="{FF2B5EF4-FFF2-40B4-BE49-F238E27FC236}">
                <a16:creationId xmlns:a16="http://schemas.microsoft.com/office/drawing/2014/main" id="{57C64A5B-58B4-4F24-8B69-079BFDCAC249}"/>
              </a:ext>
            </a:extLst>
          </p:cNvPr>
          <p:cNvSpPr>
            <a:spLocks noChangeArrowheads="1"/>
          </p:cNvSpPr>
          <p:nvPr/>
        </p:nvSpPr>
        <p:spPr bwMode="auto">
          <a:xfrm>
            <a:off x="6545314" y="2331628"/>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8, 2, 10</a:t>
            </a:r>
          </a:p>
        </p:txBody>
      </p:sp>
      <p:grpSp>
        <p:nvGrpSpPr>
          <p:cNvPr id="39" name="Group 38">
            <a:extLst>
              <a:ext uri="{FF2B5EF4-FFF2-40B4-BE49-F238E27FC236}">
                <a16:creationId xmlns:a16="http://schemas.microsoft.com/office/drawing/2014/main" id="{409D33DF-40FE-4F2C-8B9E-93971862F54C}"/>
              </a:ext>
            </a:extLst>
          </p:cNvPr>
          <p:cNvGrpSpPr/>
          <p:nvPr/>
        </p:nvGrpSpPr>
        <p:grpSpPr>
          <a:xfrm>
            <a:off x="2735314" y="1651204"/>
            <a:ext cx="3962400" cy="4682252"/>
            <a:chOff x="2971800" y="1173480"/>
            <a:chExt cx="3962400" cy="4682252"/>
          </a:xfrm>
        </p:grpSpPr>
        <p:sp>
          <p:nvSpPr>
            <p:cNvPr id="40" name="Oval 2">
              <a:extLst>
                <a:ext uri="{FF2B5EF4-FFF2-40B4-BE49-F238E27FC236}">
                  <a16:creationId xmlns:a16="http://schemas.microsoft.com/office/drawing/2014/main" id="{4EA7C6AB-630F-42B6-87B6-97EB63BB15C7}"/>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 name="Oval 3">
              <a:extLst>
                <a:ext uri="{FF2B5EF4-FFF2-40B4-BE49-F238E27FC236}">
                  <a16:creationId xmlns:a16="http://schemas.microsoft.com/office/drawing/2014/main" id="{39A72473-F2EA-4615-9912-3F21BD9E55CB}"/>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4">
              <a:extLst>
                <a:ext uri="{FF2B5EF4-FFF2-40B4-BE49-F238E27FC236}">
                  <a16:creationId xmlns:a16="http://schemas.microsoft.com/office/drawing/2014/main" id="{3B8DF052-EF44-41E4-BBE7-B330439017A2}"/>
                </a:ext>
              </a:extLst>
            </p:cNvPr>
            <p:cNvSpPr>
              <a:spLocks noChangeArrowheads="1"/>
            </p:cNvSpPr>
            <p:nvPr/>
          </p:nvSpPr>
          <p:spPr bwMode="auto">
            <a:xfrm>
              <a:off x="3429000" y="48768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3" name="Oval 5">
              <a:extLst>
                <a:ext uri="{FF2B5EF4-FFF2-40B4-BE49-F238E27FC236}">
                  <a16:creationId xmlns:a16="http://schemas.microsoft.com/office/drawing/2014/main" id="{CA0A5A99-00C4-48D5-83CE-0ED49033A82B}"/>
                </a:ext>
              </a:extLst>
            </p:cNvPr>
            <p:cNvSpPr>
              <a:spLocks noChangeArrowheads="1"/>
            </p:cNvSpPr>
            <p:nvPr/>
          </p:nvSpPr>
          <p:spPr bwMode="auto">
            <a:xfrm>
              <a:off x="3276600" y="117348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6">
              <a:extLst>
                <a:ext uri="{FF2B5EF4-FFF2-40B4-BE49-F238E27FC236}">
                  <a16:creationId xmlns:a16="http://schemas.microsoft.com/office/drawing/2014/main" id="{02D87D7C-5AD5-4A8A-A581-815D20EABBD5}"/>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5" name="Oval 7">
              <a:extLst>
                <a:ext uri="{FF2B5EF4-FFF2-40B4-BE49-F238E27FC236}">
                  <a16:creationId xmlns:a16="http://schemas.microsoft.com/office/drawing/2014/main" id="{C0B8E21C-3DA5-4BA9-92F4-7E1E2DC24698}"/>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6" name="Oval 8">
              <a:extLst>
                <a:ext uri="{FF2B5EF4-FFF2-40B4-BE49-F238E27FC236}">
                  <a16:creationId xmlns:a16="http://schemas.microsoft.com/office/drawing/2014/main" id="{1DC6E35F-759D-47CB-B946-02DB4923C242}"/>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7" name="Oval 9">
              <a:extLst>
                <a:ext uri="{FF2B5EF4-FFF2-40B4-BE49-F238E27FC236}">
                  <a16:creationId xmlns:a16="http://schemas.microsoft.com/office/drawing/2014/main" id="{78510678-D160-4A95-ADA8-276B3BA89EA7}"/>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Oval 10">
              <a:extLst>
                <a:ext uri="{FF2B5EF4-FFF2-40B4-BE49-F238E27FC236}">
                  <a16:creationId xmlns:a16="http://schemas.microsoft.com/office/drawing/2014/main" id="{B1F665B9-7E10-4B2D-81C7-0661149DD416}"/>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Oval 11">
              <a:extLst>
                <a:ext uri="{FF2B5EF4-FFF2-40B4-BE49-F238E27FC236}">
                  <a16:creationId xmlns:a16="http://schemas.microsoft.com/office/drawing/2014/main" id="{6F9BE91E-5C8B-4C85-8109-9C7D102BC678}"/>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2">
              <a:extLst>
                <a:ext uri="{FF2B5EF4-FFF2-40B4-BE49-F238E27FC236}">
                  <a16:creationId xmlns:a16="http://schemas.microsoft.com/office/drawing/2014/main" id="{431208D7-33F0-4958-BF78-6E3D9E928E6E}"/>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3">
              <a:extLst>
                <a:ext uri="{FF2B5EF4-FFF2-40B4-BE49-F238E27FC236}">
                  <a16:creationId xmlns:a16="http://schemas.microsoft.com/office/drawing/2014/main" id="{5558A8A4-160F-4205-BF6D-F74C36DBB9FD}"/>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4">
              <a:extLst>
                <a:ext uri="{FF2B5EF4-FFF2-40B4-BE49-F238E27FC236}">
                  <a16:creationId xmlns:a16="http://schemas.microsoft.com/office/drawing/2014/main" id="{F060AF3D-4985-4CE2-973B-BE8A6511E2F3}"/>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5">
              <a:extLst>
                <a:ext uri="{FF2B5EF4-FFF2-40B4-BE49-F238E27FC236}">
                  <a16:creationId xmlns:a16="http://schemas.microsoft.com/office/drawing/2014/main" id="{757F7DE2-6F79-4FBA-A30F-9EAD489E9628}"/>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6">
              <a:extLst>
                <a:ext uri="{FF2B5EF4-FFF2-40B4-BE49-F238E27FC236}">
                  <a16:creationId xmlns:a16="http://schemas.microsoft.com/office/drawing/2014/main" id="{D4C405C5-39BA-48EA-9468-5CCACAB3D489}"/>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8">
              <a:extLst>
                <a:ext uri="{FF2B5EF4-FFF2-40B4-BE49-F238E27FC236}">
                  <a16:creationId xmlns:a16="http://schemas.microsoft.com/office/drawing/2014/main" id="{14CBF286-AB82-4A81-8A3D-A3181BBD8997}"/>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19">
              <a:extLst>
                <a:ext uri="{FF2B5EF4-FFF2-40B4-BE49-F238E27FC236}">
                  <a16:creationId xmlns:a16="http://schemas.microsoft.com/office/drawing/2014/main" id="{BEF94205-C8C9-4E25-B07E-286355796558}"/>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0">
              <a:extLst>
                <a:ext uri="{FF2B5EF4-FFF2-40B4-BE49-F238E27FC236}">
                  <a16:creationId xmlns:a16="http://schemas.microsoft.com/office/drawing/2014/main" id="{423C2FCC-FDCC-4C95-AA45-ACB8FDEBDE46}"/>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Line 21">
              <a:extLst>
                <a:ext uri="{FF2B5EF4-FFF2-40B4-BE49-F238E27FC236}">
                  <a16:creationId xmlns:a16="http://schemas.microsoft.com/office/drawing/2014/main" id="{A71D1BCE-82F2-4340-9A5A-7CE54980A3D0}"/>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9" name="Text Box 22">
              <a:extLst>
                <a:ext uri="{FF2B5EF4-FFF2-40B4-BE49-F238E27FC236}">
                  <a16:creationId xmlns:a16="http://schemas.microsoft.com/office/drawing/2014/main" id="{99B600CB-FB7E-4EC7-A646-73C77546FD2B}"/>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60" name="Text Box 23">
              <a:extLst>
                <a:ext uri="{FF2B5EF4-FFF2-40B4-BE49-F238E27FC236}">
                  <a16:creationId xmlns:a16="http://schemas.microsoft.com/office/drawing/2014/main" id="{DDE8363F-4946-4245-8926-C360DDCCE592}"/>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1" name="Text Box 24">
              <a:extLst>
                <a:ext uri="{FF2B5EF4-FFF2-40B4-BE49-F238E27FC236}">
                  <a16:creationId xmlns:a16="http://schemas.microsoft.com/office/drawing/2014/main" id="{ED06563B-D0C0-4A1A-9666-53DA3E2DE760}"/>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2" name="Text Box 25">
              <a:extLst>
                <a:ext uri="{FF2B5EF4-FFF2-40B4-BE49-F238E27FC236}">
                  <a16:creationId xmlns:a16="http://schemas.microsoft.com/office/drawing/2014/main" id="{3CA01A9A-9C52-4302-847C-E3922A7C713C}"/>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3" name="Text Box 26">
              <a:extLst>
                <a:ext uri="{FF2B5EF4-FFF2-40B4-BE49-F238E27FC236}">
                  <a16:creationId xmlns:a16="http://schemas.microsoft.com/office/drawing/2014/main" id="{5871A39F-20F9-4EA7-B739-4A3541F0171F}"/>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4" name="Text Box 27">
              <a:extLst>
                <a:ext uri="{FF2B5EF4-FFF2-40B4-BE49-F238E27FC236}">
                  <a16:creationId xmlns:a16="http://schemas.microsoft.com/office/drawing/2014/main" id="{E13150D6-4BA8-4398-877D-120CAF125557}"/>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5" name="Text Box 28">
              <a:extLst>
                <a:ext uri="{FF2B5EF4-FFF2-40B4-BE49-F238E27FC236}">
                  <a16:creationId xmlns:a16="http://schemas.microsoft.com/office/drawing/2014/main" id="{C6C64CF8-9117-46F4-B3AD-AA5349A5C168}"/>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6" name="Text Box 29">
              <a:extLst>
                <a:ext uri="{FF2B5EF4-FFF2-40B4-BE49-F238E27FC236}">
                  <a16:creationId xmlns:a16="http://schemas.microsoft.com/office/drawing/2014/main" id="{9A3CDDFC-3A89-4157-B070-96E00F2EE3D0}"/>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6" name="Text Box 30">
              <a:extLst>
                <a:ext uri="{FF2B5EF4-FFF2-40B4-BE49-F238E27FC236}">
                  <a16:creationId xmlns:a16="http://schemas.microsoft.com/office/drawing/2014/main" id="{83598CB8-3473-4A58-BC23-B0ABF25BD1A6}"/>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7" name="TextBox 2">
              <a:extLst>
                <a:ext uri="{FF2B5EF4-FFF2-40B4-BE49-F238E27FC236}">
                  <a16:creationId xmlns:a16="http://schemas.microsoft.com/office/drawing/2014/main" id="{A07B8B2F-073A-4732-90C5-2335FC19C20B}"/>
                </a:ext>
              </a:extLst>
            </p:cNvPr>
            <p:cNvSpPr txBox="1">
              <a:spLocks noChangeArrowheads="1"/>
            </p:cNvSpPr>
            <p:nvPr/>
          </p:nvSpPr>
          <p:spPr bwMode="auto">
            <a:xfrm>
              <a:off x="5909827" y="1905000"/>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32915245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6" name="Text Box 31">
            <a:extLst>
              <a:ext uri="{FF2B5EF4-FFF2-40B4-BE49-F238E27FC236}">
                <a16:creationId xmlns:a16="http://schemas.microsoft.com/office/drawing/2014/main" id="{45B13B74-4624-4433-8C37-B552F23FD258}"/>
              </a:ext>
            </a:extLst>
          </p:cNvPr>
          <p:cNvSpPr txBox="1">
            <a:spLocks noChangeArrowheads="1"/>
          </p:cNvSpPr>
          <p:nvPr/>
        </p:nvSpPr>
        <p:spPr bwMode="auto">
          <a:xfrm>
            <a:off x="6234212" y="568728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67" name="Rectangle 1">
            <a:extLst>
              <a:ext uri="{FF2B5EF4-FFF2-40B4-BE49-F238E27FC236}">
                <a16:creationId xmlns:a16="http://schemas.microsoft.com/office/drawing/2014/main" id="{BDA6B858-5D2A-4F3D-9CF4-1BE976D57CDF}"/>
              </a:ext>
            </a:extLst>
          </p:cNvPr>
          <p:cNvSpPr>
            <a:spLocks noChangeArrowheads="1"/>
          </p:cNvSpPr>
          <p:nvPr/>
        </p:nvSpPr>
        <p:spPr bwMode="auto">
          <a:xfrm>
            <a:off x="6066572" y="2426220"/>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4, 8, 2, 10</a:t>
            </a:r>
          </a:p>
        </p:txBody>
      </p:sp>
      <p:grpSp>
        <p:nvGrpSpPr>
          <p:cNvPr id="68" name="Group 67">
            <a:extLst>
              <a:ext uri="{FF2B5EF4-FFF2-40B4-BE49-F238E27FC236}">
                <a16:creationId xmlns:a16="http://schemas.microsoft.com/office/drawing/2014/main" id="{631BFE5F-821E-454A-8B44-16E4FC40A3E9}"/>
              </a:ext>
            </a:extLst>
          </p:cNvPr>
          <p:cNvGrpSpPr/>
          <p:nvPr/>
        </p:nvGrpSpPr>
        <p:grpSpPr>
          <a:xfrm>
            <a:off x="2637572" y="1715316"/>
            <a:ext cx="3962400" cy="4712732"/>
            <a:chOff x="2971800" y="1143000"/>
            <a:chExt cx="3962400" cy="4712732"/>
          </a:xfrm>
        </p:grpSpPr>
        <p:sp>
          <p:nvSpPr>
            <p:cNvPr id="69" name="Oval 2">
              <a:extLst>
                <a:ext uri="{FF2B5EF4-FFF2-40B4-BE49-F238E27FC236}">
                  <a16:creationId xmlns:a16="http://schemas.microsoft.com/office/drawing/2014/main" id="{89C2CC5A-1758-4FC5-84AE-1FCA626D5D8E}"/>
                </a:ext>
              </a:extLst>
            </p:cNvPr>
            <p:cNvSpPr>
              <a:spLocks noChangeArrowheads="1"/>
            </p:cNvSpPr>
            <p:nvPr/>
          </p:nvSpPr>
          <p:spPr bwMode="auto">
            <a:xfrm>
              <a:off x="32766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0" name="Oval 3">
              <a:extLst>
                <a:ext uri="{FF2B5EF4-FFF2-40B4-BE49-F238E27FC236}">
                  <a16:creationId xmlns:a16="http://schemas.microsoft.com/office/drawing/2014/main" id="{6CC218B6-ADF4-4C34-ACAE-997401833AF5}"/>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4">
              <a:extLst>
                <a:ext uri="{FF2B5EF4-FFF2-40B4-BE49-F238E27FC236}">
                  <a16:creationId xmlns:a16="http://schemas.microsoft.com/office/drawing/2014/main" id="{1DE6E228-3E45-410F-B538-C54654C5B932}"/>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2" name="Oval 5">
              <a:extLst>
                <a:ext uri="{FF2B5EF4-FFF2-40B4-BE49-F238E27FC236}">
                  <a16:creationId xmlns:a16="http://schemas.microsoft.com/office/drawing/2014/main" id="{1D256B3F-AD5F-4926-8B5A-A02E18153A0B}"/>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3" name="Oval 6">
              <a:extLst>
                <a:ext uri="{FF2B5EF4-FFF2-40B4-BE49-F238E27FC236}">
                  <a16:creationId xmlns:a16="http://schemas.microsoft.com/office/drawing/2014/main" id="{002AE800-97B2-471B-8432-B1C0E6C710AA}"/>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4" name="Oval 7">
              <a:extLst>
                <a:ext uri="{FF2B5EF4-FFF2-40B4-BE49-F238E27FC236}">
                  <a16:creationId xmlns:a16="http://schemas.microsoft.com/office/drawing/2014/main" id="{1A24C549-EF75-4872-9BE6-88C5EFE932F2}"/>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5" name="Oval 8">
              <a:extLst>
                <a:ext uri="{FF2B5EF4-FFF2-40B4-BE49-F238E27FC236}">
                  <a16:creationId xmlns:a16="http://schemas.microsoft.com/office/drawing/2014/main" id="{77F7E902-DF1B-4232-A9F9-8EC1733C7DD9}"/>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6" name="Oval 9">
              <a:extLst>
                <a:ext uri="{FF2B5EF4-FFF2-40B4-BE49-F238E27FC236}">
                  <a16:creationId xmlns:a16="http://schemas.microsoft.com/office/drawing/2014/main" id="{A2B815E5-D999-435F-8CDB-0932801EA79E}"/>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7" name="Oval 10">
              <a:extLst>
                <a:ext uri="{FF2B5EF4-FFF2-40B4-BE49-F238E27FC236}">
                  <a16:creationId xmlns:a16="http://schemas.microsoft.com/office/drawing/2014/main" id="{FF79B53A-B353-4A50-B9D4-C93C92AD2588}"/>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Oval 11">
              <a:extLst>
                <a:ext uri="{FF2B5EF4-FFF2-40B4-BE49-F238E27FC236}">
                  <a16:creationId xmlns:a16="http://schemas.microsoft.com/office/drawing/2014/main" id="{97A4933F-9082-4E55-A6C0-315964954B15}"/>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2">
              <a:extLst>
                <a:ext uri="{FF2B5EF4-FFF2-40B4-BE49-F238E27FC236}">
                  <a16:creationId xmlns:a16="http://schemas.microsoft.com/office/drawing/2014/main" id="{1D05E6FE-5F1C-401A-A7DA-4C9339CCCCCE}"/>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3">
              <a:extLst>
                <a:ext uri="{FF2B5EF4-FFF2-40B4-BE49-F238E27FC236}">
                  <a16:creationId xmlns:a16="http://schemas.microsoft.com/office/drawing/2014/main" id="{E01076F8-7668-4374-97B1-DDBD2EA118E0}"/>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4">
              <a:extLst>
                <a:ext uri="{FF2B5EF4-FFF2-40B4-BE49-F238E27FC236}">
                  <a16:creationId xmlns:a16="http://schemas.microsoft.com/office/drawing/2014/main" id="{DBE827E2-5247-4731-9078-A831FC0888BA}"/>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5">
              <a:extLst>
                <a:ext uri="{FF2B5EF4-FFF2-40B4-BE49-F238E27FC236}">
                  <a16:creationId xmlns:a16="http://schemas.microsoft.com/office/drawing/2014/main" id="{60435D30-7A07-4C95-A07C-FE7C9EA620FC}"/>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6">
              <a:extLst>
                <a:ext uri="{FF2B5EF4-FFF2-40B4-BE49-F238E27FC236}">
                  <a16:creationId xmlns:a16="http://schemas.microsoft.com/office/drawing/2014/main" id="{4CC343A1-AC97-4BE2-9993-AA8053E6EEA0}"/>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18">
              <a:extLst>
                <a:ext uri="{FF2B5EF4-FFF2-40B4-BE49-F238E27FC236}">
                  <a16:creationId xmlns:a16="http://schemas.microsoft.com/office/drawing/2014/main" id="{21EBEF00-9424-4E80-B8A2-532B48B6B911}"/>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19">
              <a:extLst>
                <a:ext uri="{FF2B5EF4-FFF2-40B4-BE49-F238E27FC236}">
                  <a16:creationId xmlns:a16="http://schemas.microsoft.com/office/drawing/2014/main" id="{0504A4A0-E09A-4BE2-B87D-23C3A8221320}"/>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Line 20">
              <a:extLst>
                <a:ext uri="{FF2B5EF4-FFF2-40B4-BE49-F238E27FC236}">
                  <a16:creationId xmlns:a16="http://schemas.microsoft.com/office/drawing/2014/main" id="{EFDE3786-1EA6-4CE1-A20A-97B79A143EC8}"/>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7" name="Line 21">
              <a:extLst>
                <a:ext uri="{FF2B5EF4-FFF2-40B4-BE49-F238E27FC236}">
                  <a16:creationId xmlns:a16="http://schemas.microsoft.com/office/drawing/2014/main" id="{FBAE0985-F5F9-40A9-9D07-57FA1E03D710}"/>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8" name="Text Box 22">
              <a:extLst>
                <a:ext uri="{FF2B5EF4-FFF2-40B4-BE49-F238E27FC236}">
                  <a16:creationId xmlns:a16="http://schemas.microsoft.com/office/drawing/2014/main" id="{7C9BD71D-1915-4A62-B76F-741E95280353}"/>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9" name="Text Box 23">
              <a:extLst>
                <a:ext uri="{FF2B5EF4-FFF2-40B4-BE49-F238E27FC236}">
                  <a16:creationId xmlns:a16="http://schemas.microsoft.com/office/drawing/2014/main" id="{7A213307-FA65-42DC-8781-9D0666BA4011}"/>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90" name="Text Box 24">
              <a:extLst>
                <a:ext uri="{FF2B5EF4-FFF2-40B4-BE49-F238E27FC236}">
                  <a16:creationId xmlns:a16="http://schemas.microsoft.com/office/drawing/2014/main" id="{E119C4E5-EF6B-4493-9AD1-513648D99CB2}"/>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91" name="Text Box 25">
              <a:extLst>
                <a:ext uri="{FF2B5EF4-FFF2-40B4-BE49-F238E27FC236}">
                  <a16:creationId xmlns:a16="http://schemas.microsoft.com/office/drawing/2014/main" id="{7D4BAA49-8275-44DA-A5D8-E6EE0446984D}"/>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2" name="Text Box 26">
              <a:extLst>
                <a:ext uri="{FF2B5EF4-FFF2-40B4-BE49-F238E27FC236}">
                  <a16:creationId xmlns:a16="http://schemas.microsoft.com/office/drawing/2014/main" id="{516053EE-1320-49BA-B2A8-A99C8EEA9EB3}"/>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3" name="Text Box 27">
              <a:extLst>
                <a:ext uri="{FF2B5EF4-FFF2-40B4-BE49-F238E27FC236}">
                  <a16:creationId xmlns:a16="http://schemas.microsoft.com/office/drawing/2014/main" id="{88CDE283-A18B-4B39-A60A-27D255D33F6C}"/>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4" name="Text Box 28">
              <a:extLst>
                <a:ext uri="{FF2B5EF4-FFF2-40B4-BE49-F238E27FC236}">
                  <a16:creationId xmlns:a16="http://schemas.microsoft.com/office/drawing/2014/main" id="{13C63E09-D33E-4CDB-A5D5-B7768478457D}"/>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5" name="Text Box 29">
              <a:extLst>
                <a:ext uri="{FF2B5EF4-FFF2-40B4-BE49-F238E27FC236}">
                  <a16:creationId xmlns:a16="http://schemas.microsoft.com/office/drawing/2014/main" id="{E567B822-D857-4CFF-A461-9B235176C642}"/>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8" name="Text Box 30">
              <a:extLst>
                <a:ext uri="{FF2B5EF4-FFF2-40B4-BE49-F238E27FC236}">
                  <a16:creationId xmlns:a16="http://schemas.microsoft.com/office/drawing/2014/main" id="{77FD9D6F-9AE1-4992-B9F8-8040A3DFA27F}"/>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9" name="TextBox 2">
              <a:extLst>
                <a:ext uri="{FF2B5EF4-FFF2-40B4-BE49-F238E27FC236}">
                  <a16:creationId xmlns:a16="http://schemas.microsoft.com/office/drawing/2014/main" id="{843E9A20-3800-41E1-B7E8-566B809D7DCA}"/>
                </a:ext>
              </a:extLst>
            </p:cNvPr>
            <p:cNvSpPr txBox="1">
              <a:spLocks noChangeArrowheads="1"/>
            </p:cNvSpPr>
            <p:nvPr/>
          </p:nvSpPr>
          <p:spPr bwMode="auto">
            <a:xfrm>
              <a:off x="5791200" y="1916668"/>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41199502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Rectangle 1">
            <a:extLst>
              <a:ext uri="{FF2B5EF4-FFF2-40B4-BE49-F238E27FC236}">
                <a16:creationId xmlns:a16="http://schemas.microsoft.com/office/drawing/2014/main" id="{7CEC792F-0A22-4A12-9589-9D1A18F0F2BF}"/>
              </a:ext>
            </a:extLst>
          </p:cNvPr>
          <p:cNvSpPr>
            <a:spLocks noChangeArrowheads="1"/>
          </p:cNvSpPr>
          <p:nvPr/>
        </p:nvSpPr>
        <p:spPr bwMode="auto">
          <a:xfrm>
            <a:off x="6496625" y="2452002"/>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4, 8, 2, 10</a:t>
            </a:r>
          </a:p>
        </p:txBody>
      </p:sp>
      <p:grpSp>
        <p:nvGrpSpPr>
          <p:cNvPr id="38" name="Group 37">
            <a:extLst>
              <a:ext uri="{FF2B5EF4-FFF2-40B4-BE49-F238E27FC236}">
                <a16:creationId xmlns:a16="http://schemas.microsoft.com/office/drawing/2014/main" id="{90B1EE25-762E-4ABC-8CDA-18D822F1587D}"/>
              </a:ext>
            </a:extLst>
          </p:cNvPr>
          <p:cNvGrpSpPr/>
          <p:nvPr/>
        </p:nvGrpSpPr>
        <p:grpSpPr>
          <a:xfrm>
            <a:off x="2605343" y="1690915"/>
            <a:ext cx="4267200" cy="4712732"/>
            <a:chOff x="2971800" y="1143000"/>
            <a:chExt cx="4267200" cy="4712732"/>
          </a:xfrm>
        </p:grpSpPr>
        <p:sp>
          <p:nvSpPr>
            <p:cNvPr id="39" name="Oval 2">
              <a:extLst>
                <a:ext uri="{FF2B5EF4-FFF2-40B4-BE49-F238E27FC236}">
                  <a16:creationId xmlns:a16="http://schemas.microsoft.com/office/drawing/2014/main" id="{F4FA6082-EF37-436A-9EF6-1586F2D29B91}"/>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0" name="Oval 3">
              <a:extLst>
                <a:ext uri="{FF2B5EF4-FFF2-40B4-BE49-F238E27FC236}">
                  <a16:creationId xmlns:a16="http://schemas.microsoft.com/office/drawing/2014/main" id="{31B76294-DD45-4894-8DE8-D3AD1852E426}"/>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 name="Oval 4">
              <a:extLst>
                <a:ext uri="{FF2B5EF4-FFF2-40B4-BE49-F238E27FC236}">
                  <a16:creationId xmlns:a16="http://schemas.microsoft.com/office/drawing/2014/main" id="{07254A6A-758F-4588-B66F-34B1BF1901D5}"/>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2" name="Oval 5">
              <a:extLst>
                <a:ext uri="{FF2B5EF4-FFF2-40B4-BE49-F238E27FC236}">
                  <a16:creationId xmlns:a16="http://schemas.microsoft.com/office/drawing/2014/main" id="{EF66FED1-59A3-454C-B68F-79A271551847}"/>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3" name="Oval 6">
              <a:extLst>
                <a:ext uri="{FF2B5EF4-FFF2-40B4-BE49-F238E27FC236}">
                  <a16:creationId xmlns:a16="http://schemas.microsoft.com/office/drawing/2014/main" id="{6625CBDD-740D-43A5-82A9-9E0CBDA668A6}"/>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4" name="Oval 7">
              <a:extLst>
                <a:ext uri="{FF2B5EF4-FFF2-40B4-BE49-F238E27FC236}">
                  <a16:creationId xmlns:a16="http://schemas.microsoft.com/office/drawing/2014/main" id="{C630AC67-536F-4DC7-A157-882C272DB8ED}"/>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5" name="Oval 8">
              <a:extLst>
                <a:ext uri="{FF2B5EF4-FFF2-40B4-BE49-F238E27FC236}">
                  <a16:creationId xmlns:a16="http://schemas.microsoft.com/office/drawing/2014/main" id="{29FBE6B0-1172-4726-B8A5-BBEEB7442191}"/>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6" name="Oval 9">
              <a:extLst>
                <a:ext uri="{FF2B5EF4-FFF2-40B4-BE49-F238E27FC236}">
                  <a16:creationId xmlns:a16="http://schemas.microsoft.com/office/drawing/2014/main" id="{FD762568-C439-46B1-BC67-B7DC4847E925}"/>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7" name="Oval 10">
              <a:extLst>
                <a:ext uri="{FF2B5EF4-FFF2-40B4-BE49-F238E27FC236}">
                  <a16:creationId xmlns:a16="http://schemas.microsoft.com/office/drawing/2014/main" id="{344B291B-731E-4293-8E95-59D70ADE765F}"/>
                </a:ext>
              </a:extLst>
            </p:cNvPr>
            <p:cNvSpPr>
              <a:spLocks noChangeArrowheads="1"/>
            </p:cNvSpPr>
            <p:nvPr/>
          </p:nvSpPr>
          <p:spPr bwMode="auto">
            <a:xfrm>
              <a:off x="4800600" y="1676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8" name="Oval 11">
              <a:extLst>
                <a:ext uri="{FF2B5EF4-FFF2-40B4-BE49-F238E27FC236}">
                  <a16:creationId xmlns:a16="http://schemas.microsoft.com/office/drawing/2014/main" id="{3C9F3CCE-8446-4F76-AEFA-9D1DB7DC99A8}"/>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2">
              <a:extLst>
                <a:ext uri="{FF2B5EF4-FFF2-40B4-BE49-F238E27FC236}">
                  <a16:creationId xmlns:a16="http://schemas.microsoft.com/office/drawing/2014/main" id="{60EC6E87-0D56-4A2D-8203-21B6AA3BE4ED}"/>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3">
              <a:extLst>
                <a:ext uri="{FF2B5EF4-FFF2-40B4-BE49-F238E27FC236}">
                  <a16:creationId xmlns:a16="http://schemas.microsoft.com/office/drawing/2014/main" id="{93A139F0-32D7-43F6-8465-9754E0E1DC4A}"/>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4">
              <a:extLst>
                <a:ext uri="{FF2B5EF4-FFF2-40B4-BE49-F238E27FC236}">
                  <a16:creationId xmlns:a16="http://schemas.microsoft.com/office/drawing/2014/main" id="{9CB32E1E-3A3C-4D50-A9F5-4C18F4B27E80}"/>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5">
              <a:extLst>
                <a:ext uri="{FF2B5EF4-FFF2-40B4-BE49-F238E27FC236}">
                  <a16:creationId xmlns:a16="http://schemas.microsoft.com/office/drawing/2014/main" id="{F57A0863-4F63-4ABF-9313-75CF35F5B6AD}"/>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6">
              <a:extLst>
                <a:ext uri="{FF2B5EF4-FFF2-40B4-BE49-F238E27FC236}">
                  <a16:creationId xmlns:a16="http://schemas.microsoft.com/office/drawing/2014/main" id="{5A3F314B-409E-4A00-A166-F8C04337F5B0}"/>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8">
              <a:extLst>
                <a:ext uri="{FF2B5EF4-FFF2-40B4-BE49-F238E27FC236}">
                  <a16:creationId xmlns:a16="http://schemas.microsoft.com/office/drawing/2014/main" id="{E49A044E-425D-4FA9-98B0-09447ADF9A54}"/>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9">
              <a:extLst>
                <a:ext uri="{FF2B5EF4-FFF2-40B4-BE49-F238E27FC236}">
                  <a16:creationId xmlns:a16="http://schemas.microsoft.com/office/drawing/2014/main" id="{9C74546E-2987-4C39-AF2B-60FE60C39462}"/>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0">
              <a:extLst>
                <a:ext uri="{FF2B5EF4-FFF2-40B4-BE49-F238E27FC236}">
                  <a16:creationId xmlns:a16="http://schemas.microsoft.com/office/drawing/2014/main" id="{9318FDA0-A138-49D8-AD65-7EE11D00EE20}"/>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1">
              <a:extLst>
                <a:ext uri="{FF2B5EF4-FFF2-40B4-BE49-F238E27FC236}">
                  <a16:creationId xmlns:a16="http://schemas.microsoft.com/office/drawing/2014/main" id="{CF19D430-2AD5-40D8-87A2-F749AE1D6BE8}"/>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Text Box 22">
              <a:extLst>
                <a:ext uri="{FF2B5EF4-FFF2-40B4-BE49-F238E27FC236}">
                  <a16:creationId xmlns:a16="http://schemas.microsoft.com/office/drawing/2014/main" id="{0B3898A0-3359-441D-A51E-57C1C1BDE72B}"/>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9" name="Text Box 23">
              <a:extLst>
                <a:ext uri="{FF2B5EF4-FFF2-40B4-BE49-F238E27FC236}">
                  <a16:creationId xmlns:a16="http://schemas.microsoft.com/office/drawing/2014/main" id="{B1730FF0-A486-4839-8BA2-1B750B8337C0}"/>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0" name="Text Box 24">
              <a:extLst>
                <a:ext uri="{FF2B5EF4-FFF2-40B4-BE49-F238E27FC236}">
                  <a16:creationId xmlns:a16="http://schemas.microsoft.com/office/drawing/2014/main" id="{8D8BFAE7-4B2E-4E57-B3E1-1DFD3ABAD27A}"/>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1" name="Text Box 25">
              <a:extLst>
                <a:ext uri="{FF2B5EF4-FFF2-40B4-BE49-F238E27FC236}">
                  <a16:creationId xmlns:a16="http://schemas.microsoft.com/office/drawing/2014/main" id="{90D054DA-1457-4CA0-99AC-B5333D7BA041}"/>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2" name="Text Box 26">
              <a:extLst>
                <a:ext uri="{FF2B5EF4-FFF2-40B4-BE49-F238E27FC236}">
                  <a16:creationId xmlns:a16="http://schemas.microsoft.com/office/drawing/2014/main" id="{F38D4E56-0359-44A8-8655-8C362CEF36DF}"/>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3" name="Text Box 27">
              <a:extLst>
                <a:ext uri="{FF2B5EF4-FFF2-40B4-BE49-F238E27FC236}">
                  <a16:creationId xmlns:a16="http://schemas.microsoft.com/office/drawing/2014/main" id="{2177D2A6-3D31-49B7-A5F4-C7B6CB9F61BC}"/>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4" name="Text Box 28">
              <a:extLst>
                <a:ext uri="{FF2B5EF4-FFF2-40B4-BE49-F238E27FC236}">
                  <a16:creationId xmlns:a16="http://schemas.microsoft.com/office/drawing/2014/main" id="{91A49E26-6D1E-4AFF-9075-1687E60218FB}"/>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5" name="Text Box 29">
              <a:extLst>
                <a:ext uri="{FF2B5EF4-FFF2-40B4-BE49-F238E27FC236}">
                  <a16:creationId xmlns:a16="http://schemas.microsoft.com/office/drawing/2014/main" id="{EB82B84E-674D-4107-BCF3-B4A2C943CC2F}"/>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6" name="Text Box 30">
              <a:extLst>
                <a:ext uri="{FF2B5EF4-FFF2-40B4-BE49-F238E27FC236}">
                  <a16:creationId xmlns:a16="http://schemas.microsoft.com/office/drawing/2014/main" id="{6ADDD80C-11DD-4946-B48B-A4689B78B9AA}"/>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6" name="Text Box 31">
              <a:extLst>
                <a:ext uri="{FF2B5EF4-FFF2-40B4-BE49-F238E27FC236}">
                  <a16:creationId xmlns:a16="http://schemas.microsoft.com/office/drawing/2014/main" id="{86D01CAD-0215-4CCE-A126-8DB88D89D000}"/>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
          <p:nvSpPr>
            <p:cNvPr id="97" name="TextBox 2">
              <a:extLst>
                <a:ext uri="{FF2B5EF4-FFF2-40B4-BE49-F238E27FC236}">
                  <a16:creationId xmlns:a16="http://schemas.microsoft.com/office/drawing/2014/main" id="{70AFFCA9-CD26-4F59-8464-CF0DF97B2B00}"/>
                </a:ext>
              </a:extLst>
            </p:cNvPr>
            <p:cNvSpPr txBox="1">
              <a:spLocks noChangeArrowheads="1"/>
            </p:cNvSpPr>
            <p:nvPr/>
          </p:nvSpPr>
          <p:spPr bwMode="auto">
            <a:xfrm>
              <a:off x="6066413" y="2026642"/>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19422625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6" name="Text Box 24">
            <a:extLst>
              <a:ext uri="{FF2B5EF4-FFF2-40B4-BE49-F238E27FC236}">
                <a16:creationId xmlns:a16="http://schemas.microsoft.com/office/drawing/2014/main" id="{1D42C93F-C27B-451F-8528-37F0C24413C3}"/>
              </a:ext>
            </a:extLst>
          </p:cNvPr>
          <p:cNvSpPr txBox="1">
            <a:spLocks noChangeArrowheads="1"/>
          </p:cNvSpPr>
          <p:nvPr/>
        </p:nvSpPr>
        <p:spPr bwMode="auto">
          <a:xfrm>
            <a:off x="2586859" y="269278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7</a:t>
            </a:r>
          </a:p>
        </p:txBody>
      </p:sp>
      <p:sp>
        <p:nvSpPr>
          <p:cNvPr id="67" name="Text Box 31">
            <a:extLst>
              <a:ext uri="{FF2B5EF4-FFF2-40B4-BE49-F238E27FC236}">
                <a16:creationId xmlns:a16="http://schemas.microsoft.com/office/drawing/2014/main" id="{CAD29BD1-A44D-4CA3-BC37-76AB69566947}"/>
              </a:ext>
            </a:extLst>
          </p:cNvPr>
          <p:cNvSpPr txBox="1">
            <a:spLocks noChangeArrowheads="1"/>
          </p:cNvSpPr>
          <p:nvPr/>
        </p:nvSpPr>
        <p:spPr bwMode="auto">
          <a:xfrm>
            <a:off x="6130159" y="5708201"/>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68" name="Rectangle 1">
            <a:extLst>
              <a:ext uri="{FF2B5EF4-FFF2-40B4-BE49-F238E27FC236}">
                <a16:creationId xmlns:a16="http://schemas.microsoft.com/office/drawing/2014/main" id="{BA700DE9-81EF-45B5-BD9B-597AE7206189}"/>
              </a:ext>
            </a:extLst>
          </p:cNvPr>
          <p:cNvSpPr>
            <a:spLocks noChangeArrowheads="1"/>
          </p:cNvSpPr>
          <p:nvPr/>
        </p:nvSpPr>
        <p:spPr bwMode="auto">
          <a:xfrm>
            <a:off x="6358759" y="2916266"/>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4, 8, 2, 10</a:t>
            </a:r>
          </a:p>
        </p:txBody>
      </p:sp>
      <p:grpSp>
        <p:nvGrpSpPr>
          <p:cNvPr id="69" name="Group 68">
            <a:extLst>
              <a:ext uri="{FF2B5EF4-FFF2-40B4-BE49-F238E27FC236}">
                <a16:creationId xmlns:a16="http://schemas.microsoft.com/office/drawing/2014/main" id="{B152AE7D-3D3D-4199-8C32-B3DE686B0FE9}"/>
              </a:ext>
            </a:extLst>
          </p:cNvPr>
          <p:cNvGrpSpPr/>
          <p:nvPr/>
        </p:nvGrpSpPr>
        <p:grpSpPr>
          <a:xfrm>
            <a:off x="2586859" y="1744015"/>
            <a:ext cx="3924300" cy="4744998"/>
            <a:chOff x="3009900" y="1110734"/>
            <a:chExt cx="3924300" cy="4744998"/>
          </a:xfrm>
        </p:grpSpPr>
        <p:sp>
          <p:nvSpPr>
            <p:cNvPr id="70" name="Oval 2">
              <a:extLst>
                <a:ext uri="{FF2B5EF4-FFF2-40B4-BE49-F238E27FC236}">
                  <a16:creationId xmlns:a16="http://schemas.microsoft.com/office/drawing/2014/main" id="{FC21635B-FB1D-4A2D-B781-975B07E80D92}"/>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1" name="Oval 3">
              <a:extLst>
                <a:ext uri="{FF2B5EF4-FFF2-40B4-BE49-F238E27FC236}">
                  <a16:creationId xmlns:a16="http://schemas.microsoft.com/office/drawing/2014/main" id="{AA3CA1BB-2A89-4830-8D6F-95AC7DAE5F7A}"/>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2" name="Oval 4">
              <a:extLst>
                <a:ext uri="{FF2B5EF4-FFF2-40B4-BE49-F238E27FC236}">
                  <a16:creationId xmlns:a16="http://schemas.microsoft.com/office/drawing/2014/main" id="{CD54B43D-6352-453E-8BF0-444D37549FE2}"/>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3" name="Oval 5">
              <a:extLst>
                <a:ext uri="{FF2B5EF4-FFF2-40B4-BE49-F238E27FC236}">
                  <a16:creationId xmlns:a16="http://schemas.microsoft.com/office/drawing/2014/main" id="{7E3B8193-9222-45B1-9045-C881AD7DA11C}"/>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4" name="Oval 6">
              <a:extLst>
                <a:ext uri="{FF2B5EF4-FFF2-40B4-BE49-F238E27FC236}">
                  <a16:creationId xmlns:a16="http://schemas.microsoft.com/office/drawing/2014/main" id="{DD607260-3752-4C71-8E46-032EB0673B92}"/>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5" name="Oval 7">
              <a:extLst>
                <a:ext uri="{FF2B5EF4-FFF2-40B4-BE49-F238E27FC236}">
                  <a16:creationId xmlns:a16="http://schemas.microsoft.com/office/drawing/2014/main" id="{FC2CB14B-0B55-4F6B-B765-756662263D1A}"/>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6" name="Oval 8">
              <a:extLst>
                <a:ext uri="{FF2B5EF4-FFF2-40B4-BE49-F238E27FC236}">
                  <a16:creationId xmlns:a16="http://schemas.microsoft.com/office/drawing/2014/main" id="{F378305B-C42F-4CCE-844C-B730F75EEDE5}"/>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7" name="Oval 9">
              <a:extLst>
                <a:ext uri="{FF2B5EF4-FFF2-40B4-BE49-F238E27FC236}">
                  <a16:creationId xmlns:a16="http://schemas.microsoft.com/office/drawing/2014/main" id="{90850C43-4835-4CBB-B62B-43FA21C36D73}"/>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8" name="Oval 10">
              <a:extLst>
                <a:ext uri="{FF2B5EF4-FFF2-40B4-BE49-F238E27FC236}">
                  <a16:creationId xmlns:a16="http://schemas.microsoft.com/office/drawing/2014/main" id="{1F9F8863-B5F3-4BF5-B627-68131D879F9A}"/>
                </a:ext>
              </a:extLst>
            </p:cNvPr>
            <p:cNvSpPr>
              <a:spLocks noChangeArrowheads="1"/>
            </p:cNvSpPr>
            <p:nvPr/>
          </p:nvSpPr>
          <p:spPr bwMode="auto">
            <a:xfrm>
              <a:off x="4800600" y="1676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9" name="Oval 11">
              <a:extLst>
                <a:ext uri="{FF2B5EF4-FFF2-40B4-BE49-F238E27FC236}">
                  <a16:creationId xmlns:a16="http://schemas.microsoft.com/office/drawing/2014/main" id="{710CE3C4-733A-4A8A-84BB-0151004F01AB}"/>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2">
              <a:extLst>
                <a:ext uri="{FF2B5EF4-FFF2-40B4-BE49-F238E27FC236}">
                  <a16:creationId xmlns:a16="http://schemas.microsoft.com/office/drawing/2014/main" id="{8A8F86F6-FC0A-4D00-BAD9-3918F38C9DDB}"/>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3">
              <a:extLst>
                <a:ext uri="{FF2B5EF4-FFF2-40B4-BE49-F238E27FC236}">
                  <a16:creationId xmlns:a16="http://schemas.microsoft.com/office/drawing/2014/main" id="{D236AA51-31AB-40B8-9DC9-DAE0EB98CC90}"/>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4">
              <a:extLst>
                <a:ext uri="{FF2B5EF4-FFF2-40B4-BE49-F238E27FC236}">
                  <a16:creationId xmlns:a16="http://schemas.microsoft.com/office/drawing/2014/main" id="{5F10A53D-D3CF-453F-96B5-3321A5D782C9}"/>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5">
              <a:extLst>
                <a:ext uri="{FF2B5EF4-FFF2-40B4-BE49-F238E27FC236}">
                  <a16:creationId xmlns:a16="http://schemas.microsoft.com/office/drawing/2014/main" id="{6860F671-6FA9-43C8-AFD9-1468928C53FA}"/>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16">
              <a:extLst>
                <a:ext uri="{FF2B5EF4-FFF2-40B4-BE49-F238E27FC236}">
                  <a16:creationId xmlns:a16="http://schemas.microsoft.com/office/drawing/2014/main" id="{C66CEF7B-11CF-499A-B95B-AAF26B26059C}"/>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18">
              <a:extLst>
                <a:ext uri="{FF2B5EF4-FFF2-40B4-BE49-F238E27FC236}">
                  <a16:creationId xmlns:a16="http://schemas.microsoft.com/office/drawing/2014/main" id="{F24ED35F-2C59-4373-B047-017EDAA42A0F}"/>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Line 19">
              <a:extLst>
                <a:ext uri="{FF2B5EF4-FFF2-40B4-BE49-F238E27FC236}">
                  <a16:creationId xmlns:a16="http://schemas.microsoft.com/office/drawing/2014/main" id="{DEFD0F1D-7AAE-4F12-B316-33D0CDAF0A0B}"/>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7" name="Line 20">
              <a:extLst>
                <a:ext uri="{FF2B5EF4-FFF2-40B4-BE49-F238E27FC236}">
                  <a16:creationId xmlns:a16="http://schemas.microsoft.com/office/drawing/2014/main" id="{D07C49AB-C479-40C0-B75A-34291A373D10}"/>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8" name="Line 21">
              <a:extLst>
                <a:ext uri="{FF2B5EF4-FFF2-40B4-BE49-F238E27FC236}">
                  <a16:creationId xmlns:a16="http://schemas.microsoft.com/office/drawing/2014/main" id="{3297E330-E289-479A-891B-89DD06030F2E}"/>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9" name="Text Box 22">
              <a:extLst>
                <a:ext uri="{FF2B5EF4-FFF2-40B4-BE49-F238E27FC236}">
                  <a16:creationId xmlns:a16="http://schemas.microsoft.com/office/drawing/2014/main" id="{0609E77C-AFC1-418C-B92D-5B2A6D4E4E5A}"/>
                </a:ext>
              </a:extLst>
            </p:cNvPr>
            <p:cNvSpPr txBox="1">
              <a:spLocks noChangeArrowheads="1"/>
            </p:cNvSpPr>
            <p:nvPr/>
          </p:nvSpPr>
          <p:spPr bwMode="auto">
            <a:xfrm>
              <a:off x="3009900" y="1110734"/>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9</a:t>
              </a:r>
            </a:p>
          </p:txBody>
        </p:sp>
        <p:sp>
          <p:nvSpPr>
            <p:cNvPr id="90" name="Text Box 23">
              <a:extLst>
                <a:ext uri="{FF2B5EF4-FFF2-40B4-BE49-F238E27FC236}">
                  <a16:creationId xmlns:a16="http://schemas.microsoft.com/office/drawing/2014/main" id="{2CC945C9-8BC0-4FBC-AE4E-0AD289C318AF}"/>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91" name="Text Box 25">
              <a:extLst>
                <a:ext uri="{FF2B5EF4-FFF2-40B4-BE49-F238E27FC236}">
                  <a16:creationId xmlns:a16="http://schemas.microsoft.com/office/drawing/2014/main" id="{4312CBDE-E6C8-45F6-ACEA-CD76F95C46F7}"/>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2" name="Text Box 26">
              <a:extLst>
                <a:ext uri="{FF2B5EF4-FFF2-40B4-BE49-F238E27FC236}">
                  <a16:creationId xmlns:a16="http://schemas.microsoft.com/office/drawing/2014/main" id="{E76F8501-20C4-416D-8D56-0D6132733B8B}"/>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3" name="Text Box 27">
              <a:extLst>
                <a:ext uri="{FF2B5EF4-FFF2-40B4-BE49-F238E27FC236}">
                  <a16:creationId xmlns:a16="http://schemas.microsoft.com/office/drawing/2014/main" id="{F14FBD86-3ECD-4095-B21F-FF00585F7B8D}"/>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4" name="Text Box 28">
              <a:extLst>
                <a:ext uri="{FF2B5EF4-FFF2-40B4-BE49-F238E27FC236}">
                  <a16:creationId xmlns:a16="http://schemas.microsoft.com/office/drawing/2014/main" id="{1E74A3C8-AC76-4CB3-9B55-4C55B4E1CDD1}"/>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5" name="Text Box 29">
              <a:extLst>
                <a:ext uri="{FF2B5EF4-FFF2-40B4-BE49-F238E27FC236}">
                  <a16:creationId xmlns:a16="http://schemas.microsoft.com/office/drawing/2014/main" id="{78D1F84E-8740-45D6-B5F3-EDFF50365A4D}"/>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8" name="Text Box 30">
              <a:extLst>
                <a:ext uri="{FF2B5EF4-FFF2-40B4-BE49-F238E27FC236}">
                  <a16:creationId xmlns:a16="http://schemas.microsoft.com/office/drawing/2014/main" id="{72A2D902-9B3F-4EF0-BFBF-A2429F78BFB5}"/>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9" name="TextBox 2">
              <a:extLst>
                <a:ext uri="{FF2B5EF4-FFF2-40B4-BE49-F238E27FC236}">
                  <a16:creationId xmlns:a16="http://schemas.microsoft.com/office/drawing/2014/main" id="{363B745A-650E-4BE0-A4DF-9E4DE406926A}"/>
                </a:ext>
              </a:extLst>
            </p:cNvPr>
            <p:cNvSpPr txBox="1">
              <a:spLocks noChangeArrowheads="1"/>
            </p:cNvSpPr>
            <p:nvPr/>
          </p:nvSpPr>
          <p:spPr bwMode="auto">
            <a:xfrm>
              <a:off x="6024127" y="2417802"/>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28001696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94</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Text Box 31">
            <a:extLst>
              <a:ext uri="{FF2B5EF4-FFF2-40B4-BE49-F238E27FC236}">
                <a16:creationId xmlns:a16="http://schemas.microsoft.com/office/drawing/2014/main" id="{F7ED89DA-AD17-48ED-8BF0-7524706DD32A}"/>
              </a:ext>
            </a:extLst>
          </p:cNvPr>
          <p:cNvSpPr txBox="1">
            <a:spLocks noChangeArrowheads="1"/>
          </p:cNvSpPr>
          <p:nvPr/>
        </p:nvSpPr>
        <p:spPr bwMode="auto">
          <a:xfrm>
            <a:off x="6111767" y="5730693"/>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38" name="Rectangle 1">
            <a:extLst>
              <a:ext uri="{FF2B5EF4-FFF2-40B4-BE49-F238E27FC236}">
                <a16:creationId xmlns:a16="http://schemas.microsoft.com/office/drawing/2014/main" id="{365D0EEF-A5E0-4FF6-9501-0C87BE073B3A}"/>
              </a:ext>
            </a:extLst>
          </p:cNvPr>
          <p:cNvSpPr>
            <a:spLocks noChangeArrowheads="1"/>
          </p:cNvSpPr>
          <p:nvPr/>
        </p:nvSpPr>
        <p:spPr bwMode="auto">
          <a:xfrm>
            <a:off x="6360687" y="2881449"/>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1, 4, 8, 2, 10</a:t>
            </a:r>
          </a:p>
        </p:txBody>
      </p:sp>
      <p:grpSp>
        <p:nvGrpSpPr>
          <p:cNvPr id="39" name="Group 38">
            <a:extLst>
              <a:ext uri="{FF2B5EF4-FFF2-40B4-BE49-F238E27FC236}">
                <a16:creationId xmlns:a16="http://schemas.microsoft.com/office/drawing/2014/main" id="{096AEFA1-4B35-4B0C-888B-F65D95E16B29}"/>
              </a:ext>
            </a:extLst>
          </p:cNvPr>
          <p:cNvGrpSpPr/>
          <p:nvPr/>
        </p:nvGrpSpPr>
        <p:grpSpPr>
          <a:xfrm>
            <a:off x="2550687" y="1709437"/>
            <a:ext cx="3962400" cy="4712732"/>
            <a:chOff x="2971800" y="1143000"/>
            <a:chExt cx="3962400" cy="4712732"/>
          </a:xfrm>
        </p:grpSpPr>
        <p:sp>
          <p:nvSpPr>
            <p:cNvPr id="40" name="Oval 2">
              <a:extLst>
                <a:ext uri="{FF2B5EF4-FFF2-40B4-BE49-F238E27FC236}">
                  <a16:creationId xmlns:a16="http://schemas.microsoft.com/office/drawing/2014/main" id="{B6683507-9BB8-4585-A396-41E6A9523133}"/>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1" name="Oval 3">
              <a:extLst>
                <a:ext uri="{FF2B5EF4-FFF2-40B4-BE49-F238E27FC236}">
                  <a16:creationId xmlns:a16="http://schemas.microsoft.com/office/drawing/2014/main" id="{6742EFB1-2FD6-41C3-9341-92D5C7208A13}"/>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4">
              <a:extLst>
                <a:ext uri="{FF2B5EF4-FFF2-40B4-BE49-F238E27FC236}">
                  <a16:creationId xmlns:a16="http://schemas.microsoft.com/office/drawing/2014/main" id="{CBCB0BCD-B646-4DBF-BFAC-C524E47BEC76}"/>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3" name="Oval 5">
              <a:extLst>
                <a:ext uri="{FF2B5EF4-FFF2-40B4-BE49-F238E27FC236}">
                  <a16:creationId xmlns:a16="http://schemas.microsoft.com/office/drawing/2014/main" id="{54CFA1E6-0957-4879-8147-EA5B21867D82}"/>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6">
              <a:extLst>
                <a:ext uri="{FF2B5EF4-FFF2-40B4-BE49-F238E27FC236}">
                  <a16:creationId xmlns:a16="http://schemas.microsoft.com/office/drawing/2014/main" id="{D53E085E-1A90-441E-A1A1-B8867995A129}"/>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5" name="Oval 7">
              <a:extLst>
                <a:ext uri="{FF2B5EF4-FFF2-40B4-BE49-F238E27FC236}">
                  <a16:creationId xmlns:a16="http://schemas.microsoft.com/office/drawing/2014/main" id="{8154A175-4C78-4526-A1F5-50D74525CCE0}"/>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6" name="Oval 8">
              <a:extLst>
                <a:ext uri="{FF2B5EF4-FFF2-40B4-BE49-F238E27FC236}">
                  <a16:creationId xmlns:a16="http://schemas.microsoft.com/office/drawing/2014/main" id="{4FA7ECE2-2668-4DF4-B2F3-1841C56C6096}"/>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7" name="Oval 9">
              <a:extLst>
                <a:ext uri="{FF2B5EF4-FFF2-40B4-BE49-F238E27FC236}">
                  <a16:creationId xmlns:a16="http://schemas.microsoft.com/office/drawing/2014/main" id="{CBEEB6E4-839F-4AE3-917E-3AF3C4BCC3E2}"/>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Oval 10">
              <a:extLst>
                <a:ext uri="{FF2B5EF4-FFF2-40B4-BE49-F238E27FC236}">
                  <a16:creationId xmlns:a16="http://schemas.microsoft.com/office/drawing/2014/main" id="{E95A97A8-EE90-4A92-8A3E-82B34F28425F}"/>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9" name="Oval 11">
              <a:extLst>
                <a:ext uri="{FF2B5EF4-FFF2-40B4-BE49-F238E27FC236}">
                  <a16:creationId xmlns:a16="http://schemas.microsoft.com/office/drawing/2014/main" id="{7DEF029E-6D73-4613-B008-B5D268817433}"/>
                </a:ext>
              </a:extLst>
            </p:cNvPr>
            <p:cNvSpPr>
              <a:spLocks noChangeArrowheads="1"/>
            </p:cNvSpPr>
            <p:nvPr/>
          </p:nvSpPr>
          <p:spPr bwMode="auto">
            <a:xfrm>
              <a:off x="4800600" y="2819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2">
              <a:extLst>
                <a:ext uri="{FF2B5EF4-FFF2-40B4-BE49-F238E27FC236}">
                  <a16:creationId xmlns:a16="http://schemas.microsoft.com/office/drawing/2014/main" id="{9A440BFD-3E02-4FE5-A513-CDD291908C58}"/>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3">
              <a:extLst>
                <a:ext uri="{FF2B5EF4-FFF2-40B4-BE49-F238E27FC236}">
                  <a16:creationId xmlns:a16="http://schemas.microsoft.com/office/drawing/2014/main" id="{48807AB1-34B1-44E9-A47F-F707F7AA2057}"/>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4">
              <a:extLst>
                <a:ext uri="{FF2B5EF4-FFF2-40B4-BE49-F238E27FC236}">
                  <a16:creationId xmlns:a16="http://schemas.microsoft.com/office/drawing/2014/main" id="{BC907A22-2326-444D-A206-3BB26F3FA614}"/>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5">
              <a:extLst>
                <a:ext uri="{FF2B5EF4-FFF2-40B4-BE49-F238E27FC236}">
                  <a16:creationId xmlns:a16="http://schemas.microsoft.com/office/drawing/2014/main" id="{1F232540-DDC1-4AAC-A10D-B77D22FC0429}"/>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6">
              <a:extLst>
                <a:ext uri="{FF2B5EF4-FFF2-40B4-BE49-F238E27FC236}">
                  <a16:creationId xmlns:a16="http://schemas.microsoft.com/office/drawing/2014/main" id="{ED9F30B1-ADD3-49DA-8A3D-4ADD07153146}"/>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8">
              <a:extLst>
                <a:ext uri="{FF2B5EF4-FFF2-40B4-BE49-F238E27FC236}">
                  <a16:creationId xmlns:a16="http://schemas.microsoft.com/office/drawing/2014/main" id="{05010F46-73DE-4EAE-A9D6-9B2AB52EEA83}"/>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19">
              <a:extLst>
                <a:ext uri="{FF2B5EF4-FFF2-40B4-BE49-F238E27FC236}">
                  <a16:creationId xmlns:a16="http://schemas.microsoft.com/office/drawing/2014/main" id="{1D627EB2-1596-45EE-9947-7E9D7800900A}"/>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0">
              <a:extLst>
                <a:ext uri="{FF2B5EF4-FFF2-40B4-BE49-F238E27FC236}">
                  <a16:creationId xmlns:a16="http://schemas.microsoft.com/office/drawing/2014/main" id="{D2CB0836-9E3A-43E8-BF15-1A114C0E5659}"/>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Line 21">
              <a:extLst>
                <a:ext uri="{FF2B5EF4-FFF2-40B4-BE49-F238E27FC236}">
                  <a16:creationId xmlns:a16="http://schemas.microsoft.com/office/drawing/2014/main" id="{230B275B-E752-4688-A456-5818D57E556A}"/>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9" name="Text Box 22">
              <a:extLst>
                <a:ext uri="{FF2B5EF4-FFF2-40B4-BE49-F238E27FC236}">
                  <a16:creationId xmlns:a16="http://schemas.microsoft.com/office/drawing/2014/main" id="{C68191C9-9263-476D-A74B-8A27E162284D}"/>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60" name="Text Box 23">
              <a:extLst>
                <a:ext uri="{FF2B5EF4-FFF2-40B4-BE49-F238E27FC236}">
                  <a16:creationId xmlns:a16="http://schemas.microsoft.com/office/drawing/2014/main" id="{24FB587E-DB5D-4080-8953-1E915479A5C8}"/>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1" name="Text Box 24">
              <a:extLst>
                <a:ext uri="{FF2B5EF4-FFF2-40B4-BE49-F238E27FC236}">
                  <a16:creationId xmlns:a16="http://schemas.microsoft.com/office/drawing/2014/main" id="{F0424C88-4645-437A-8F50-D5779946396B}"/>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2" name="Text Box 25">
              <a:extLst>
                <a:ext uri="{FF2B5EF4-FFF2-40B4-BE49-F238E27FC236}">
                  <a16:creationId xmlns:a16="http://schemas.microsoft.com/office/drawing/2014/main" id="{221ECA9B-6E51-44B1-926C-7CB6760DE479}"/>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3" name="Text Box 26">
              <a:extLst>
                <a:ext uri="{FF2B5EF4-FFF2-40B4-BE49-F238E27FC236}">
                  <a16:creationId xmlns:a16="http://schemas.microsoft.com/office/drawing/2014/main" id="{6236CBEC-51F8-480D-995A-A1C6C8CF6EAE}"/>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4" name="Text Box 27">
              <a:extLst>
                <a:ext uri="{FF2B5EF4-FFF2-40B4-BE49-F238E27FC236}">
                  <a16:creationId xmlns:a16="http://schemas.microsoft.com/office/drawing/2014/main" id="{A370DA82-2484-4DBB-ACFA-76DF4915A0B5}"/>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5" name="Text Box 28">
              <a:extLst>
                <a:ext uri="{FF2B5EF4-FFF2-40B4-BE49-F238E27FC236}">
                  <a16:creationId xmlns:a16="http://schemas.microsoft.com/office/drawing/2014/main" id="{20026809-7951-4D12-871A-2B51FCD92647}"/>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6" name="Text Box 29">
              <a:extLst>
                <a:ext uri="{FF2B5EF4-FFF2-40B4-BE49-F238E27FC236}">
                  <a16:creationId xmlns:a16="http://schemas.microsoft.com/office/drawing/2014/main" id="{E99C6E06-3BCD-4A0A-8A5D-7F737BAFB7D6}"/>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6" name="Text Box 30">
              <a:extLst>
                <a:ext uri="{FF2B5EF4-FFF2-40B4-BE49-F238E27FC236}">
                  <a16:creationId xmlns:a16="http://schemas.microsoft.com/office/drawing/2014/main" id="{072512F9-F250-430B-8D94-1BCE5A18C377}"/>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7" name="TextBox 2">
              <a:extLst>
                <a:ext uri="{FF2B5EF4-FFF2-40B4-BE49-F238E27FC236}">
                  <a16:creationId xmlns:a16="http://schemas.microsoft.com/office/drawing/2014/main" id="{8F77ADB8-03CF-41E0-9D5B-E8DDF094C700}"/>
                </a:ext>
              </a:extLst>
            </p:cNvPr>
            <p:cNvSpPr txBox="1">
              <a:spLocks noChangeArrowheads="1"/>
            </p:cNvSpPr>
            <p:nvPr/>
          </p:nvSpPr>
          <p:spPr bwMode="auto">
            <a:xfrm>
              <a:off x="5990213" y="2389386"/>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41592352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6" name="Group 35">
            <a:extLst>
              <a:ext uri="{FF2B5EF4-FFF2-40B4-BE49-F238E27FC236}">
                <a16:creationId xmlns:a16="http://schemas.microsoft.com/office/drawing/2014/main" id="{9B871C1E-2214-4D80-A1B4-BE3105990354}"/>
              </a:ext>
            </a:extLst>
          </p:cNvPr>
          <p:cNvGrpSpPr/>
          <p:nvPr/>
        </p:nvGrpSpPr>
        <p:grpSpPr>
          <a:xfrm>
            <a:off x="2603937" y="1803680"/>
            <a:ext cx="3962400" cy="4712732"/>
            <a:chOff x="2971800" y="1143000"/>
            <a:chExt cx="3962400" cy="4712732"/>
          </a:xfrm>
        </p:grpSpPr>
        <p:sp>
          <p:nvSpPr>
            <p:cNvPr id="67" name="Oval 2">
              <a:extLst>
                <a:ext uri="{FF2B5EF4-FFF2-40B4-BE49-F238E27FC236}">
                  <a16:creationId xmlns:a16="http://schemas.microsoft.com/office/drawing/2014/main" id="{4C8828BF-FD65-423E-B06C-E5F5A2215F2F}"/>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68" name="Oval 3">
              <a:extLst>
                <a:ext uri="{FF2B5EF4-FFF2-40B4-BE49-F238E27FC236}">
                  <a16:creationId xmlns:a16="http://schemas.microsoft.com/office/drawing/2014/main" id="{1BD82A91-6878-4A3F-A174-D9F7B8721910}"/>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9" name="Oval 4">
              <a:extLst>
                <a:ext uri="{FF2B5EF4-FFF2-40B4-BE49-F238E27FC236}">
                  <a16:creationId xmlns:a16="http://schemas.microsoft.com/office/drawing/2014/main" id="{D1222B56-5BEE-4BD3-83E9-CB6AE85900D7}"/>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0" name="Oval 5">
              <a:extLst>
                <a:ext uri="{FF2B5EF4-FFF2-40B4-BE49-F238E27FC236}">
                  <a16:creationId xmlns:a16="http://schemas.microsoft.com/office/drawing/2014/main" id="{D9E8B2D9-69E1-4833-A329-EE457466353E}"/>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6">
              <a:extLst>
                <a:ext uri="{FF2B5EF4-FFF2-40B4-BE49-F238E27FC236}">
                  <a16:creationId xmlns:a16="http://schemas.microsoft.com/office/drawing/2014/main" id="{692BD3FA-F879-4414-B677-6782ABB05003}"/>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2" name="Oval 7">
              <a:extLst>
                <a:ext uri="{FF2B5EF4-FFF2-40B4-BE49-F238E27FC236}">
                  <a16:creationId xmlns:a16="http://schemas.microsoft.com/office/drawing/2014/main" id="{FA46BB7A-77E4-4D40-A48A-C27FC9A913A2}"/>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3" name="Oval 8">
              <a:extLst>
                <a:ext uri="{FF2B5EF4-FFF2-40B4-BE49-F238E27FC236}">
                  <a16:creationId xmlns:a16="http://schemas.microsoft.com/office/drawing/2014/main" id="{850D895C-EEC0-4E37-A4BE-C17785222DD1}"/>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4" name="Oval 9">
              <a:extLst>
                <a:ext uri="{FF2B5EF4-FFF2-40B4-BE49-F238E27FC236}">
                  <a16:creationId xmlns:a16="http://schemas.microsoft.com/office/drawing/2014/main" id="{B7B8FF5D-681B-47FD-ABF5-DCDC5B578297}"/>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5" name="Oval 10">
              <a:extLst>
                <a:ext uri="{FF2B5EF4-FFF2-40B4-BE49-F238E27FC236}">
                  <a16:creationId xmlns:a16="http://schemas.microsoft.com/office/drawing/2014/main" id="{570E6958-0B5F-46EF-A950-165BAFD37754}"/>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6" name="Oval 11">
              <a:extLst>
                <a:ext uri="{FF2B5EF4-FFF2-40B4-BE49-F238E27FC236}">
                  <a16:creationId xmlns:a16="http://schemas.microsoft.com/office/drawing/2014/main" id="{5181AF34-9387-4B8C-94F4-057EEF65C153}"/>
                </a:ext>
              </a:extLst>
            </p:cNvPr>
            <p:cNvSpPr>
              <a:spLocks noChangeArrowheads="1"/>
            </p:cNvSpPr>
            <p:nvPr/>
          </p:nvSpPr>
          <p:spPr bwMode="auto">
            <a:xfrm>
              <a:off x="4800600" y="2819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7" name="Line 12">
              <a:extLst>
                <a:ext uri="{FF2B5EF4-FFF2-40B4-BE49-F238E27FC236}">
                  <a16:creationId xmlns:a16="http://schemas.microsoft.com/office/drawing/2014/main" id="{9A8227C0-4EAA-4C96-BFCC-9D198AEA43BB}"/>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Line 13">
              <a:extLst>
                <a:ext uri="{FF2B5EF4-FFF2-40B4-BE49-F238E27FC236}">
                  <a16:creationId xmlns:a16="http://schemas.microsoft.com/office/drawing/2014/main" id="{BCE2F0EF-6754-45CC-AE2C-7FEC6856DD10}"/>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4">
              <a:extLst>
                <a:ext uri="{FF2B5EF4-FFF2-40B4-BE49-F238E27FC236}">
                  <a16:creationId xmlns:a16="http://schemas.microsoft.com/office/drawing/2014/main" id="{A72DFFE2-C2D0-4A6F-81F8-D8764D9B8F24}"/>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5">
              <a:extLst>
                <a:ext uri="{FF2B5EF4-FFF2-40B4-BE49-F238E27FC236}">
                  <a16:creationId xmlns:a16="http://schemas.microsoft.com/office/drawing/2014/main" id="{FAF0201F-EB1F-4022-886F-379043D38A8E}"/>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6">
              <a:extLst>
                <a:ext uri="{FF2B5EF4-FFF2-40B4-BE49-F238E27FC236}">
                  <a16:creationId xmlns:a16="http://schemas.microsoft.com/office/drawing/2014/main" id="{D89393CB-5267-4291-B465-CEE837E63252}"/>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8">
              <a:extLst>
                <a:ext uri="{FF2B5EF4-FFF2-40B4-BE49-F238E27FC236}">
                  <a16:creationId xmlns:a16="http://schemas.microsoft.com/office/drawing/2014/main" id="{51C12EB5-246D-47D9-B8C0-EC081D7166A2}"/>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9">
              <a:extLst>
                <a:ext uri="{FF2B5EF4-FFF2-40B4-BE49-F238E27FC236}">
                  <a16:creationId xmlns:a16="http://schemas.microsoft.com/office/drawing/2014/main" id="{3EA9C97F-CD27-4D48-BB2F-25A118C8329A}"/>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20">
              <a:extLst>
                <a:ext uri="{FF2B5EF4-FFF2-40B4-BE49-F238E27FC236}">
                  <a16:creationId xmlns:a16="http://schemas.microsoft.com/office/drawing/2014/main" id="{2B82A7AC-7FCB-4A14-AFF0-020D58160A31}"/>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1">
              <a:extLst>
                <a:ext uri="{FF2B5EF4-FFF2-40B4-BE49-F238E27FC236}">
                  <a16:creationId xmlns:a16="http://schemas.microsoft.com/office/drawing/2014/main" id="{13061369-3FD6-4050-9F69-9879B7196387}"/>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Text Box 22">
              <a:extLst>
                <a:ext uri="{FF2B5EF4-FFF2-40B4-BE49-F238E27FC236}">
                  <a16:creationId xmlns:a16="http://schemas.microsoft.com/office/drawing/2014/main" id="{5C6C5F8D-B925-4741-8A2B-61E2B29E7EAA}"/>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7" name="Text Box 23">
              <a:extLst>
                <a:ext uri="{FF2B5EF4-FFF2-40B4-BE49-F238E27FC236}">
                  <a16:creationId xmlns:a16="http://schemas.microsoft.com/office/drawing/2014/main" id="{A483E2E8-4FD8-4295-9EEA-21EBEE77FD91}"/>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8" name="Text Box 24">
              <a:extLst>
                <a:ext uri="{FF2B5EF4-FFF2-40B4-BE49-F238E27FC236}">
                  <a16:creationId xmlns:a16="http://schemas.microsoft.com/office/drawing/2014/main" id="{0C53E5EC-59CF-43B5-8D01-D517EF7FBC5E}"/>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89" name="Text Box 25">
              <a:extLst>
                <a:ext uri="{FF2B5EF4-FFF2-40B4-BE49-F238E27FC236}">
                  <a16:creationId xmlns:a16="http://schemas.microsoft.com/office/drawing/2014/main" id="{2A79E2A7-79A9-46A3-81AD-52086E4F1862}"/>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0" name="Text Box 26">
              <a:extLst>
                <a:ext uri="{FF2B5EF4-FFF2-40B4-BE49-F238E27FC236}">
                  <a16:creationId xmlns:a16="http://schemas.microsoft.com/office/drawing/2014/main" id="{EDF17740-073D-4521-B2A2-46DF6AA3D33E}"/>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1" name="Text Box 27">
              <a:extLst>
                <a:ext uri="{FF2B5EF4-FFF2-40B4-BE49-F238E27FC236}">
                  <a16:creationId xmlns:a16="http://schemas.microsoft.com/office/drawing/2014/main" id="{408512B4-DBA4-4423-BF72-09589812B148}"/>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2" name="Text Box 28">
              <a:extLst>
                <a:ext uri="{FF2B5EF4-FFF2-40B4-BE49-F238E27FC236}">
                  <a16:creationId xmlns:a16="http://schemas.microsoft.com/office/drawing/2014/main" id="{B4909BC5-B57C-43CB-A886-D91C717F35F4}"/>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3" name="Text Box 29">
              <a:extLst>
                <a:ext uri="{FF2B5EF4-FFF2-40B4-BE49-F238E27FC236}">
                  <a16:creationId xmlns:a16="http://schemas.microsoft.com/office/drawing/2014/main" id="{76281B6F-4BE1-4A9D-9BD7-D37FF5682C07}"/>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4" name="Text Box 30">
              <a:extLst>
                <a:ext uri="{FF2B5EF4-FFF2-40B4-BE49-F238E27FC236}">
                  <a16:creationId xmlns:a16="http://schemas.microsoft.com/office/drawing/2014/main" id="{949B83CC-25D8-4103-88D2-5C66928799ED}"/>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grpSp>
      <p:sp>
        <p:nvSpPr>
          <p:cNvPr id="95" name="Text Box 31">
            <a:extLst>
              <a:ext uri="{FF2B5EF4-FFF2-40B4-BE49-F238E27FC236}">
                <a16:creationId xmlns:a16="http://schemas.microsoft.com/office/drawing/2014/main" id="{4A4917CC-D09E-4469-9843-D414ADDFBC41}"/>
              </a:ext>
            </a:extLst>
          </p:cNvPr>
          <p:cNvSpPr txBox="1">
            <a:spLocks noChangeArrowheads="1"/>
          </p:cNvSpPr>
          <p:nvPr/>
        </p:nvSpPr>
        <p:spPr bwMode="auto">
          <a:xfrm>
            <a:off x="6220896" y="5810014"/>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98" name="Rectangle 1">
            <a:extLst>
              <a:ext uri="{FF2B5EF4-FFF2-40B4-BE49-F238E27FC236}">
                <a16:creationId xmlns:a16="http://schemas.microsoft.com/office/drawing/2014/main" id="{CEFCCDF5-F616-4E90-A416-98074F13FADD}"/>
              </a:ext>
            </a:extLst>
          </p:cNvPr>
          <p:cNvSpPr>
            <a:spLocks noChangeArrowheads="1"/>
          </p:cNvSpPr>
          <p:nvPr/>
        </p:nvSpPr>
        <p:spPr bwMode="auto">
          <a:xfrm>
            <a:off x="6830496" y="3282853"/>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1, 4, 8, 2, 10</a:t>
            </a:r>
          </a:p>
        </p:txBody>
      </p:sp>
      <p:sp>
        <p:nvSpPr>
          <p:cNvPr id="99" name="TextBox 2">
            <a:extLst>
              <a:ext uri="{FF2B5EF4-FFF2-40B4-BE49-F238E27FC236}">
                <a16:creationId xmlns:a16="http://schemas.microsoft.com/office/drawing/2014/main" id="{71E3F72D-653A-4AFA-9936-1DF9E760F8C5}"/>
              </a:ext>
            </a:extLst>
          </p:cNvPr>
          <p:cNvSpPr txBox="1">
            <a:spLocks noChangeArrowheads="1"/>
          </p:cNvSpPr>
          <p:nvPr/>
        </p:nvSpPr>
        <p:spPr bwMode="auto">
          <a:xfrm>
            <a:off x="6003350" y="3371614"/>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Tree>
    <p:extLst>
      <p:ext uri="{BB962C8B-B14F-4D97-AF65-F5344CB8AC3E}">
        <p14:creationId xmlns:p14="http://schemas.microsoft.com/office/powerpoint/2010/main" val="2224136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96</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7" name="Text Box 31">
            <a:extLst>
              <a:ext uri="{FF2B5EF4-FFF2-40B4-BE49-F238E27FC236}">
                <a16:creationId xmlns:a16="http://schemas.microsoft.com/office/drawing/2014/main" id="{9BD1AC08-65B6-4BAB-A826-0DC146061FE7}"/>
              </a:ext>
            </a:extLst>
          </p:cNvPr>
          <p:cNvSpPr txBox="1">
            <a:spLocks noChangeArrowheads="1"/>
          </p:cNvSpPr>
          <p:nvPr/>
        </p:nvSpPr>
        <p:spPr bwMode="auto">
          <a:xfrm>
            <a:off x="6354204" y="5792678"/>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38" name="Rectangle 1">
            <a:extLst>
              <a:ext uri="{FF2B5EF4-FFF2-40B4-BE49-F238E27FC236}">
                <a16:creationId xmlns:a16="http://schemas.microsoft.com/office/drawing/2014/main" id="{EDC4A9B3-93DF-4F54-BD8E-FD4E23A7DBD1}"/>
              </a:ext>
            </a:extLst>
          </p:cNvPr>
          <p:cNvSpPr>
            <a:spLocks noChangeArrowheads="1"/>
          </p:cNvSpPr>
          <p:nvPr/>
        </p:nvSpPr>
        <p:spPr bwMode="auto">
          <a:xfrm>
            <a:off x="6928246" y="2803376"/>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3, 1, 4, 8, 2, 10</a:t>
            </a:r>
          </a:p>
        </p:txBody>
      </p:sp>
      <p:grpSp>
        <p:nvGrpSpPr>
          <p:cNvPr id="39" name="Group 38">
            <a:extLst>
              <a:ext uri="{FF2B5EF4-FFF2-40B4-BE49-F238E27FC236}">
                <a16:creationId xmlns:a16="http://schemas.microsoft.com/office/drawing/2014/main" id="{99373988-4101-4DB7-ACDE-EAD0DC1E240A}"/>
              </a:ext>
            </a:extLst>
          </p:cNvPr>
          <p:cNvGrpSpPr/>
          <p:nvPr/>
        </p:nvGrpSpPr>
        <p:grpSpPr>
          <a:xfrm>
            <a:off x="2772804" y="1818610"/>
            <a:ext cx="3962400" cy="4712732"/>
            <a:chOff x="2971800" y="1143000"/>
            <a:chExt cx="3962400" cy="4712732"/>
          </a:xfrm>
        </p:grpSpPr>
        <p:sp>
          <p:nvSpPr>
            <p:cNvPr id="40" name="Oval 2">
              <a:extLst>
                <a:ext uri="{FF2B5EF4-FFF2-40B4-BE49-F238E27FC236}">
                  <a16:creationId xmlns:a16="http://schemas.microsoft.com/office/drawing/2014/main" id="{FDAACEB4-8BBB-4BBB-A5B9-A27B0E391887}"/>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1" name="Oval 3">
              <a:extLst>
                <a:ext uri="{FF2B5EF4-FFF2-40B4-BE49-F238E27FC236}">
                  <a16:creationId xmlns:a16="http://schemas.microsoft.com/office/drawing/2014/main" id="{C83C414F-4421-4E99-8C79-0E29B4670B9E}"/>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4">
              <a:extLst>
                <a:ext uri="{FF2B5EF4-FFF2-40B4-BE49-F238E27FC236}">
                  <a16:creationId xmlns:a16="http://schemas.microsoft.com/office/drawing/2014/main" id="{4AB131C4-838E-49E9-8B2E-BF2C75793697}"/>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3" name="Oval 5">
              <a:extLst>
                <a:ext uri="{FF2B5EF4-FFF2-40B4-BE49-F238E27FC236}">
                  <a16:creationId xmlns:a16="http://schemas.microsoft.com/office/drawing/2014/main" id="{9352083B-61A7-4D0A-AB1A-AB0583EE5527}"/>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4" name="Oval 6">
              <a:extLst>
                <a:ext uri="{FF2B5EF4-FFF2-40B4-BE49-F238E27FC236}">
                  <a16:creationId xmlns:a16="http://schemas.microsoft.com/office/drawing/2014/main" id="{70DE088C-A7EA-45B1-A749-487C5F58DC2C}"/>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5" name="Oval 7">
              <a:extLst>
                <a:ext uri="{FF2B5EF4-FFF2-40B4-BE49-F238E27FC236}">
                  <a16:creationId xmlns:a16="http://schemas.microsoft.com/office/drawing/2014/main" id="{973B94B3-AF19-4426-8EB3-BE4A71EEEDAC}"/>
                </a:ext>
              </a:extLst>
            </p:cNvPr>
            <p:cNvSpPr>
              <a:spLocks noChangeArrowheads="1"/>
            </p:cNvSpPr>
            <p:nvPr/>
          </p:nvSpPr>
          <p:spPr bwMode="auto">
            <a:xfrm>
              <a:off x="4876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6" name="Oval 8">
              <a:extLst>
                <a:ext uri="{FF2B5EF4-FFF2-40B4-BE49-F238E27FC236}">
                  <a16:creationId xmlns:a16="http://schemas.microsoft.com/office/drawing/2014/main" id="{DCE2F486-BCA2-4C0B-8484-235E71EF8F50}"/>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7" name="Oval 9">
              <a:extLst>
                <a:ext uri="{FF2B5EF4-FFF2-40B4-BE49-F238E27FC236}">
                  <a16:creationId xmlns:a16="http://schemas.microsoft.com/office/drawing/2014/main" id="{45E5E762-5737-443E-A049-43F51B40CF48}"/>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Oval 10">
              <a:extLst>
                <a:ext uri="{FF2B5EF4-FFF2-40B4-BE49-F238E27FC236}">
                  <a16:creationId xmlns:a16="http://schemas.microsoft.com/office/drawing/2014/main" id="{7A4B72C8-CFF1-4922-B239-8AAD22E58CBA}"/>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9" name="Oval 11">
              <a:extLst>
                <a:ext uri="{FF2B5EF4-FFF2-40B4-BE49-F238E27FC236}">
                  <a16:creationId xmlns:a16="http://schemas.microsoft.com/office/drawing/2014/main" id="{F4CAD24F-5841-41AB-8925-6CF00B6E395C}"/>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50" name="Line 12">
              <a:extLst>
                <a:ext uri="{FF2B5EF4-FFF2-40B4-BE49-F238E27FC236}">
                  <a16:creationId xmlns:a16="http://schemas.microsoft.com/office/drawing/2014/main" id="{D0D0681E-713E-4D5A-8B12-94DD7F39D88C}"/>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3">
              <a:extLst>
                <a:ext uri="{FF2B5EF4-FFF2-40B4-BE49-F238E27FC236}">
                  <a16:creationId xmlns:a16="http://schemas.microsoft.com/office/drawing/2014/main" id="{64514589-841C-4527-9CED-6E3E4D055E6E}"/>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4">
              <a:extLst>
                <a:ext uri="{FF2B5EF4-FFF2-40B4-BE49-F238E27FC236}">
                  <a16:creationId xmlns:a16="http://schemas.microsoft.com/office/drawing/2014/main" id="{7113DF77-5186-4776-AC5A-680F3BF646B9}"/>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5">
              <a:extLst>
                <a:ext uri="{FF2B5EF4-FFF2-40B4-BE49-F238E27FC236}">
                  <a16:creationId xmlns:a16="http://schemas.microsoft.com/office/drawing/2014/main" id="{39FCA85C-7F30-4721-9106-CAD7E6C4F6BD}"/>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6">
              <a:extLst>
                <a:ext uri="{FF2B5EF4-FFF2-40B4-BE49-F238E27FC236}">
                  <a16:creationId xmlns:a16="http://schemas.microsoft.com/office/drawing/2014/main" id="{94CF943A-8CCA-40A0-A762-AB936441BA9C}"/>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18">
              <a:extLst>
                <a:ext uri="{FF2B5EF4-FFF2-40B4-BE49-F238E27FC236}">
                  <a16:creationId xmlns:a16="http://schemas.microsoft.com/office/drawing/2014/main" id="{DB06C5EC-0689-4D6B-93D9-67F0DCF94371}"/>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19">
              <a:extLst>
                <a:ext uri="{FF2B5EF4-FFF2-40B4-BE49-F238E27FC236}">
                  <a16:creationId xmlns:a16="http://schemas.microsoft.com/office/drawing/2014/main" id="{95CD9ED3-768F-4B57-898E-67B7A49D78A9}"/>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Line 20">
              <a:extLst>
                <a:ext uri="{FF2B5EF4-FFF2-40B4-BE49-F238E27FC236}">
                  <a16:creationId xmlns:a16="http://schemas.microsoft.com/office/drawing/2014/main" id="{E3A8374B-D606-4481-8EE8-E3DF4D3378A2}"/>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8" name="Line 21">
              <a:extLst>
                <a:ext uri="{FF2B5EF4-FFF2-40B4-BE49-F238E27FC236}">
                  <a16:creationId xmlns:a16="http://schemas.microsoft.com/office/drawing/2014/main" id="{DE30ABBE-65CB-425F-A346-EDF4586EBF68}"/>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9" name="Text Box 22">
              <a:extLst>
                <a:ext uri="{FF2B5EF4-FFF2-40B4-BE49-F238E27FC236}">
                  <a16:creationId xmlns:a16="http://schemas.microsoft.com/office/drawing/2014/main" id="{2C100C09-70E0-4A50-84FD-C4DC3A6504EC}"/>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60" name="Text Box 23">
              <a:extLst>
                <a:ext uri="{FF2B5EF4-FFF2-40B4-BE49-F238E27FC236}">
                  <a16:creationId xmlns:a16="http://schemas.microsoft.com/office/drawing/2014/main" id="{4D3F3DFE-E520-43FB-A060-B46FE6623B38}"/>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61" name="Text Box 24">
              <a:extLst>
                <a:ext uri="{FF2B5EF4-FFF2-40B4-BE49-F238E27FC236}">
                  <a16:creationId xmlns:a16="http://schemas.microsoft.com/office/drawing/2014/main" id="{99BE3C79-80EF-4390-B10E-A8A1E5AA9B9B}"/>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2" name="Text Box 25">
              <a:extLst>
                <a:ext uri="{FF2B5EF4-FFF2-40B4-BE49-F238E27FC236}">
                  <a16:creationId xmlns:a16="http://schemas.microsoft.com/office/drawing/2014/main" id="{88FADE23-1DF7-41D9-A367-2016C9606F1F}"/>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3" name="Text Box 26">
              <a:extLst>
                <a:ext uri="{FF2B5EF4-FFF2-40B4-BE49-F238E27FC236}">
                  <a16:creationId xmlns:a16="http://schemas.microsoft.com/office/drawing/2014/main" id="{7A428A1F-9328-4CC5-8F7B-58D5E77D6DE2}"/>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4" name="Text Box 27">
              <a:extLst>
                <a:ext uri="{FF2B5EF4-FFF2-40B4-BE49-F238E27FC236}">
                  <a16:creationId xmlns:a16="http://schemas.microsoft.com/office/drawing/2014/main" id="{CA84F1C5-5DE4-4203-94F8-190FF72B7EC0}"/>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5" name="Text Box 28">
              <a:extLst>
                <a:ext uri="{FF2B5EF4-FFF2-40B4-BE49-F238E27FC236}">
                  <a16:creationId xmlns:a16="http://schemas.microsoft.com/office/drawing/2014/main" id="{899BAF53-7D70-4B4A-9D23-4E1049A4816D}"/>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6" name="Text Box 29">
              <a:extLst>
                <a:ext uri="{FF2B5EF4-FFF2-40B4-BE49-F238E27FC236}">
                  <a16:creationId xmlns:a16="http://schemas.microsoft.com/office/drawing/2014/main" id="{0ECC6A2F-CC1F-4608-AD0F-AFA642929B1F}"/>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6" name="Text Box 30">
              <a:extLst>
                <a:ext uri="{FF2B5EF4-FFF2-40B4-BE49-F238E27FC236}">
                  <a16:creationId xmlns:a16="http://schemas.microsoft.com/office/drawing/2014/main" id="{F2CF3F03-D681-4C99-8AE9-ED9C7835D1A3}"/>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7" name="TextBox 2">
              <a:extLst>
                <a:ext uri="{FF2B5EF4-FFF2-40B4-BE49-F238E27FC236}">
                  <a16:creationId xmlns:a16="http://schemas.microsoft.com/office/drawing/2014/main" id="{72F2D128-E95D-410E-B0CC-7762D25B3AF8}"/>
                </a:ext>
              </a:extLst>
            </p:cNvPr>
            <p:cNvSpPr txBox="1">
              <a:spLocks noChangeArrowheads="1"/>
            </p:cNvSpPr>
            <p:nvPr/>
          </p:nvSpPr>
          <p:spPr bwMode="auto">
            <a:xfrm>
              <a:off x="6189227" y="2221468"/>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20937132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sp>
        <p:nvSpPr>
          <p:cNvPr id="36" name="Rectangle 1">
            <a:extLst>
              <a:ext uri="{FF2B5EF4-FFF2-40B4-BE49-F238E27FC236}">
                <a16:creationId xmlns:a16="http://schemas.microsoft.com/office/drawing/2014/main" id="{6680C761-BED1-4CDA-85FB-12739F9F9A67}"/>
              </a:ext>
            </a:extLst>
          </p:cNvPr>
          <p:cNvSpPr>
            <a:spLocks noChangeArrowheads="1"/>
          </p:cNvSpPr>
          <p:nvPr/>
        </p:nvSpPr>
        <p:spPr bwMode="auto">
          <a:xfrm>
            <a:off x="6739811" y="2916282"/>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 3, 1, 4, 8, 2, 10</a:t>
            </a:r>
          </a:p>
        </p:txBody>
      </p:sp>
      <p:grpSp>
        <p:nvGrpSpPr>
          <p:cNvPr id="67" name="Group 66">
            <a:extLst>
              <a:ext uri="{FF2B5EF4-FFF2-40B4-BE49-F238E27FC236}">
                <a16:creationId xmlns:a16="http://schemas.microsoft.com/office/drawing/2014/main" id="{5056CFC7-262E-490F-886D-B844A9FBFBEA}"/>
              </a:ext>
            </a:extLst>
          </p:cNvPr>
          <p:cNvGrpSpPr/>
          <p:nvPr/>
        </p:nvGrpSpPr>
        <p:grpSpPr>
          <a:xfrm>
            <a:off x="2584371" y="1746850"/>
            <a:ext cx="4267200" cy="4712732"/>
            <a:chOff x="2971800" y="1143000"/>
            <a:chExt cx="4267200" cy="4712732"/>
          </a:xfrm>
        </p:grpSpPr>
        <p:sp>
          <p:nvSpPr>
            <p:cNvPr id="68" name="Oval 2">
              <a:extLst>
                <a:ext uri="{FF2B5EF4-FFF2-40B4-BE49-F238E27FC236}">
                  <a16:creationId xmlns:a16="http://schemas.microsoft.com/office/drawing/2014/main" id="{63ECCFDE-D9A8-49F0-B8A4-A2871C1F043E}"/>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69" name="Oval 3">
              <a:extLst>
                <a:ext uri="{FF2B5EF4-FFF2-40B4-BE49-F238E27FC236}">
                  <a16:creationId xmlns:a16="http://schemas.microsoft.com/office/drawing/2014/main" id="{AC092F0C-13FC-4FFE-BF61-CFA4493A3113}"/>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0" name="Oval 4">
              <a:extLst>
                <a:ext uri="{FF2B5EF4-FFF2-40B4-BE49-F238E27FC236}">
                  <a16:creationId xmlns:a16="http://schemas.microsoft.com/office/drawing/2014/main" id="{42FA1CBD-F828-415A-AFDE-156E6166862D}"/>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1" name="Oval 5">
              <a:extLst>
                <a:ext uri="{FF2B5EF4-FFF2-40B4-BE49-F238E27FC236}">
                  <a16:creationId xmlns:a16="http://schemas.microsoft.com/office/drawing/2014/main" id="{BC72B965-8094-4F7E-B89F-4835147AE2AE}"/>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2" name="Oval 6">
              <a:extLst>
                <a:ext uri="{FF2B5EF4-FFF2-40B4-BE49-F238E27FC236}">
                  <a16:creationId xmlns:a16="http://schemas.microsoft.com/office/drawing/2014/main" id="{4B65A4AD-5F60-47EA-8474-3FF09EA55EFF}"/>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3" name="Oval 7">
              <a:extLst>
                <a:ext uri="{FF2B5EF4-FFF2-40B4-BE49-F238E27FC236}">
                  <a16:creationId xmlns:a16="http://schemas.microsoft.com/office/drawing/2014/main" id="{A2D66FED-330A-48A6-A248-F5B55F7640C6}"/>
                </a:ext>
              </a:extLst>
            </p:cNvPr>
            <p:cNvSpPr>
              <a:spLocks noChangeArrowheads="1"/>
            </p:cNvSpPr>
            <p:nvPr/>
          </p:nvSpPr>
          <p:spPr bwMode="auto">
            <a:xfrm>
              <a:off x="4876800" y="38100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4" name="Oval 8">
              <a:extLst>
                <a:ext uri="{FF2B5EF4-FFF2-40B4-BE49-F238E27FC236}">
                  <a16:creationId xmlns:a16="http://schemas.microsoft.com/office/drawing/2014/main" id="{A8F5FA94-BDE7-4D88-9C62-8DD17044863C}"/>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5" name="Oval 9">
              <a:extLst>
                <a:ext uri="{FF2B5EF4-FFF2-40B4-BE49-F238E27FC236}">
                  <a16:creationId xmlns:a16="http://schemas.microsoft.com/office/drawing/2014/main" id="{FE4B3753-C8A3-4BB2-949E-79A495F49866}"/>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6" name="Oval 10">
              <a:extLst>
                <a:ext uri="{FF2B5EF4-FFF2-40B4-BE49-F238E27FC236}">
                  <a16:creationId xmlns:a16="http://schemas.microsoft.com/office/drawing/2014/main" id="{5B83E894-68A2-4042-9FB6-78D834E352A5}"/>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7" name="Oval 11">
              <a:extLst>
                <a:ext uri="{FF2B5EF4-FFF2-40B4-BE49-F238E27FC236}">
                  <a16:creationId xmlns:a16="http://schemas.microsoft.com/office/drawing/2014/main" id="{A546F2AF-9A80-4DD2-8405-7183E44CFE11}"/>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8" name="Line 12">
              <a:extLst>
                <a:ext uri="{FF2B5EF4-FFF2-40B4-BE49-F238E27FC236}">
                  <a16:creationId xmlns:a16="http://schemas.microsoft.com/office/drawing/2014/main" id="{A56E77EC-ED3F-40C0-BB8A-FF6574870E25}"/>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3">
              <a:extLst>
                <a:ext uri="{FF2B5EF4-FFF2-40B4-BE49-F238E27FC236}">
                  <a16:creationId xmlns:a16="http://schemas.microsoft.com/office/drawing/2014/main" id="{4E4FD3FD-E684-4F59-9285-A37F2C71FA68}"/>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4">
              <a:extLst>
                <a:ext uri="{FF2B5EF4-FFF2-40B4-BE49-F238E27FC236}">
                  <a16:creationId xmlns:a16="http://schemas.microsoft.com/office/drawing/2014/main" id="{4BF603C2-6E5A-452D-A188-573E13FF10D9}"/>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5">
              <a:extLst>
                <a:ext uri="{FF2B5EF4-FFF2-40B4-BE49-F238E27FC236}">
                  <a16:creationId xmlns:a16="http://schemas.microsoft.com/office/drawing/2014/main" id="{99910080-6BC2-4AC3-B44A-DC115A0A7421}"/>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6">
              <a:extLst>
                <a:ext uri="{FF2B5EF4-FFF2-40B4-BE49-F238E27FC236}">
                  <a16:creationId xmlns:a16="http://schemas.microsoft.com/office/drawing/2014/main" id="{2D8591C4-0ED9-44BD-8074-4F5E5B22CF5D}"/>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8">
              <a:extLst>
                <a:ext uri="{FF2B5EF4-FFF2-40B4-BE49-F238E27FC236}">
                  <a16:creationId xmlns:a16="http://schemas.microsoft.com/office/drawing/2014/main" id="{8C400D5D-1695-491C-869B-7E3FA3F49ACF}"/>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19">
              <a:extLst>
                <a:ext uri="{FF2B5EF4-FFF2-40B4-BE49-F238E27FC236}">
                  <a16:creationId xmlns:a16="http://schemas.microsoft.com/office/drawing/2014/main" id="{B7E56AA4-91DD-4C33-9C10-65776FC0916E}"/>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0">
              <a:extLst>
                <a:ext uri="{FF2B5EF4-FFF2-40B4-BE49-F238E27FC236}">
                  <a16:creationId xmlns:a16="http://schemas.microsoft.com/office/drawing/2014/main" id="{8ECAF9C5-0181-498D-8187-C048DC421F1E}"/>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Line 21">
              <a:extLst>
                <a:ext uri="{FF2B5EF4-FFF2-40B4-BE49-F238E27FC236}">
                  <a16:creationId xmlns:a16="http://schemas.microsoft.com/office/drawing/2014/main" id="{1A9C3DE2-7579-4D84-8D09-61042666D23D}"/>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7" name="Text Box 22">
              <a:extLst>
                <a:ext uri="{FF2B5EF4-FFF2-40B4-BE49-F238E27FC236}">
                  <a16:creationId xmlns:a16="http://schemas.microsoft.com/office/drawing/2014/main" id="{C2502A35-26E3-4888-8F57-B0FE2FAE2724}"/>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8" name="Text Box 23">
              <a:extLst>
                <a:ext uri="{FF2B5EF4-FFF2-40B4-BE49-F238E27FC236}">
                  <a16:creationId xmlns:a16="http://schemas.microsoft.com/office/drawing/2014/main" id="{72D89933-A889-42DB-8C94-8103C507298A}"/>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9" name="Text Box 24">
              <a:extLst>
                <a:ext uri="{FF2B5EF4-FFF2-40B4-BE49-F238E27FC236}">
                  <a16:creationId xmlns:a16="http://schemas.microsoft.com/office/drawing/2014/main" id="{47078D19-5325-4A41-982B-6A21EE4F9613}"/>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90" name="Text Box 25">
              <a:extLst>
                <a:ext uri="{FF2B5EF4-FFF2-40B4-BE49-F238E27FC236}">
                  <a16:creationId xmlns:a16="http://schemas.microsoft.com/office/drawing/2014/main" id="{1DDD538F-E180-4E3B-A086-CB7F50371D74}"/>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1" name="Text Box 26">
              <a:extLst>
                <a:ext uri="{FF2B5EF4-FFF2-40B4-BE49-F238E27FC236}">
                  <a16:creationId xmlns:a16="http://schemas.microsoft.com/office/drawing/2014/main" id="{F428117B-07BC-409A-BB5D-24D6F8283D27}"/>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2" name="Text Box 27">
              <a:extLst>
                <a:ext uri="{FF2B5EF4-FFF2-40B4-BE49-F238E27FC236}">
                  <a16:creationId xmlns:a16="http://schemas.microsoft.com/office/drawing/2014/main" id="{4E7E85B3-148F-4DAD-BB01-E1E8C04A0E73}"/>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3" name="Text Box 28">
              <a:extLst>
                <a:ext uri="{FF2B5EF4-FFF2-40B4-BE49-F238E27FC236}">
                  <a16:creationId xmlns:a16="http://schemas.microsoft.com/office/drawing/2014/main" id="{5EAB1641-0358-4825-BC0E-EA57B986639F}"/>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4" name="Text Box 29">
              <a:extLst>
                <a:ext uri="{FF2B5EF4-FFF2-40B4-BE49-F238E27FC236}">
                  <a16:creationId xmlns:a16="http://schemas.microsoft.com/office/drawing/2014/main" id="{75E610D9-E712-448C-8260-F08FBA808FB9}"/>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5" name="Text Box 30">
              <a:extLst>
                <a:ext uri="{FF2B5EF4-FFF2-40B4-BE49-F238E27FC236}">
                  <a16:creationId xmlns:a16="http://schemas.microsoft.com/office/drawing/2014/main" id="{B3D1AF45-DE5F-42E3-BAD5-2D930F48BC8E}"/>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8" name="Text Box 31">
              <a:extLst>
                <a:ext uri="{FF2B5EF4-FFF2-40B4-BE49-F238E27FC236}">
                  <a16:creationId xmlns:a16="http://schemas.microsoft.com/office/drawing/2014/main" id="{974F3900-9640-4D85-9004-6D8E70E8FCF2}"/>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sp>
          <p:nvSpPr>
            <p:cNvPr id="99" name="TextBox 2">
              <a:extLst>
                <a:ext uri="{FF2B5EF4-FFF2-40B4-BE49-F238E27FC236}">
                  <a16:creationId xmlns:a16="http://schemas.microsoft.com/office/drawing/2014/main" id="{7CF13B17-867C-463B-AE21-9224E1207430}"/>
                </a:ext>
              </a:extLst>
            </p:cNvPr>
            <p:cNvSpPr txBox="1">
              <a:spLocks noChangeArrowheads="1"/>
            </p:cNvSpPr>
            <p:nvPr/>
          </p:nvSpPr>
          <p:spPr bwMode="auto">
            <a:xfrm>
              <a:off x="6344920" y="2450068"/>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grpSp>
    </p:spTree>
    <p:extLst>
      <p:ext uri="{BB962C8B-B14F-4D97-AF65-F5344CB8AC3E}">
        <p14:creationId xmlns:p14="http://schemas.microsoft.com/office/powerpoint/2010/main" val="269567727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7" name="Group 36">
            <a:extLst>
              <a:ext uri="{FF2B5EF4-FFF2-40B4-BE49-F238E27FC236}">
                <a16:creationId xmlns:a16="http://schemas.microsoft.com/office/drawing/2014/main" id="{049BDE61-09A1-4C6E-99A4-36BEDB5FCDB1}"/>
              </a:ext>
            </a:extLst>
          </p:cNvPr>
          <p:cNvGrpSpPr/>
          <p:nvPr/>
        </p:nvGrpSpPr>
        <p:grpSpPr>
          <a:xfrm>
            <a:off x="2653337" y="1705724"/>
            <a:ext cx="3962400" cy="4733330"/>
            <a:chOff x="2971800" y="1122402"/>
            <a:chExt cx="3962400" cy="4733330"/>
          </a:xfrm>
        </p:grpSpPr>
        <p:sp>
          <p:nvSpPr>
            <p:cNvPr id="38" name="Oval 2">
              <a:extLst>
                <a:ext uri="{FF2B5EF4-FFF2-40B4-BE49-F238E27FC236}">
                  <a16:creationId xmlns:a16="http://schemas.microsoft.com/office/drawing/2014/main" id="{A27763E1-8DA3-40B4-941A-794B228D7A61}"/>
                </a:ext>
              </a:extLst>
            </p:cNvPr>
            <p:cNvSpPr>
              <a:spLocks noChangeArrowheads="1"/>
            </p:cNvSpPr>
            <p:nvPr/>
          </p:nvSpPr>
          <p:spPr bwMode="auto">
            <a:xfrm>
              <a:off x="3276600" y="2057400"/>
              <a:ext cx="304800" cy="304800"/>
            </a:xfrm>
            <a:prstGeom prst="ellipse">
              <a:avLst/>
            </a:prstGeom>
            <a:solidFill>
              <a:schemeClr val="bg1">
                <a:lumMod val="7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39" name="Oval 3">
              <a:extLst>
                <a:ext uri="{FF2B5EF4-FFF2-40B4-BE49-F238E27FC236}">
                  <a16:creationId xmlns:a16="http://schemas.microsoft.com/office/drawing/2014/main" id="{852CE5DB-3671-4E6B-9F27-32DD86572CDB}"/>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0" name="Oval 4">
              <a:extLst>
                <a:ext uri="{FF2B5EF4-FFF2-40B4-BE49-F238E27FC236}">
                  <a16:creationId xmlns:a16="http://schemas.microsoft.com/office/drawing/2014/main" id="{4F2929DD-35C8-471A-B657-DBA2BC46344A}"/>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1" name="Oval 5">
              <a:extLst>
                <a:ext uri="{FF2B5EF4-FFF2-40B4-BE49-F238E27FC236}">
                  <a16:creationId xmlns:a16="http://schemas.microsoft.com/office/drawing/2014/main" id="{B2CFB8DC-9E80-4B9C-BF0B-960F7ED45C89}"/>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2" name="Oval 6">
              <a:extLst>
                <a:ext uri="{FF2B5EF4-FFF2-40B4-BE49-F238E27FC236}">
                  <a16:creationId xmlns:a16="http://schemas.microsoft.com/office/drawing/2014/main" id="{EA4EB46B-BFA1-4CD4-ACDC-9427B59ED763}"/>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3" name="Oval 7">
              <a:extLst>
                <a:ext uri="{FF2B5EF4-FFF2-40B4-BE49-F238E27FC236}">
                  <a16:creationId xmlns:a16="http://schemas.microsoft.com/office/drawing/2014/main" id="{EFE375C1-B4E8-43D6-BF5A-3B767296D24A}"/>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4" name="Oval 8">
              <a:extLst>
                <a:ext uri="{FF2B5EF4-FFF2-40B4-BE49-F238E27FC236}">
                  <a16:creationId xmlns:a16="http://schemas.microsoft.com/office/drawing/2014/main" id="{52056C44-6F19-4E61-9343-9D775237F068}"/>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45" name="Oval 9">
              <a:extLst>
                <a:ext uri="{FF2B5EF4-FFF2-40B4-BE49-F238E27FC236}">
                  <a16:creationId xmlns:a16="http://schemas.microsoft.com/office/drawing/2014/main" id="{77F539BF-56BF-4AC4-AAB8-774F043B71A1}"/>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6" name="Oval 10">
              <a:extLst>
                <a:ext uri="{FF2B5EF4-FFF2-40B4-BE49-F238E27FC236}">
                  <a16:creationId xmlns:a16="http://schemas.microsoft.com/office/drawing/2014/main" id="{054DC0ED-5DCC-4E10-A49C-44D71DAC8CCB}"/>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7" name="Oval 11">
              <a:extLst>
                <a:ext uri="{FF2B5EF4-FFF2-40B4-BE49-F238E27FC236}">
                  <a16:creationId xmlns:a16="http://schemas.microsoft.com/office/drawing/2014/main" id="{CE3EE431-BBD5-4353-8F4A-3684EF8B2B1F}"/>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48" name="Line 12">
              <a:extLst>
                <a:ext uri="{FF2B5EF4-FFF2-40B4-BE49-F238E27FC236}">
                  <a16:creationId xmlns:a16="http://schemas.microsoft.com/office/drawing/2014/main" id="{D42DA4D5-B503-4291-8EC0-2D3CAC95C216}"/>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9" name="Line 13">
              <a:extLst>
                <a:ext uri="{FF2B5EF4-FFF2-40B4-BE49-F238E27FC236}">
                  <a16:creationId xmlns:a16="http://schemas.microsoft.com/office/drawing/2014/main" id="{6619C581-FC27-487F-8114-3A98749D996E}"/>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0" name="Line 14">
              <a:extLst>
                <a:ext uri="{FF2B5EF4-FFF2-40B4-BE49-F238E27FC236}">
                  <a16:creationId xmlns:a16="http://schemas.microsoft.com/office/drawing/2014/main" id="{4C73E6B8-23ED-4D3C-9226-134A728B53E3}"/>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1" name="Line 15">
              <a:extLst>
                <a:ext uri="{FF2B5EF4-FFF2-40B4-BE49-F238E27FC236}">
                  <a16:creationId xmlns:a16="http://schemas.microsoft.com/office/drawing/2014/main" id="{6D1DCCAD-7F42-4933-8DFC-2A54B640DA48}"/>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2" name="Line 16">
              <a:extLst>
                <a:ext uri="{FF2B5EF4-FFF2-40B4-BE49-F238E27FC236}">
                  <a16:creationId xmlns:a16="http://schemas.microsoft.com/office/drawing/2014/main" id="{BD193A84-0F1C-463D-AC28-4A0AB0CC3FEC}"/>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3" name="Line 18">
              <a:extLst>
                <a:ext uri="{FF2B5EF4-FFF2-40B4-BE49-F238E27FC236}">
                  <a16:creationId xmlns:a16="http://schemas.microsoft.com/office/drawing/2014/main" id="{489CBCD5-12A4-44B8-BE2F-01F81CD0ABD0}"/>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 name="Line 19">
              <a:extLst>
                <a:ext uri="{FF2B5EF4-FFF2-40B4-BE49-F238E27FC236}">
                  <a16:creationId xmlns:a16="http://schemas.microsoft.com/office/drawing/2014/main" id="{8D3998A3-4479-4ECA-B0A0-4CD83BBC7C39}"/>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 name="Line 20">
              <a:extLst>
                <a:ext uri="{FF2B5EF4-FFF2-40B4-BE49-F238E27FC236}">
                  <a16:creationId xmlns:a16="http://schemas.microsoft.com/office/drawing/2014/main" id="{3D823FE5-43FF-4AE9-9F75-C1214864CB13}"/>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 name="Line 21">
              <a:extLst>
                <a:ext uri="{FF2B5EF4-FFF2-40B4-BE49-F238E27FC236}">
                  <a16:creationId xmlns:a16="http://schemas.microsoft.com/office/drawing/2014/main" id="{67298B1C-4FF6-4388-AF53-4C8BE3F76B03}"/>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7" name="Text Box 22">
              <a:extLst>
                <a:ext uri="{FF2B5EF4-FFF2-40B4-BE49-F238E27FC236}">
                  <a16:creationId xmlns:a16="http://schemas.microsoft.com/office/drawing/2014/main" id="{2AEB4E82-0083-4696-891C-0304CBCBA0EC}"/>
                </a:ext>
              </a:extLst>
            </p:cNvPr>
            <p:cNvSpPr txBox="1">
              <a:spLocks noChangeArrowheads="1"/>
            </p:cNvSpPr>
            <p:nvPr/>
          </p:nvSpPr>
          <p:spPr bwMode="auto">
            <a:xfrm>
              <a:off x="3048000" y="1122402"/>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58" name="Text Box 23">
              <a:extLst>
                <a:ext uri="{FF2B5EF4-FFF2-40B4-BE49-F238E27FC236}">
                  <a16:creationId xmlns:a16="http://schemas.microsoft.com/office/drawing/2014/main" id="{C1C2885E-5CEE-4C30-923C-568F156267A6}"/>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59" name="Text Box 24">
              <a:extLst>
                <a:ext uri="{FF2B5EF4-FFF2-40B4-BE49-F238E27FC236}">
                  <a16:creationId xmlns:a16="http://schemas.microsoft.com/office/drawing/2014/main" id="{3D1F8956-F60C-4CC7-827F-D91442FEB16C}"/>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60" name="Text Box 25">
              <a:extLst>
                <a:ext uri="{FF2B5EF4-FFF2-40B4-BE49-F238E27FC236}">
                  <a16:creationId xmlns:a16="http://schemas.microsoft.com/office/drawing/2014/main" id="{BFC39F41-8DA1-4BC5-AB78-40C6CF8E4190}"/>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61" name="Text Box 26">
              <a:extLst>
                <a:ext uri="{FF2B5EF4-FFF2-40B4-BE49-F238E27FC236}">
                  <a16:creationId xmlns:a16="http://schemas.microsoft.com/office/drawing/2014/main" id="{78F967ED-EB0B-4A08-99A9-3D321995F1AD}"/>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62" name="Text Box 27">
              <a:extLst>
                <a:ext uri="{FF2B5EF4-FFF2-40B4-BE49-F238E27FC236}">
                  <a16:creationId xmlns:a16="http://schemas.microsoft.com/office/drawing/2014/main" id="{119E1479-C65E-422D-AAC9-224020EC47ED}"/>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63" name="Text Box 28">
              <a:extLst>
                <a:ext uri="{FF2B5EF4-FFF2-40B4-BE49-F238E27FC236}">
                  <a16:creationId xmlns:a16="http://schemas.microsoft.com/office/drawing/2014/main" id="{56945F72-9332-4676-B195-608A375754C6}"/>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64" name="Text Box 29">
              <a:extLst>
                <a:ext uri="{FF2B5EF4-FFF2-40B4-BE49-F238E27FC236}">
                  <a16:creationId xmlns:a16="http://schemas.microsoft.com/office/drawing/2014/main" id="{68FD1CA4-9F81-47AC-A0FC-5B912A57C4F7}"/>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65" name="Text Box 30">
              <a:extLst>
                <a:ext uri="{FF2B5EF4-FFF2-40B4-BE49-F238E27FC236}">
                  <a16:creationId xmlns:a16="http://schemas.microsoft.com/office/drawing/2014/main" id="{D0711158-D848-4909-B5FB-A92279103DCB}"/>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grpSp>
      <p:sp>
        <p:nvSpPr>
          <p:cNvPr id="66" name="Text Box 31">
            <a:extLst>
              <a:ext uri="{FF2B5EF4-FFF2-40B4-BE49-F238E27FC236}">
                <a16:creationId xmlns:a16="http://schemas.microsoft.com/office/drawing/2014/main" id="{A863E5A4-8E85-431D-A22F-7C7A4EE19C32}"/>
              </a:ext>
            </a:extLst>
          </p:cNvPr>
          <p:cNvSpPr txBox="1">
            <a:spLocks noChangeArrowheads="1"/>
          </p:cNvSpPr>
          <p:nvPr/>
        </p:nvSpPr>
        <p:spPr bwMode="auto">
          <a:xfrm>
            <a:off x="6239390" y="5688722"/>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10</a:t>
            </a:r>
          </a:p>
        </p:txBody>
      </p:sp>
      <p:sp>
        <p:nvSpPr>
          <p:cNvPr id="96" name="Rectangle 1">
            <a:extLst>
              <a:ext uri="{FF2B5EF4-FFF2-40B4-BE49-F238E27FC236}">
                <a16:creationId xmlns:a16="http://schemas.microsoft.com/office/drawing/2014/main" id="{5DA92C19-7F94-4655-AD80-F123BF7A41B3}"/>
              </a:ext>
            </a:extLst>
          </p:cNvPr>
          <p:cNvSpPr>
            <a:spLocks noChangeArrowheads="1"/>
          </p:cNvSpPr>
          <p:nvPr/>
        </p:nvSpPr>
        <p:spPr bwMode="auto">
          <a:xfrm>
            <a:off x="6848990" y="3097922"/>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6, 3, 1, 4, 8, 2, 10</a:t>
            </a:r>
          </a:p>
        </p:txBody>
      </p:sp>
      <p:sp>
        <p:nvSpPr>
          <p:cNvPr id="97" name="TextBox 2">
            <a:extLst>
              <a:ext uri="{FF2B5EF4-FFF2-40B4-BE49-F238E27FC236}">
                <a16:creationId xmlns:a16="http://schemas.microsoft.com/office/drawing/2014/main" id="{87818C3F-EFBE-4831-BD1A-214C7CBE453D}"/>
              </a:ext>
            </a:extLst>
          </p:cNvPr>
          <p:cNvSpPr txBox="1">
            <a:spLocks noChangeArrowheads="1"/>
          </p:cNvSpPr>
          <p:nvPr/>
        </p:nvSpPr>
        <p:spPr bwMode="auto">
          <a:xfrm>
            <a:off x="5949405" y="3196982"/>
            <a:ext cx="712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Tree>
    <p:extLst>
      <p:ext uri="{BB962C8B-B14F-4D97-AF65-F5344CB8AC3E}">
        <p14:creationId xmlns:p14="http://schemas.microsoft.com/office/powerpoint/2010/main" val="202462159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GRAPHS</a:t>
            </a:r>
          </a:p>
        </p:txBody>
      </p:sp>
      <p:grpSp>
        <p:nvGrpSpPr>
          <p:cNvPr id="36" name="Group 35">
            <a:extLst>
              <a:ext uri="{FF2B5EF4-FFF2-40B4-BE49-F238E27FC236}">
                <a16:creationId xmlns:a16="http://schemas.microsoft.com/office/drawing/2014/main" id="{70B0B622-3997-4EB7-90AD-6EB93E9E76B0}"/>
              </a:ext>
            </a:extLst>
          </p:cNvPr>
          <p:cNvGrpSpPr/>
          <p:nvPr/>
        </p:nvGrpSpPr>
        <p:grpSpPr>
          <a:xfrm>
            <a:off x="2651283" y="1629204"/>
            <a:ext cx="4267200" cy="4712732"/>
            <a:chOff x="2971800" y="1143000"/>
            <a:chExt cx="4267200" cy="4712732"/>
          </a:xfrm>
        </p:grpSpPr>
        <p:sp>
          <p:nvSpPr>
            <p:cNvPr id="67" name="Oval 2">
              <a:extLst>
                <a:ext uri="{FF2B5EF4-FFF2-40B4-BE49-F238E27FC236}">
                  <a16:creationId xmlns:a16="http://schemas.microsoft.com/office/drawing/2014/main" id="{8A6512F3-0886-494D-8B2E-DDE681A8CE58}"/>
                </a:ext>
              </a:extLst>
            </p:cNvPr>
            <p:cNvSpPr>
              <a:spLocks noChangeArrowheads="1"/>
            </p:cNvSpPr>
            <p:nvPr/>
          </p:nvSpPr>
          <p:spPr bwMode="auto">
            <a:xfrm>
              <a:off x="3276600" y="2057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68" name="Oval 3">
              <a:extLst>
                <a:ext uri="{FF2B5EF4-FFF2-40B4-BE49-F238E27FC236}">
                  <a16:creationId xmlns:a16="http://schemas.microsoft.com/office/drawing/2014/main" id="{D3CAED90-5484-489B-B501-00F59C554F6B}"/>
                </a:ext>
              </a:extLst>
            </p:cNvPr>
            <p:cNvSpPr>
              <a:spLocks noChangeArrowheads="1"/>
            </p:cNvSpPr>
            <p:nvPr/>
          </p:nvSpPr>
          <p:spPr bwMode="auto">
            <a:xfrm>
              <a:off x="3352800" y="3352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9" name="Oval 4">
              <a:extLst>
                <a:ext uri="{FF2B5EF4-FFF2-40B4-BE49-F238E27FC236}">
                  <a16:creationId xmlns:a16="http://schemas.microsoft.com/office/drawing/2014/main" id="{0D6DA317-C091-462E-88BF-56F8F2578B52}"/>
                </a:ext>
              </a:extLst>
            </p:cNvPr>
            <p:cNvSpPr>
              <a:spLocks noChangeArrowheads="1"/>
            </p:cNvSpPr>
            <p:nvPr/>
          </p:nvSpPr>
          <p:spPr bwMode="auto">
            <a:xfrm>
              <a:off x="3429000" y="48768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0" name="Oval 5">
              <a:extLst>
                <a:ext uri="{FF2B5EF4-FFF2-40B4-BE49-F238E27FC236}">
                  <a16:creationId xmlns:a16="http://schemas.microsoft.com/office/drawing/2014/main" id="{17AF1150-2086-452E-9CA2-2BE8AB5E777C}"/>
                </a:ext>
              </a:extLst>
            </p:cNvPr>
            <p:cNvSpPr>
              <a:spLocks noChangeArrowheads="1"/>
            </p:cNvSpPr>
            <p:nvPr/>
          </p:nvSpPr>
          <p:spPr bwMode="auto">
            <a:xfrm>
              <a:off x="3276600" y="1143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 name="Oval 6">
              <a:extLst>
                <a:ext uri="{FF2B5EF4-FFF2-40B4-BE49-F238E27FC236}">
                  <a16:creationId xmlns:a16="http://schemas.microsoft.com/office/drawing/2014/main" id="{875C6AE5-51BE-4F18-A933-8B69824A4D67}"/>
                </a:ext>
              </a:extLst>
            </p:cNvPr>
            <p:cNvSpPr>
              <a:spLocks noChangeArrowheads="1"/>
            </p:cNvSpPr>
            <p:nvPr/>
          </p:nvSpPr>
          <p:spPr bwMode="auto">
            <a:xfrm>
              <a:off x="6400800" y="3581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2" name="Oval 7">
              <a:extLst>
                <a:ext uri="{FF2B5EF4-FFF2-40B4-BE49-F238E27FC236}">
                  <a16:creationId xmlns:a16="http://schemas.microsoft.com/office/drawing/2014/main" id="{51429AF1-5D1C-4977-ABB3-3C2684B40336}"/>
                </a:ext>
              </a:extLst>
            </p:cNvPr>
            <p:cNvSpPr>
              <a:spLocks noChangeArrowheads="1"/>
            </p:cNvSpPr>
            <p:nvPr/>
          </p:nvSpPr>
          <p:spPr bwMode="auto">
            <a:xfrm>
              <a:off x="4876800" y="38100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3" name="Oval 8">
              <a:extLst>
                <a:ext uri="{FF2B5EF4-FFF2-40B4-BE49-F238E27FC236}">
                  <a16:creationId xmlns:a16="http://schemas.microsoft.com/office/drawing/2014/main" id="{497031AF-685C-40D4-9B74-DF7C89910C45}"/>
                </a:ext>
              </a:extLst>
            </p:cNvPr>
            <p:cNvSpPr>
              <a:spLocks noChangeArrowheads="1"/>
            </p:cNvSpPr>
            <p:nvPr/>
          </p:nvSpPr>
          <p:spPr bwMode="auto">
            <a:xfrm>
              <a:off x="6629400" y="4876800"/>
              <a:ext cx="304800" cy="304800"/>
            </a:xfrm>
            <a:prstGeom prst="ellipse">
              <a:avLst/>
            </a:prstGeom>
            <a:solidFill>
              <a:schemeClr val="tx1">
                <a:lumMod val="95000"/>
                <a:lumOff val="5000"/>
              </a:schemeClr>
            </a:solidFill>
            <a:ln w="9525">
              <a:solidFill>
                <a:schemeClr val="tx1"/>
              </a:solidFill>
              <a:round/>
              <a:headEnd/>
              <a:tailEnd/>
            </a:ln>
            <a:effectLst/>
          </p:spPr>
          <p:txBody>
            <a:bodyPr wrap="none" anchor="ctr"/>
            <a:lstStyle/>
            <a:p>
              <a:pPr>
                <a:defRPr/>
              </a:pPr>
              <a:endParaRPr lang="en-US">
                <a:latin typeface="Times New Roman" charset="0"/>
                <a:ea typeface="ＭＳ Ｐゴシック" charset="0"/>
              </a:endParaRPr>
            </a:p>
          </p:txBody>
        </p:sp>
        <p:sp>
          <p:nvSpPr>
            <p:cNvPr id="74" name="Oval 9">
              <a:extLst>
                <a:ext uri="{FF2B5EF4-FFF2-40B4-BE49-F238E27FC236}">
                  <a16:creationId xmlns:a16="http://schemas.microsoft.com/office/drawing/2014/main" id="{B7AC3EF4-5B13-4E00-8751-3A24BD7FAD21}"/>
                </a:ext>
              </a:extLst>
            </p:cNvPr>
            <p:cNvSpPr>
              <a:spLocks noChangeArrowheads="1"/>
            </p:cNvSpPr>
            <p:nvPr/>
          </p:nvSpPr>
          <p:spPr bwMode="auto">
            <a:xfrm>
              <a:off x="5029200" y="51816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5" name="Oval 10">
              <a:extLst>
                <a:ext uri="{FF2B5EF4-FFF2-40B4-BE49-F238E27FC236}">
                  <a16:creationId xmlns:a16="http://schemas.microsoft.com/office/drawing/2014/main" id="{38D60FC5-2A50-485A-B8DE-FA41BBB60857}"/>
                </a:ext>
              </a:extLst>
            </p:cNvPr>
            <p:cNvSpPr>
              <a:spLocks noChangeArrowheads="1"/>
            </p:cNvSpPr>
            <p:nvPr/>
          </p:nvSpPr>
          <p:spPr bwMode="auto">
            <a:xfrm>
              <a:off x="4800600" y="1676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6" name="Oval 11">
              <a:extLst>
                <a:ext uri="{FF2B5EF4-FFF2-40B4-BE49-F238E27FC236}">
                  <a16:creationId xmlns:a16="http://schemas.microsoft.com/office/drawing/2014/main" id="{DAAA3CD9-EB9B-4C7F-86FC-0619503BF1C0}"/>
                </a:ext>
              </a:extLst>
            </p:cNvPr>
            <p:cNvSpPr>
              <a:spLocks noChangeArrowheads="1"/>
            </p:cNvSpPr>
            <p:nvPr/>
          </p:nvSpPr>
          <p:spPr bwMode="auto">
            <a:xfrm>
              <a:off x="4800600" y="2819400"/>
              <a:ext cx="304800" cy="3048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sp>
          <p:nvSpPr>
            <p:cNvPr id="77" name="Line 12">
              <a:extLst>
                <a:ext uri="{FF2B5EF4-FFF2-40B4-BE49-F238E27FC236}">
                  <a16:creationId xmlns:a16="http://schemas.microsoft.com/office/drawing/2014/main" id="{99C5B772-38DD-4E00-A93D-B37958F70FC4}"/>
                </a:ext>
              </a:extLst>
            </p:cNvPr>
            <p:cNvSpPr>
              <a:spLocks noChangeShapeType="1"/>
            </p:cNvSpPr>
            <p:nvPr/>
          </p:nvSpPr>
          <p:spPr bwMode="auto">
            <a:xfrm flipV="1">
              <a:off x="3581400" y="1905000"/>
              <a:ext cx="12192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8" name="Line 13">
              <a:extLst>
                <a:ext uri="{FF2B5EF4-FFF2-40B4-BE49-F238E27FC236}">
                  <a16:creationId xmlns:a16="http://schemas.microsoft.com/office/drawing/2014/main" id="{33FE3D43-AA43-408D-8466-109B896036E6}"/>
                </a:ext>
              </a:extLst>
            </p:cNvPr>
            <p:cNvSpPr>
              <a:spLocks noChangeShapeType="1"/>
            </p:cNvSpPr>
            <p:nvPr/>
          </p:nvSpPr>
          <p:spPr bwMode="auto">
            <a:xfrm>
              <a:off x="3581400" y="2286000"/>
              <a:ext cx="1219200" cy="685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9" name="Line 14">
              <a:extLst>
                <a:ext uri="{FF2B5EF4-FFF2-40B4-BE49-F238E27FC236}">
                  <a16:creationId xmlns:a16="http://schemas.microsoft.com/office/drawing/2014/main" id="{74C327FA-02F4-4EC4-AF36-D5536CDADF32}"/>
                </a:ext>
              </a:extLst>
            </p:cNvPr>
            <p:cNvSpPr>
              <a:spLocks noChangeShapeType="1"/>
            </p:cNvSpPr>
            <p:nvPr/>
          </p:nvSpPr>
          <p:spPr bwMode="auto">
            <a:xfrm>
              <a:off x="3581400" y="2286000"/>
              <a:ext cx="1371600" cy="1524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0" name="Line 15">
              <a:extLst>
                <a:ext uri="{FF2B5EF4-FFF2-40B4-BE49-F238E27FC236}">
                  <a16:creationId xmlns:a16="http://schemas.microsoft.com/office/drawing/2014/main" id="{D1153ECE-E393-47CE-BAA8-8FBAC6FADED2}"/>
                </a:ext>
              </a:extLst>
            </p:cNvPr>
            <p:cNvSpPr>
              <a:spLocks noChangeShapeType="1"/>
            </p:cNvSpPr>
            <p:nvPr/>
          </p:nvSpPr>
          <p:spPr bwMode="auto">
            <a:xfrm flipV="1">
              <a:off x="3657600" y="3048000"/>
              <a:ext cx="1143000" cy="533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1" name="Line 16">
              <a:extLst>
                <a:ext uri="{FF2B5EF4-FFF2-40B4-BE49-F238E27FC236}">
                  <a16:creationId xmlns:a16="http://schemas.microsoft.com/office/drawing/2014/main" id="{24075580-BA2A-458A-8A9D-BE3912808ED9}"/>
                </a:ext>
              </a:extLst>
            </p:cNvPr>
            <p:cNvSpPr>
              <a:spLocks noChangeShapeType="1"/>
            </p:cNvSpPr>
            <p:nvPr/>
          </p:nvSpPr>
          <p:spPr bwMode="auto">
            <a:xfrm>
              <a:off x="3657600" y="3581400"/>
              <a:ext cx="1219200" cy="381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2" name="Line 18">
              <a:extLst>
                <a:ext uri="{FF2B5EF4-FFF2-40B4-BE49-F238E27FC236}">
                  <a16:creationId xmlns:a16="http://schemas.microsoft.com/office/drawing/2014/main" id="{1845E826-7426-41C6-8EA0-CE60CB1894B2}"/>
                </a:ext>
              </a:extLst>
            </p:cNvPr>
            <p:cNvSpPr>
              <a:spLocks noChangeShapeType="1"/>
            </p:cNvSpPr>
            <p:nvPr/>
          </p:nvSpPr>
          <p:spPr bwMode="auto">
            <a:xfrm flipV="1">
              <a:off x="5181600" y="3733800"/>
              <a:ext cx="12192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3" name="Line 19">
              <a:extLst>
                <a:ext uri="{FF2B5EF4-FFF2-40B4-BE49-F238E27FC236}">
                  <a16:creationId xmlns:a16="http://schemas.microsoft.com/office/drawing/2014/main" id="{7C1BEED6-DCA0-43D4-AF05-7AC804152CAF}"/>
                </a:ext>
              </a:extLst>
            </p:cNvPr>
            <p:cNvSpPr>
              <a:spLocks noChangeShapeType="1"/>
            </p:cNvSpPr>
            <p:nvPr/>
          </p:nvSpPr>
          <p:spPr bwMode="auto">
            <a:xfrm flipV="1">
              <a:off x="3733800" y="3886200"/>
              <a:ext cx="2667000" cy="11430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4" name="Line 20">
              <a:extLst>
                <a:ext uri="{FF2B5EF4-FFF2-40B4-BE49-F238E27FC236}">
                  <a16:creationId xmlns:a16="http://schemas.microsoft.com/office/drawing/2014/main" id="{5EFAFD8B-FE5F-41BF-B0C9-18F208A1B041}"/>
                </a:ext>
              </a:extLst>
            </p:cNvPr>
            <p:cNvSpPr>
              <a:spLocks noChangeShapeType="1"/>
            </p:cNvSpPr>
            <p:nvPr/>
          </p:nvSpPr>
          <p:spPr bwMode="auto">
            <a:xfrm>
              <a:off x="37338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5" name="Line 21">
              <a:extLst>
                <a:ext uri="{FF2B5EF4-FFF2-40B4-BE49-F238E27FC236}">
                  <a16:creationId xmlns:a16="http://schemas.microsoft.com/office/drawing/2014/main" id="{B1B5B2C7-16A3-499B-BBD3-753B0EB2FA36}"/>
                </a:ext>
              </a:extLst>
            </p:cNvPr>
            <p:cNvSpPr>
              <a:spLocks noChangeShapeType="1"/>
            </p:cNvSpPr>
            <p:nvPr/>
          </p:nvSpPr>
          <p:spPr bwMode="auto">
            <a:xfrm flipV="1">
              <a:off x="5334000" y="5105400"/>
              <a:ext cx="1295400" cy="228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86" name="Text Box 22">
              <a:extLst>
                <a:ext uri="{FF2B5EF4-FFF2-40B4-BE49-F238E27FC236}">
                  <a16:creationId xmlns:a16="http://schemas.microsoft.com/office/drawing/2014/main" id="{A5EC7D85-DFB0-469B-B1B2-45269CB09CAA}"/>
                </a:ext>
              </a:extLst>
            </p:cNvPr>
            <p:cNvSpPr txBox="1">
              <a:spLocks noChangeArrowheads="1"/>
            </p:cNvSpPr>
            <p:nvPr/>
          </p:nvSpPr>
          <p:spPr bwMode="auto">
            <a:xfrm>
              <a:off x="3048000" y="121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9</a:t>
              </a:r>
            </a:p>
          </p:txBody>
        </p:sp>
        <p:sp>
          <p:nvSpPr>
            <p:cNvPr id="87" name="Text Box 23">
              <a:extLst>
                <a:ext uri="{FF2B5EF4-FFF2-40B4-BE49-F238E27FC236}">
                  <a16:creationId xmlns:a16="http://schemas.microsoft.com/office/drawing/2014/main" id="{3B2BCB22-D62C-48EB-9D58-6A51AD504C29}"/>
                </a:ext>
              </a:extLst>
            </p:cNvPr>
            <p:cNvSpPr txBox="1">
              <a:spLocks noChangeArrowheads="1"/>
            </p:cNvSpPr>
            <p:nvPr/>
          </p:nvSpPr>
          <p:spPr bwMode="auto">
            <a:xfrm>
              <a:off x="4495800" y="1371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a:t>
              </a:r>
            </a:p>
          </p:txBody>
        </p:sp>
        <p:sp>
          <p:nvSpPr>
            <p:cNvPr id="88" name="Text Box 24">
              <a:extLst>
                <a:ext uri="{FF2B5EF4-FFF2-40B4-BE49-F238E27FC236}">
                  <a16:creationId xmlns:a16="http://schemas.microsoft.com/office/drawing/2014/main" id="{95060D60-E272-4141-B415-71DF0AACDB73}"/>
                </a:ext>
              </a:extLst>
            </p:cNvPr>
            <p:cNvSpPr txBox="1">
              <a:spLocks noChangeArrowheads="1"/>
            </p:cNvSpPr>
            <p:nvPr/>
          </p:nvSpPr>
          <p:spPr bwMode="auto">
            <a:xfrm>
              <a:off x="2971800" y="22098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7</a:t>
              </a:r>
            </a:p>
          </p:txBody>
        </p:sp>
        <p:sp>
          <p:nvSpPr>
            <p:cNvPr id="89" name="Text Box 25">
              <a:extLst>
                <a:ext uri="{FF2B5EF4-FFF2-40B4-BE49-F238E27FC236}">
                  <a16:creationId xmlns:a16="http://schemas.microsoft.com/office/drawing/2014/main" id="{64A8D7F5-BF85-4EE1-879C-6AC1366AA05C}"/>
                </a:ext>
              </a:extLst>
            </p:cNvPr>
            <p:cNvSpPr txBox="1">
              <a:spLocks noChangeArrowheads="1"/>
            </p:cNvSpPr>
            <p:nvPr/>
          </p:nvSpPr>
          <p:spPr bwMode="auto">
            <a:xfrm>
              <a:off x="4648200" y="25146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3</a:t>
              </a:r>
            </a:p>
          </p:txBody>
        </p:sp>
        <p:sp>
          <p:nvSpPr>
            <p:cNvPr id="90" name="Text Box 26">
              <a:extLst>
                <a:ext uri="{FF2B5EF4-FFF2-40B4-BE49-F238E27FC236}">
                  <a16:creationId xmlns:a16="http://schemas.microsoft.com/office/drawing/2014/main" id="{7A3768D2-6DC4-460E-83B9-B8A1F866DEB6}"/>
                </a:ext>
              </a:extLst>
            </p:cNvPr>
            <p:cNvSpPr txBox="1">
              <a:spLocks noChangeArrowheads="1"/>
            </p:cNvSpPr>
            <p:nvPr/>
          </p:nvSpPr>
          <p:spPr bwMode="auto">
            <a:xfrm>
              <a:off x="3048000" y="3429000"/>
              <a:ext cx="381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5</a:t>
              </a:r>
            </a:p>
          </p:txBody>
        </p:sp>
        <p:sp>
          <p:nvSpPr>
            <p:cNvPr id="91" name="Text Box 27">
              <a:extLst>
                <a:ext uri="{FF2B5EF4-FFF2-40B4-BE49-F238E27FC236}">
                  <a16:creationId xmlns:a16="http://schemas.microsoft.com/office/drawing/2014/main" id="{032F67CE-564D-42CD-8768-E54083C8776A}"/>
                </a:ext>
              </a:extLst>
            </p:cNvPr>
            <p:cNvSpPr txBox="1">
              <a:spLocks noChangeArrowheads="1"/>
            </p:cNvSpPr>
            <p:nvPr/>
          </p:nvSpPr>
          <p:spPr bwMode="auto">
            <a:xfrm>
              <a:off x="3124200" y="5029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4</a:t>
              </a:r>
            </a:p>
          </p:txBody>
        </p:sp>
        <p:sp>
          <p:nvSpPr>
            <p:cNvPr id="92" name="Text Box 28">
              <a:extLst>
                <a:ext uri="{FF2B5EF4-FFF2-40B4-BE49-F238E27FC236}">
                  <a16:creationId xmlns:a16="http://schemas.microsoft.com/office/drawing/2014/main" id="{29E6CF48-7638-4009-B2EE-35B77BA312E1}"/>
                </a:ext>
              </a:extLst>
            </p:cNvPr>
            <p:cNvSpPr txBox="1">
              <a:spLocks noChangeArrowheads="1"/>
            </p:cNvSpPr>
            <p:nvPr/>
          </p:nvSpPr>
          <p:spPr bwMode="auto">
            <a:xfrm>
              <a:off x="5029200" y="3505200"/>
              <a:ext cx="304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6</a:t>
              </a:r>
            </a:p>
          </p:txBody>
        </p:sp>
        <p:sp>
          <p:nvSpPr>
            <p:cNvPr id="93" name="Text Box 29">
              <a:extLst>
                <a:ext uri="{FF2B5EF4-FFF2-40B4-BE49-F238E27FC236}">
                  <a16:creationId xmlns:a16="http://schemas.microsoft.com/office/drawing/2014/main" id="{46A925E9-11DD-47EF-8767-DBE21B2CDFB0}"/>
                </a:ext>
              </a:extLst>
            </p:cNvPr>
            <p:cNvSpPr txBox="1">
              <a:spLocks noChangeArrowheads="1"/>
            </p:cNvSpPr>
            <p:nvPr/>
          </p:nvSpPr>
          <p:spPr bwMode="auto">
            <a:xfrm>
              <a:off x="6324600" y="3200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ea typeface="ＭＳ Ｐゴシック" charset="0"/>
                </a:rPr>
                <a:t>8</a:t>
              </a:r>
            </a:p>
          </p:txBody>
        </p:sp>
        <p:sp>
          <p:nvSpPr>
            <p:cNvPr id="94" name="Text Box 30">
              <a:extLst>
                <a:ext uri="{FF2B5EF4-FFF2-40B4-BE49-F238E27FC236}">
                  <a16:creationId xmlns:a16="http://schemas.microsoft.com/office/drawing/2014/main" id="{27C03BD8-011F-4E9B-A78C-A949F6D29404}"/>
                </a:ext>
              </a:extLst>
            </p:cNvPr>
            <p:cNvSpPr txBox="1">
              <a:spLocks noChangeArrowheads="1"/>
            </p:cNvSpPr>
            <p:nvPr/>
          </p:nvSpPr>
          <p:spPr bwMode="auto">
            <a:xfrm>
              <a:off x="4800600" y="5486400"/>
              <a:ext cx="4572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2</a:t>
              </a:r>
            </a:p>
          </p:txBody>
        </p:sp>
        <p:sp>
          <p:nvSpPr>
            <p:cNvPr id="95" name="Text Box 31">
              <a:extLst>
                <a:ext uri="{FF2B5EF4-FFF2-40B4-BE49-F238E27FC236}">
                  <a16:creationId xmlns:a16="http://schemas.microsoft.com/office/drawing/2014/main" id="{3C455EF2-3D03-4CAC-A304-6A2773EED9A4}"/>
                </a:ext>
              </a:extLst>
            </p:cNvPr>
            <p:cNvSpPr txBox="1">
              <a:spLocks noChangeArrowheads="1"/>
            </p:cNvSpPr>
            <p:nvPr/>
          </p:nvSpPr>
          <p:spPr bwMode="auto">
            <a:xfrm>
              <a:off x="6629400" y="5257800"/>
              <a:ext cx="609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10</a:t>
              </a:r>
            </a:p>
          </p:txBody>
        </p:sp>
      </p:grpSp>
      <p:sp>
        <p:nvSpPr>
          <p:cNvPr id="98" name="Rectangle 1">
            <a:extLst>
              <a:ext uri="{FF2B5EF4-FFF2-40B4-BE49-F238E27FC236}">
                <a16:creationId xmlns:a16="http://schemas.microsoft.com/office/drawing/2014/main" id="{17F578D3-6A80-40AE-A5D5-543D812A4533}"/>
              </a:ext>
            </a:extLst>
          </p:cNvPr>
          <p:cNvSpPr>
            <a:spLocks noChangeArrowheads="1"/>
          </p:cNvSpPr>
          <p:nvPr/>
        </p:nvSpPr>
        <p:spPr bwMode="auto">
          <a:xfrm>
            <a:off x="6613683" y="2755735"/>
            <a:ext cx="3810000" cy="533400"/>
          </a:xfrm>
          <a:prstGeom prst="rect">
            <a:avLst/>
          </a:prstGeom>
          <a:solidFill>
            <a:srgbClr val="F1F2A9"/>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7, 6, 3, 1, 4, 8, 2, 10</a:t>
            </a:r>
          </a:p>
        </p:txBody>
      </p:sp>
      <p:sp>
        <p:nvSpPr>
          <p:cNvPr id="99" name="TextBox 2">
            <a:extLst>
              <a:ext uri="{FF2B5EF4-FFF2-40B4-BE49-F238E27FC236}">
                <a16:creationId xmlns:a16="http://schemas.microsoft.com/office/drawing/2014/main" id="{341865FC-BA57-433C-8F95-938617A24192}"/>
              </a:ext>
            </a:extLst>
          </p:cNvPr>
          <p:cNvSpPr txBox="1">
            <a:spLocks noChangeArrowheads="1"/>
          </p:cNvSpPr>
          <p:nvPr/>
        </p:nvSpPr>
        <p:spPr bwMode="auto">
          <a:xfrm>
            <a:off x="5792510" y="2880670"/>
            <a:ext cx="668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spcBef>
                <a:spcPct val="0"/>
              </a:spcBef>
            </a:pPr>
            <a:r>
              <a:rPr lang="en-US" altLang="en-US" sz="2000" dirty="0">
                <a:ea typeface="MS Mincho" panose="02020609040205080304" pitchFamily="49" charset="-128"/>
                <a:cs typeface="Times New Roman" panose="02020603050405020304" pitchFamily="18" charset="0"/>
              </a:rPr>
              <a:t>head</a:t>
            </a:r>
          </a:p>
        </p:txBody>
      </p:sp>
    </p:spTree>
    <p:extLst>
      <p:ext uri="{BB962C8B-B14F-4D97-AF65-F5344CB8AC3E}">
        <p14:creationId xmlns:p14="http://schemas.microsoft.com/office/powerpoint/2010/main" val="3793643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8149</TotalTime>
  <Words>3172</Words>
  <Application>Microsoft Office PowerPoint</Application>
  <PresentationFormat>Widescreen</PresentationFormat>
  <Paragraphs>1459</Paragraphs>
  <Slides>110</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0" baseType="lpstr">
      <vt:lpstr>MS Mincho</vt:lpstr>
      <vt:lpstr>ＭＳ Ｐゴシック</vt:lpstr>
      <vt:lpstr>Arial</vt:lpstr>
      <vt:lpstr>Calibri</vt:lpstr>
      <vt:lpstr>Calibri Light</vt:lpstr>
      <vt:lpstr>Helvetica</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826</cp:revision>
  <dcterms:created xsi:type="dcterms:W3CDTF">2018-01-29T06:10:27Z</dcterms:created>
  <dcterms:modified xsi:type="dcterms:W3CDTF">2018-11-30T08:40:51Z</dcterms:modified>
</cp:coreProperties>
</file>