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4A2F-0197-4617-92A9-414A4A589DBA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0547-40B8-43E1-896D-A7E13E14A9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96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10547-40B8-43E1-896D-A7E13E14A9C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61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9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56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762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1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8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5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4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5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8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6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1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72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2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1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8C7FC-208E-4F4D-9524-003E31F43980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26D8-85C5-4A59-82D2-C495C9DBB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0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750AC-0C56-EE43-C7E0-04A0E573E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Проект для Яндекс лицея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7D5586-778D-DEA6-6CA7-9528F7241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Менеджер задач</a:t>
            </a:r>
          </a:p>
          <a:p>
            <a:pPr algn="l"/>
            <a:r>
              <a:rPr lang="ru-RU" dirty="0"/>
              <a:t>Выполнил: Смирнов Егор</a:t>
            </a:r>
          </a:p>
        </p:txBody>
      </p:sp>
    </p:spTree>
    <p:extLst>
      <p:ext uri="{BB962C8B-B14F-4D97-AF65-F5344CB8AC3E}">
        <p14:creationId xmlns:p14="http://schemas.microsoft.com/office/powerpoint/2010/main" val="35514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9EFD2-0475-6681-E496-AF1BEB1F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6" y="1181100"/>
            <a:ext cx="9383848" cy="2590800"/>
          </a:xfrm>
        </p:spPr>
        <p:txBody>
          <a:bodyPr/>
          <a:lstStyle/>
          <a:p>
            <a:r>
              <a:rPr lang="ru-RU" sz="4400" dirty="0"/>
              <a:t>Описание программы: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2A9FA-A1A6-EFE3-E049-EFFDC8AE5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4775" y="1409700"/>
            <a:ext cx="8825659" cy="2362200"/>
          </a:xfrm>
        </p:spPr>
        <p:txBody>
          <a:bodyPr>
            <a:normAutofit/>
          </a:bodyPr>
          <a:lstStyle/>
          <a:p>
            <a:r>
              <a:rPr lang="ru-RU" sz="2000" dirty="0"/>
              <a:t>Программа состоит из окна, в котором можно создать задачу, удалить ее, пометить выполненной или невыполненной, дать этой задаче категорию или даже добавить для нее изображение. После чего, можно сохранить это как табличку в </a:t>
            </a:r>
            <a:r>
              <a:rPr lang="en-US" sz="2000" dirty="0"/>
              <a:t>excel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2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29A0-2061-24B0-5BF8-FA315C56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59" y="1376744"/>
            <a:ext cx="9404723" cy="1400530"/>
          </a:xfrm>
        </p:spPr>
        <p:txBody>
          <a:bodyPr/>
          <a:lstStyle/>
          <a:p>
            <a:r>
              <a:rPr lang="ru-RU" sz="6000" dirty="0"/>
              <a:t>Структура:</a:t>
            </a:r>
            <a:br>
              <a:rPr lang="ru-RU" sz="4000" dirty="0"/>
            </a:br>
            <a:r>
              <a:rPr lang="ru-RU" sz="4000" dirty="0"/>
              <a:t>БД состоит из</a:t>
            </a:r>
            <a:r>
              <a:rPr lang="en-US" sz="4000" dirty="0"/>
              <a:t> </a:t>
            </a:r>
            <a:r>
              <a:rPr lang="ru-RU" sz="4000" dirty="0"/>
              <a:t>таблицы, в которую входит </a:t>
            </a:r>
            <a:r>
              <a:rPr lang="en-US" sz="4000" dirty="0"/>
              <a:t>id </a:t>
            </a:r>
            <a:r>
              <a:rPr lang="ru-RU" sz="4000" dirty="0"/>
              <a:t>задачи, ее суть(</a:t>
            </a:r>
            <a:r>
              <a:rPr lang="en-US" sz="4000" dirty="0"/>
              <a:t>name</a:t>
            </a:r>
            <a:r>
              <a:rPr lang="ru-RU" sz="4000" dirty="0"/>
              <a:t>), категория, степень готовности(1 – задача выполнена, 0 – задача не выполнена), и картинка</a:t>
            </a:r>
          </a:p>
        </p:txBody>
      </p:sp>
    </p:spTree>
    <p:extLst>
      <p:ext uri="{BB962C8B-B14F-4D97-AF65-F5344CB8AC3E}">
        <p14:creationId xmlns:p14="http://schemas.microsoft.com/office/powerpoint/2010/main" val="14974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BFEBF-FEF5-EC15-BC16-CB229EE9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729" y="1219200"/>
            <a:ext cx="8825659" cy="1981200"/>
          </a:xfrm>
        </p:spPr>
        <p:txBody>
          <a:bodyPr/>
          <a:lstStyle/>
          <a:p>
            <a:r>
              <a:rPr lang="ru-RU" dirty="0"/>
              <a:t>НЕ ОТЧИСЛЯЙТЕ МЕНЯ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1E0FDF-1DAF-1F0D-4CC3-64D67EA44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ПЖ</a:t>
            </a:r>
          </a:p>
        </p:txBody>
      </p:sp>
      <p:pic>
        <p:nvPicPr>
          <p:cNvPr id="1026" name="Picture 2" descr="Игорь Гофман - Society Podcast | Podchaser">
            <a:extLst>
              <a:ext uri="{FF2B5EF4-FFF2-40B4-BE49-F238E27FC236}">
                <a16:creationId xmlns:a16="http://schemas.microsoft.com/office/drawing/2014/main" id="{4DB22ED4-49E1-BBB8-DB74-54CB6DED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954" y="469281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2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96</Words>
  <Application>Microsoft Office PowerPoint</Application>
  <PresentationFormat>Широкоэкранный</PresentationFormat>
  <Paragraphs>9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Ион</vt:lpstr>
      <vt:lpstr>Проект для Яндекс лицея</vt:lpstr>
      <vt:lpstr>Описание программы:</vt:lpstr>
      <vt:lpstr>Структура: БД состоит из таблицы, в которую входит id задачи, ее суть(name), категория, степень готовности(1 – задача выполнена, 0 – задача не выполнена), и картинка</vt:lpstr>
      <vt:lpstr>НЕ ОТЧИСЛЯЙТЕ МЕНЯ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kasha kashula</dc:creator>
  <cp:lastModifiedBy>kasha kashula</cp:lastModifiedBy>
  <cp:revision>1</cp:revision>
  <dcterms:created xsi:type="dcterms:W3CDTF">2024-12-15T17:56:27Z</dcterms:created>
  <dcterms:modified xsi:type="dcterms:W3CDTF">2024-12-15T20:20:14Z</dcterms:modified>
</cp:coreProperties>
</file>