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5"/>
  </p:notesMasterIdLst>
  <p:sldIdLst>
    <p:sldId id="310" r:id="rId2"/>
    <p:sldId id="307" r:id="rId3"/>
    <p:sldId id="30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F"/>
    <a:srgbClr val="1B5B90"/>
    <a:srgbClr val="3996D8"/>
    <a:srgbClr val="333333"/>
    <a:srgbClr val="666666"/>
    <a:srgbClr val="FFFFFF"/>
    <a:srgbClr val="F9C334"/>
    <a:srgbClr val="6A8FC4"/>
    <a:srgbClr val="B92F25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1"/>
    <p:restoredTop sz="96271"/>
  </p:normalViewPr>
  <p:slideViewPr>
    <p:cSldViewPr snapToGrid="0" snapToObjects="1">
      <p:cViewPr varScale="1">
        <p:scale>
          <a:sx n="79" d="100"/>
          <a:sy n="79" d="100"/>
        </p:scale>
        <p:origin x="106" y="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2018/4/11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53255" y="2325689"/>
            <a:ext cx="4303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 smtClean="0"/>
              <a:t>Web Design</a:t>
            </a:r>
          </a:p>
          <a:p>
            <a:endParaRPr lang="zh-TW" altLang="en-US" sz="4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53255" y="3200400"/>
            <a:ext cx="363122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資工二</a:t>
            </a:r>
            <a:r>
              <a:rPr lang="zh-TW" altLang="en-US" sz="2400" dirty="0">
                <a:solidFill>
                  <a:srgbClr val="000000"/>
                </a:solidFill>
                <a:sym typeface="Helvetica Neue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sym typeface="Helvetica Neue"/>
              </a:rPr>
              <a:t>105590037</a:t>
            </a:r>
            <a:r>
              <a:rPr lang="zh-TW" altLang="en-US" sz="2400" dirty="0" smtClean="0">
                <a:solidFill>
                  <a:srgbClr val="000000"/>
                </a:solidFill>
                <a:sym typeface="Helvetica Neue"/>
              </a:rPr>
              <a:t> </a:t>
            </a:r>
            <a:r>
              <a:rPr kumimoji="0" lang="zh-TW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杜</a:t>
            </a:r>
            <a:r>
              <a:rPr kumimoji="0" lang="zh-TW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晉宇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874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73926" y="3331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049819" y="4620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627847" y="5734743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資訊連結</a:t>
            </a:r>
            <a:endParaRPr lang="en-US" altLang="zh-TW" sz="1566" dirty="0" smtClean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5039077" y="5863607"/>
            <a:ext cx="418111" cy="0"/>
          </a:xfrm>
          <a:prstGeom prst="line">
            <a:avLst/>
          </a:prstGeom>
          <a:noFill/>
          <a:ln w="19050" cap="flat">
            <a:solidFill>
              <a:srgbClr val="3671A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群組 24"/>
          <p:cNvGrpSpPr/>
          <p:nvPr/>
        </p:nvGrpSpPr>
        <p:grpSpPr>
          <a:xfrm>
            <a:off x="8699042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627847" y="1229369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主打商品形象廣告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443663" y="135953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矩形 30"/>
          <p:cNvSpPr/>
          <p:nvPr/>
        </p:nvSpPr>
        <p:spPr>
          <a:xfrm>
            <a:off x="5627847" y="1994434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商品展示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4479657" y="2210750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63946" y="215951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8705498" y="1710917"/>
            <a:ext cx="255220" cy="255220"/>
            <a:chOff x="5401577" y="2754198"/>
            <a:chExt cx="255220" cy="255220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8708726" y="2187024"/>
            <a:ext cx="255220" cy="255220"/>
            <a:chOff x="5401577" y="2754198"/>
            <a:chExt cx="255220" cy="255220"/>
          </a:xfrm>
        </p:grpSpPr>
        <p:sp>
          <p:nvSpPr>
            <p:cNvPr id="48" name="橢圓 4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963946" y="1661138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超連結區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2" y="4899"/>
            <a:ext cx="4884420" cy="6858000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2310978" y="374444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754139" y="6563728"/>
            <a:ext cx="255220" cy="255220"/>
            <a:chOff x="5401577" y="2754198"/>
            <a:chExt cx="255220" cy="255220"/>
          </a:xfrm>
        </p:grpSpPr>
        <p:sp>
          <p:nvSpPr>
            <p:cNvPr id="38" name="橢圓 3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cxnSp>
        <p:nvCxnSpPr>
          <p:cNvPr id="51" name="直線接點 50"/>
          <p:cNvCxnSpPr/>
          <p:nvPr/>
        </p:nvCxnSpPr>
        <p:spPr>
          <a:xfrm flipH="1">
            <a:off x="1740818" y="3136171"/>
            <a:ext cx="3887029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字方塊 5"/>
          <p:cNvSpPr txBox="1"/>
          <p:nvPr/>
        </p:nvSpPr>
        <p:spPr>
          <a:xfrm>
            <a:off x="5723792" y="2998177"/>
            <a:ext cx="129097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最新活動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1303471" y="6421564"/>
            <a:ext cx="425526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字方塊 13"/>
          <p:cNvSpPr txBox="1"/>
          <p:nvPr/>
        </p:nvSpPr>
        <p:spPr>
          <a:xfrm>
            <a:off x="5673926" y="6198577"/>
            <a:ext cx="102793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合作資訊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977" y="3226854"/>
            <a:ext cx="341406" cy="34140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7" y="3226854"/>
            <a:ext cx="341406" cy="34140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049" y="3694179"/>
            <a:ext cx="341406" cy="34140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441" y="3694128"/>
            <a:ext cx="341406" cy="341406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41" y="2755713"/>
            <a:ext cx="341406" cy="341406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45" y="4196421"/>
            <a:ext cx="341406" cy="341406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71" y="4887143"/>
            <a:ext cx="341406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040393" y="839944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R:255, G:255 B:255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7466" y="3434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6609099" y="2057531"/>
            <a:ext cx="2272976" cy="1700412"/>
            <a:chOff x="6675392" y="4421352"/>
            <a:chExt cx="2272976" cy="1700412"/>
          </a:xfrm>
        </p:grpSpPr>
        <p:sp>
          <p:nvSpPr>
            <p:cNvPr id="5" name="圓角矩形 4"/>
            <p:cNvSpPr/>
            <p:nvPr/>
          </p:nvSpPr>
          <p:spPr>
            <a:xfrm>
              <a:off x="6675392" y="5094191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696012" y="5168526"/>
              <a:ext cx="1228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READ MORE</a:t>
              </a:r>
              <a:endParaRPr lang="zh-TW" altLang="en-US" sz="12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07079" y="5153136"/>
              <a:ext cx="8208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>
                  <a:latin typeface="Microsoft JhengHei" charset="-120"/>
                  <a:ea typeface="Microsoft JhengHei" charset="-120"/>
                  <a:cs typeface="Microsoft JhengHei" charset="-120"/>
                </a:rPr>
                <a:t>Normal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07079" y="4440321"/>
              <a:ext cx="6933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>
                  <a:latin typeface="Microsoft JhengHei" charset="-120"/>
                  <a:ea typeface="Microsoft JhengHei" charset="-120"/>
                  <a:cs typeface="Microsoft JhengHei" charset="-120"/>
                </a:rPr>
                <a:t>Hover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12177" y="5755322"/>
              <a:ext cx="8361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>
                  <a:latin typeface="Microsoft JhengHei" charset="-120"/>
                  <a:ea typeface="Microsoft JhengHei" charset="-120"/>
                  <a:cs typeface="Microsoft JhengHei" charset="-120"/>
                </a:rPr>
                <a:t>Pressed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675392" y="569609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696012" y="5770429"/>
              <a:ext cx="1228890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696012" y="4421352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716632" y="4495687"/>
              <a:ext cx="1228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6047184" y="1461770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12642" y="4960103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2642" y="5895217"/>
            <a:ext cx="699615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31164" y="3942170"/>
            <a:ext cx="2188708" cy="81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:</a:t>
            </a:r>
          </a:p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標題為微軟正黑體</a:t>
            </a:r>
            <a:endParaRPr lang="en-US" altLang="zh-TW" sz="1566" dirty="0" smtClean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內文是</a:t>
            </a:r>
            <a:r>
              <a:rPr lang="en-US" altLang="zh-TW" sz="1566" dirty="0" err="1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Balsamiq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Sans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819313" y="382486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806613" y="1500146"/>
            <a:ext cx="255220" cy="255220"/>
            <a:chOff x="5401577" y="2754198"/>
            <a:chExt cx="255220" cy="255220"/>
          </a:xfrm>
        </p:grpSpPr>
        <p:sp>
          <p:nvSpPr>
            <p:cNvPr id="31" name="橢圓 3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5809627" y="3963351"/>
            <a:ext cx="255220" cy="255220"/>
            <a:chOff x="5401577" y="2754198"/>
            <a:chExt cx="255220" cy="255220"/>
          </a:xfrm>
        </p:grpSpPr>
        <p:sp>
          <p:nvSpPr>
            <p:cNvPr id="34" name="橢圓 3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781169" y="5042000"/>
            <a:ext cx="271227" cy="255220"/>
            <a:chOff x="5382342" y="2754198"/>
            <a:chExt cx="271227" cy="255220"/>
          </a:xfrm>
        </p:grpSpPr>
        <p:sp>
          <p:nvSpPr>
            <p:cNvPr id="37" name="橢圓 36"/>
            <p:cNvSpPr/>
            <p:nvPr/>
          </p:nvSpPr>
          <p:spPr>
            <a:xfrm>
              <a:off x="5382342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5775693" y="5948756"/>
            <a:ext cx="255220" cy="255220"/>
            <a:chOff x="5401577" y="2754198"/>
            <a:chExt cx="255220" cy="255220"/>
          </a:xfrm>
        </p:grpSpPr>
        <p:sp>
          <p:nvSpPr>
            <p:cNvPr id="40" name="橢圓 3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923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50261" y="681750"/>
            <a:ext cx="592075" cy="593388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2055" y="278078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2</a:t>
            </a:r>
            <a:endParaRPr lang="zh-TW" altLang="en-US" dirty="0">
              <a:solidFill>
                <a:schemeClr val="bg1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5781169" y="2147692"/>
            <a:ext cx="567819" cy="425670"/>
          </a:xfrm>
          <a:prstGeom prst="roundRect">
            <a:avLst>
              <a:gd name="adj" fmla="val 139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5781169" y="2583905"/>
            <a:ext cx="567819" cy="425670"/>
          </a:xfrm>
          <a:prstGeom prst="roundRect">
            <a:avLst>
              <a:gd name="adj" fmla="val 13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5781169" y="3017540"/>
            <a:ext cx="567819" cy="425670"/>
          </a:xfrm>
          <a:prstGeom prst="roundRect">
            <a:avLst>
              <a:gd name="adj" fmla="val 139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43" y="4863517"/>
            <a:ext cx="952500" cy="868498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47" y="5924986"/>
            <a:ext cx="868755" cy="350550"/>
          </a:xfrm>
          <a:prstGeom prst="rect">
            <a:avLst/>
          </a:prstGeom>
        </p:spPr>
      </p:pic>
      <p:pic>
        <p:nvPicPr>
          <p:cNvPr id="1026" name="Picture 2" descr="http://www.happy-lemon.com/assets/images/index/other_lin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33" y="5651077"/>
            <a:ext cx="6762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appy-lemon.com/assets/images/index/other_link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78" y="5646314"/>
            <a:ext cx="6667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appy-lemon.com/assets/images/index/other_link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855" y="5639106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happy-lemon.com/assets/images/index/other_link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875" y="5655839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8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11007</TotalTime>
  <Words>73</Words>
  <Application>Microsoft Office PowerPoint</Application>
  <PresentationFormat>寬螢幕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Helvetica Neue</vt:lpstr>
      <vt:lpstr>Microsoft JhengHei</vt:lpstr>
      <vt:lpstr>Microsoft JhengHei</vt:lpstr>
      <vt:lpstr>新細明體</vt:lpstr>
      <vt:lpstr>Arial</vt:lpstr>
      <vt:lpstr>Calibri</vt:lpstr>
      <vt:lpstr>1_Default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yu</cp:lastModifiedBy>
  <cp:revision>277</cp:revision>
  <cp:lastPrinted>2016-03-22T12:36:26Z</cp:lastPrinted>
  <dcterms:created xsi:type="dcterms:W3CDTF">2016-02-29T10:35:09Z</dcterms:created>
  <dcterms:modified xsi:type="dcterms:W3CDTF">2018-04-11T12:36:36Z</dcterms:modified>
</cp:coreProperties>
</file>