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22" Type="http://schemas.openxmlformats.org/officeDocument/2006/relationships/font" Target="fonts/MavenPro-bold.fntdata"/><Relationship Id="rId10" Type="http://schemas.openxmlformats.org/officeDocument/2006/relationships/slide" Target="slides/slide6.xml"/><Relationship Id="rId21" Type="http://schemas.openxmlformats.org/officeDocument/2006/relationships/font" Target="fonts/MavenPro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25"/>
            <a:ext cx="438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Proposal: Python Game using </a:t>
            </a:r>
            <a:r>
              <a:rPr lang="en"/>
              <a:t>Raspberry</a:t>
            </a:r>
            <a:r>
              <a:rPr lang="en"/>
              <a:t> Pi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Saman Sandhu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/>
          <p:nvPr>
            <p:ph type="title"/>
          </p:nvPr>
        </p:nvSpPr>
        <p:spPr>
          <a:xfrm>
            <a:off x="1303800" y="598575"/>
            <a:ext cx="33120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and Budget</a:t>
            </a:r>
            <a:endParaRPr/>
          </a:p>
        </p:txBody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1303800" y="1690575"/>
            <a:ext cx="3312000" cy="28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Raspberry</a:t>
            </a:r>
            <a:r>
              <a:rPr lang="en"/>
              <a:t> pi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Pygame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Wiring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Buttons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LEDs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Cardboard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Pen</a:t>
            </a:r>
            <a:endParaRPr/>
          </a:p>
        </p:txBody>
      </p:sp>
      <p:pic>
        <p:nvPicPr>
          <p:cNvPr id="344" name="Shape 3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50" y="1670900"/>
            <a:ext cx="4223400" cy="180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title"/>
          </p:nvPr>
        </p:nvSpPr>
        <p:spPr>
          <a:xfrm>
            <a:off x="1388550" y="11960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1303800" y="598575"/>
            <a:ext cx="33120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</p:txBody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1303800" y="1412775"/>
            <a:ext cx="33120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</a:t>
            </a:r>
            <a:r>
              <a:rPr lang="en" sz="1200">
                <a:solidFill>
                  <a:srgbClr val="000000"/>
                </a:solidFill>
              </a:rPr>
              <a:t>ython game using the raspberry pi as a means of a controller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game itself will be set underwater, where the user is the captain of the submarine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Objective </a:t>
            </a:r>
            <a:r>
              <a:rPr lang="en" sz="1200">
                <a:solidFill>
                  <a:srgbClr val="000000"/>
                </a:solidFill>
              </a:rPr>
              <a:t>- </a:t>
            </a:r>
            <a:r>
              <a:rPr lang="en" sz="1200">
                <a:solidFill>
                  <a:srgbClr val="000000"/>
                </a:solidFill>
              </a:rPr>
              <a:t>explore the underwater sea world and avoid death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Avoid Death</a:t>
            </a:r>
            <a:endParaRPr b="1" sz="1200">
              <a:solidFill>
                <a:srgbClr val="000000"/>
              </a:solidFill>
            </a:endParaRPr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moving up and down in depth in the ocean, and use missiles to avoid numerous great white sharks and killer whales</a:t>
            </a:r>
            <a:endParaRPr/>
          </a:p>
        </p:txBody>
      </p:sp>
      <p:pic>
        <p:nvPicPr>
          <p:cNvPr id="290" name="Shape 2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807" y="520824"/>
            <a:ext cx="3312000" cy="1118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975" y="2012396"/>
            <a:ext cx="3349708" cy="11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438" y="3503971"/>
            <a:ext cx="35147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7083" y="1412775"/>
            <a:ext cx="613474" cy="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Shape 29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7071" y="3022900"/>
            <a:ext cx="613474" cy="6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1303800" y="598575"/>
            <a:ext cx="33120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Specifics</a:t>
            </a:r>
            <a:endParaRPr/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1303800" y="1412775"/>
            <a:ext cx="33120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Captain has an arsenal of 10 missiles due to his involvement in an extremely dangerous mission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STAGE 1 - (</a:t>
            </a:r>
            <a:r>
              <a:rPr lang="en" sz="1200">
                <a:solidFill>
                  <a:srgbClr val="000000"/>
                </a:solidFill>
              </a:rPr>
              <a:t>Easy round) Great White Sharks.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STAGE 2 </a:t>
            </a:r>
            <a:r>
              <a:rPr lang="en" sz="1200">
                <a:solidFill>
                  <a:srgbClr val="000000"/>
                </a:solidFill>
              </a:rPr>
              <a:t>will be similar except a bit faster.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STAGE 3 </a:t>
            </a:r>
            <a:r>
              <a:rPr lang="en" sz="1200">
                <a:solidFill>
                  <a:srgbClr val="000000"/>
                </a:solidFill>
              </a:rPr>
              <a:t>- Killer Whales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STAGE 4 </a:t>
            </a:r>
            <a:r>
              <a:rPr lang="en" sz="1200">
                <a:solidFill>
                  <a:srgbClr val="000000"/>
                </a:solidFill>
              </a:rPr>
              <a:t>will be similar except a bit faster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STAGE 5 </a:t>
            </a:r>
            <a:r>
              <a:rPr lang="en" sz="1200">
                <a:solidFill>
                  <a:srgbClr val="000000"/>
                </a:solidFill>
              </a:rPr>
              <a:t>Great White Sharks &amp; Killer Whales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825" y="1292549"/>
            <a:ext cx="3082451" cy="25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303800" y="598575"/>
            <a:ext cx="33120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303800" y="1412775"/>
            <a:ext cx="3312000" cy="31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Controller </a:t>
            </a:r>
            <a:r>
              <a:rPr lang="en" sz="1200">
                <a:solidFill>
                  <a:srgbClr val="000000"/>
                </a:solidFill>
              </a:rPr>
              <a:t>- raspberry pi as a game controller.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Buttons </a:t>
            </a:r>
            <a:r>
              <a:rPr lang="en" sz="1200">
                <a:solidFill>
                  <a:srgbClr val="000000"/>
                </a:solidFill>
              </a:rPr>
              <a:t>- The controller will have 5 buttons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2 of which are for submarine depth control.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Another 2 will be connected to a green and red led to show whether the game is running, paused, at the start or end screen. 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The last button is used for the function of firing missiles.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308" name="Shape 3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050" y="537225"/>
            <a:ext cx="3687977" cy="230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000" y="3171950"/>
            <a:ext cx="1408075" cy="14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33120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Major Stages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668975"/>
            <a:ext cx="33120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Create objects in the game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Start working on game loop and move player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Collision detection and crash function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 missiles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Score Display Functions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Pause Functions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Game intro function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 Stages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 Lives function (so player has 3 lives)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21" name="Shape 321"/>
          <p:cNvSpPr txBox="1"/>
          <p:nvPr>
            <p:ph type="title"/>
          </p:nvPr>
        </p:nvSpPr>
        <p:spPr>
          <a:xfrm>
            <a:off x="4772925" y="605250"/>
            <a:ext cx="3312000" cy="10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Major Stages</a:t>
            </a:r>
            <a:endParaRPr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4772925" y="1675650"/>
            <a:ext cx="3312000" cy="28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Hook up a circuit with the 2 buttons for submarine depth control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Use inputs of the button to make the player move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 a button for the missiles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Add 2 buttons for start, pause and end function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Troubleshoot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Learning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idx="1" type="body"/>
          </p:nvPr>
        </p:nvSpPr>
        <p:spPr>
          <a:xfrm>
            <a:off x="1303800" y="755350"/>
            <a:ext cx="7030500" cy="37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rgbClr val="000000"/>
                </a:solidFill>
              </a:rPr>
              <a:t>Systems</a:t>
            </a:r>
            <a:r>
              <a:rPr lang="en" sz="1200">
                <a:solidFill>
                  <a:srgbClr val="000000"/>
                </a:solidFill>
              </a:rPr>
              <a:t> I will:</a:t>
            </a:r>
            <a:endParaRPr sz="1200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follow appropriate health and safety procedures when assembling, using, and maintaining computer systems,  following acceptable use policies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rgbClr val="000000"/>
                </a:solidFill>
              </a:rPr>
              <a:t>Fundamentals</a:t>
            </a:r>
            <a:r>
              <a:rPr lang="en" sz="1200">
                <a:solidFill>
                  <a:srgbClr val="000000"/>
                </a:solidFill>
              </a:rPr>
              <a:t>  I will:</a:t>
            </a:r>
            <a:endParaRPr sz="1200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demonstrate an application of electronics theory in design and problem solving </a:t>
            </a:r>
            <a:endParaRPr sz="1200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apply fundamental programming concepts to develop a variety of simple programs, including a program to control an external device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rgbClr val="000000"/>
                </a:solidFill>
              </a:rPr>
              <a:t>Electronics</a:t>
            </a:r>
            <a:r>
              <a:rPr lang="en" sz="1200">
                <a:solidFill>
                  <a:srgbClr val="000000"/>
                </a:solidFill>
              </a:rPr>
              <a:t>  I will:</a:t>
            </a:r>
            <a:endParaRPr b="1" i="1" sz="1200" u="sng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construct and test simple interfaces and other electronic circuits</a:t>
            </a:r>
            <a:endParaRPr sz="1200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identify and describe the electronic theory, and the functions of electronic and computer components</a:t>
            </a:r>
            <a:endParaRPr sz="1200">
              <a:solidFill>
                <a:srgbClr val="000000"/>
              </a:solidFill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rgbClr val="000000"/>
                </a:solidFill>
              </a:rPr>
              <a:t>Programming</a:t>
            </a:r>
            <a:r>
              <a:rPr lang="en" sz="1200">
                <a:solidFill>
                  <a:srgbClr val="000000"/>
                </a:solidFill>
              </a:rPr>
              <a:t>  I will:</a:t>
            </a:r>
            <a:endParaRPr b="1" i="1" sz="1200" u="sng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apply fundamental programming concepts to develop a variety of programs, including a program to control an external device, and inter-device communication.</a:t>
            </a:r>
            <a:endParaRPr sz="1200">
              <a:solidFill>
                <a:srgbClr val="000000"/>
              </a:solidFill>
            </a:endParaRPr>
          </a:p>
          <a:p>
            <a:pPr indent="-304799" lvl="0" marL="4711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-"/>
            </a:pPr>
            <a:r>
              <a:rPr lang="en" sz="1200">
                <a:solidFill>
                  <a:srgbClr val="000000"/>
                </a:solidFill>
              </a:rPr>
              <a:t>use a procedural programming language to define constants and variables, write expressions and assignment statements, and specify the order in which the operations are performed in a program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