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8" r:id="rId11"/>
    <p:sldId id="265" r:id="rId12"/>
    <p:sldId id="267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10/26/15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4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Gems are libraries for ruby</a:t>
            </a:r>
          </a:p>
          <a:p>
            <a:r>
              <a:rPr lang="en-US" dirty="0" smtClean="0"/>
              <a:t>Huge community of developers build and release gems for public use</a:t>
            </a:r>
          </a:p>
          <a:p>
            <a:r>
              <a:rPr lang="en-US" dirty="0" smtClean="0"/>
              <a:t>Thousands of gems such as authentication, database adapters, forms, styling, mailers,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Gems are listed in the </a:t>
            </a:r>
            <a:r>
              <a:rPr lang="en-US" i="1" dirty="0" err="1" smtClean="0"/>
              <a:t>Gemfile</a:t>
            </a:r>
            <a:endParaRPr lang="en-US" dirty="0"/>
          </a:p>
          <a:p>
            <a:r>
              <a:rPr lang="en-US" dirty="0" smtClean="0"/>
              <a:t>You need to run </a:t>
            </a:r>
            <a:r>
              <a:rPr lang="en-US" i="1" dirty="0" smtClean="0"/>
              <a:t>bundle install</a:t>
            </a:r>
            <a:r>
              <a:rPr lang="en-US" dirty="0" smtClean="0"/>
              <a:t> to install any new gems</a:t>
            </a:r>
          </a:p>
          <a:p>
            <a:r>
              <a:rPr lang="en-US" dirty="0" smtClean="0"/>
              <a:t>Some popular gems include: </a:t>
            </a:r>
            <a:r>
              <a:rPr lang="en-US" i="1" dirty="0" smtClean="0"/>
              <a:t>devise, </a:t>
            </a:r>
            <a:r>
              <a:rPr lang="en-US" i="1" dirty="0" err="1" smtClean="0"/>
              <a:t>simple_form</a:t>
            </a:r>
            <a:r>
              <a:rPr lang="en-US" i="1" dirty="0" smtClean="0"/>
              <a:t>, pry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0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r>
              <a:rPr lang="en-US" dirty="0" smtClean="0"/>
              <a:t> is an Object Relational Mapping (ORM) for Rails</a:t>
            </a:r>
          </a:p>
          <a:p>
            <a:r>
              <a:rPr lang="en-US" dirty="0" smtClean="0"/>
              <a:t>It wraps around SQL (and non SQL calls)</a:t>
            </a:r>
          </a:p>
          <a:p>
            <a:r>
              <a:rPr lang="en-US" dirty="0" smtClean="0"/>
              <a:t>There are adapters for many major databases</a:t>
            </a:r>
          </a:p>
          <a:p>
            <a:r>
              <a:rPr lang="en-US" dirty="0" smtClean="0"/>
              <a:t>AR can be used for creating, reading, updating, and deleting (CRUD) records</a:t>
            </a:r>
          </a:p>
          <a:p>
            <a:r>
              <a:rPr lang="en-US" dirty="0" smtClean="0"/>
              <a:t>AR also provides validation methods that checks and validates records before writing to the database</a:t>
            </a:r>
          </a:p>
          <a:p>
            <a:r>
              <a:rPr lang="en-US" dirty="0" smtClean="0"/>
              <a:t>Callbacks are built into the lifecycle of the 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1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makes it easy to create associations between different models</a:t>
            </a:r>
          </a:p>
          <a:p>
            <a:r>
              <a:rPr lang="en-US" dirty="0" smtClean="0"/>
              <a:t>These associations are: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Assocations</a:t>
            </a:r>
            <a:endParaRPr lang="en-US" dirty="0"/>
          </a:p>
        </p:txBody>
      </p:sp>
      <p:pic>
        <p:nvPicPr>
          <p:cNvPr id="4" name="Picture 3" descr="Screen Shot 2015-10-27 at 12.4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52" y="3615930"/>
            <a:ext cx="6159536" cy="28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0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7 at 11.44.5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8" b="962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AR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2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rails, especially learning about complicated database queries</a:t>
            </a:r>
          </a:p>
          <a:p>
            <a:r>
              <a:rPr lang="en-US" dirty="0" smtClean="0"/>
              <a:t>Building a simple dashboard using rails and </a:t>
            </a:r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Intro to Ruby</a:t>
            </a:r>
          </a:p>
          <a:p>
            <a:r>
              <a:rPr lang="en-US" dirty="0" smtClean="0"/>
              <a:t>Learn what Rails is about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Walk through Rails directories and structures</a:t>
            </a:r>
          </a:p>
          <a:p>
            <a:r>
              <a:rPr lang="en-US" dirty="0" smtClean="0"/>
              <a:t>Create a simple Rails app</a:t>
            </a:r>
          </a:p>
          <a:p>
            <a:r>
              <a:rPr lang="en-US" dirty="0" smtClean="0"/>
              <a:t>Learn about Gems</a:t>
            </a:r>
          </a:p>
          <a:p>
            <a:r>
              <a:rPr lang="en-US" dirty="0" smtClean="0"/>
              <a:t>Learn about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smtClean="0"/>
              <a:t>Build a more complicated app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is a dynamic object oriented language</a:t>
            </a:r>
          </a:p>
          <a:p>
            <a:r>
              <a:rPr lang="en-US" dirty="0" smtClean="0"/>
              <a:t>It was created around 1995 by Matsumoto (</a:t>
            </a:r>
            <a:r>
              <a:rPr lang="en-US" dirty="0" err="1" smtClean="0"/>
              <a:t>Matz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Was mostly an obscure language until the release of Rails</a:t>
            </a:r>
          </a:p>
          <a:p>
            <a:r>
              <a:rPr lang="en-US" dirty="0" smtClean="0"/>
              <a:t>Ruby’s syntax is similar to python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Rails is framework built using the Ruby programming language</a:t>
            </a:r>
          </a:p>
          <a:p>
            <a:r>
              <a:rPr lang="en-US" dirty="0" smtClean="0"/>
              <a:t>Rails is currently in version 4, although version 5 is coming out soon</a:t>
            </a:r>
          </a:p>
          <a:p>
            <a:r>
              <a:rPr lang="en-US" dirty="0" smtClean="0"/>
              <a:t>Rails has been around for almost 9 years now and has a very mature ecosystem and a large community of developers around it</a:t>
            </a:r>
          </a:p>
          <a:p>
            <a:r>
              <a:rPr lang="en-US" dirty="0" smtClean="0"/>
              <a:t>Rails stress “Convention over Configuration” philosophy</a:t>
            </a:r>
          </a:p>
          <a:p>
            <a:r>
              <a:rPr lang="en-US" dirty="0" smtClean="0"/>
              <a:t>Rails is based on the MVC paradigm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Rails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1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stands for Model – View – Controller</a:t>
            </a:r>
          </a:p>
          <a:p>
            <a:r>
              <a:rPr lang="en-US" dirty="0" smtClean="0"/>
              <a:t>It is a software engineering pattern that has been around a while but gained popularity with Rails</a:t>
            </a:r>
          </a:p>
          <a:p>
            <a:r>
              <a:rPr lang="en-US" dirty="0" smtClean="0"/>
              <a:t>MVC allows us to separate our pieces of code into areas of responsibilities</a:t>
            </a:r>
          </a:p>
          <a:p>
            <a:r>
              <a:rPr lang="en-US" dirty="0" smtClean="0"/>
              <a:t>MVC pattern is very common now among many other frameworks</a:t>
            </a:r>
          </a:p>
          <a:p>
            <a:r>
              <a:rPr lang="en-US" dirty="0" smtClean="0"/>
              <a:t>We will discuss each component of MVC in detail in the following slides.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985" b="6985"/>
          <a:stretch>
            <a:fillRect/>
          </a:stretch>
        </p:blipFill>
        <p:spPr>
          <a:xfrm>
            <a:off x="688490" y="2070838"/>
            <a:ext cx="7745505" cy="3877815"/>
          </a:xfrm>
        </p:spPr>
      </p:pic>
    </p:spTree>
    <p:extLst>
      <p:ext uri="{BB962C8B-B14F-4D97-AF65-F5344CB8AC3E}">
        <p14:creationId xmlns:p14="http://schemas.microsoft.com/office/powerpoint/2010/main" val="33428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the data layer</a:t>
            </a:r>
          </a:p>
          <a:p>
            <a:r>
              <a:rPr lang="en-US" dirty="0" smtClean="0"/>
              <a:t>A model is a representation of your tables</a:t>
            </a:r>
          </a:p>
          <a:p>
            <a:r>
              <a:rPr lang="en-US" dirty="0" smtClean="0"/>
              <a:t>It’s only job is to represent the data, and nothing else.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User</a:t>
            </a:r>
            <a:r>
              <a:rPr lang="en-US" dirty="0" smtClean="0"/>
              <a:t> model in your application represents the </a:t>
            </a:r>
            <a:r>
              <a:rPr lang="en-US" i="1" dirty="0" smtClean="0"/>
              <a:t>users</a:t>
            </a:r>
            <a:r>
              <a:rPr lang="en-US" dirty="0" smtClean="0"/>
              <a:t> table </a:t>
            </a:r>
          </a:p>
          <a:p>
            <a:r>
              <a:rPr lang="en-US" dirty="0" smtClean="0"/>
              <a:t>In Rails, by convention, models are singular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layer that your user sees</a:t>
            </a:r>
          </a:p>
          <a:p>
            <a:r>
              <a:rPr lang="en-US" dirty="0" smtClean="0"/>
              <a:t>View interacts with your controller</a:t>
            </a:r>
          </a:p>
          <a:p>
            <a:r>
              <a:rPr lang="en-US" dirty="0" smtClean="0"/>
              <a:t>It can interact with your model but generally should not</a:t>
            </a:r>
          </a:p>
          <a:p>
            <a:r>
              <a:rPr lang="en-US" dirty="0" smtClean="0"/>
              <a:t>In rails, the view file names are correlated with the action names in the corresponding controller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5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ties the view and models together</a:t>
            </a:r>
          </a:p>
          <a:p>
            <a:r>
              <a:rPr lang="en-US" dirty="0" smtClean="0"/>
              <a:t>Controller is the “brain” behind  the application</a:t>
            </a:r>
          </a:p>
          <a:p>
            <a:r>
              <a:rPr lang="en-US" dirty="0" smtClean="0"/>
              <a:t>Generally a model has a controller attached to it</a:t>
            </a:r>
          </a:p>
          <a:p>
            <a:r>
              <a:rPr lang="en-US" dirty="0" smtClean="0"/>
              <a:t>Each controller also has a set of views attached to it</a:t>
            </a:r>
          </a:p>
          <a:p>
            <a:r>
              <a:rPr lang="en-US" dirty="0" smtClean="0"/>
              <a:t>In rails, the controller is plural. Ex: </a:t>
            </a:r>
            <a:r>
              <a:rPr lang="en-US" i="1" dirty="0" err="1" smtClean="0"/>
              <a:t>users_controller</a:t>
            </a:r>
            <a:endParaRPr lang="en-US" dirty="0" smtClean="0"/>
          </a:p>
          <a:p>
            <a:r>
              <a:rPr lang="en-US" dirty="0" smtClean="0"/>
              <a:t>The action/method in the controller corresponds to the filename of the 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57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1075</TotalTime>
  <Words>524</Words>
  <Application>Microsoft Macintosh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Hardcover</vt:lpstr>
      <vt:lpstr>Introduction to Rails</vt:lpstr>
      <vt:lpstr>Objectives</vt:lpstr>
      <vt:lpstr>Ruby</vt:lpstr>
      <vt:lpstr>Intro to Rails</vt:lpstr>
      <vt:lpstr>MVC</vt:lpstr>
      <vt:lpstr>MVC - Diagram</vt:lpstr>
      <vt:lpstr>MVC - Model</vt:lpstr>
      <vt:lpstr>MVC - View</vt:lpstr>
      <vt:lpstr>MVC - Controller</vt:lpstr>
      <vt:lpstr>Gems</vt:lpstr>
      <vt:lpstr>ActiveRecord</vt:lpstr>
      <vt:lpstr>Assocations</vt:lpstr>
      <vt:lpstr>Sample AR Queries</vt:lpstr>
      <vt:lpstr>Next Week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Rails</dc:title>
  <dc:creator>shah</dc:creator>
  <cp:lastModifiedBy>shah</cp:lastModifiedBy>
  <cp:revision>18</cp:revision>
  <dcterms:created xsi:type="dcterms:W3CDTF">2015-10-27T03:07:50Z</dcterms:created>
  <dcterms:modified xsi:type="dcterms:W3CDTF">2015-10-27T21:03:49Z</dcterms:modified>
</cp:coreProperties>
</file>