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4" r:id="rId5"/>
    <p:sldId id="259" r:id="rId6"/>
    <p:sldId id="257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last session</a:t>
            </a:r>
          </a:p>
          <a:p>
            <a:r>
              <a:rPr lang="en-US" dirty="0" smtClean="0"/>
              <a:t>Learn about charting and grouping data</a:t>
            </a:r>
          </a:p>
          <a:p>
            <a:r>
              <a:rPr lang="en-US" dirty="0" smtClean="0"/>
              <a:t>Learn about what scoping is</a:t>
            </a:r>
          </a:p>
          <a:p>
            <a:r>
              <a:rPr lang="en-US" dirty="0" smtClean="0"/>
              <a:t>Create a simple dashboard</a:t>
            </a:r>
          </a:p>
          <a:p>
            <a:r>
              <a:rPr lang="en-US" dirty="0" smtClean="0"/>
              <a:t>Access control for dashboard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3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rails app</a:t>
            </a:r>
          </a:p>
          <a:p>
            <a:r>
              <a:rPr lang="en-US" dirty="0" smtClean="0"/>
              <a:t>Create a page that is only viewable by an user</a:t>
            </a:r>
          </a:p>
          <a:p>
            <a:r>
              <a:rPr lang="en-US" dirty="0" smtClean="0"/>
              <a:t>On the home page display every user’s name and email and total # of users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0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repo</a:t>
            </a:r>
          </a:p>
          <a:p>
            <a:r>
              <a:rPr lang="en-US" dirty="0" smtClean="0"/>
              <a:t>Install it and get it running</a:t>
            </a:r>
          </a:p>
          <a:p>
            <a:r>
              <a:rPr lang="en-US" dirty="0" smtClean="0"/>
              <a:t>Navigate to the root URL</a:t>
            </a:r>
          </a:p>
          <a:p>
            <a:r>
              <a:rPr lang="en-US" dirty="0" smtClean="0"/>
              <a:t>We will make it so only an admin can view the 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gem that allows you to group records by date much easier</a:t>
            </a:r>
          </a:p>
          <a:p>
            <a:r>
              <a:rPr lang="en-US" dirty="0" smtClean="0"/>
              <a:t>You can group by second, minute, hour, day, week, month, and year</a:t>
            </a:r>
          </a:p>
          <a:p>
            <a:r>
              <a:rPr lang="en-US" dirty="0" smtClean="0"/>
              <a:t>To install just add gem ‘</a:t>
            </a:r>
            <a:r>
              <a:rPr lang="en-US" dirty="0" err="1" smtClean="0"/>
              <a:t>groupdate</a:t>
            </a:r>
            <a:r>
              <a:rPr lang="en-US" dirty="0" smtClean="0"/>
              <a:t>’ to your </a:t>
            </a:r>
            <a:r>
              <a:rPr lang="en-US" dirty="0" err="1" smtClean="0"/>
              <a:t>Gemfile</a:t>
            </a:r>
            <a:endParaRPr lang="en-US" dirty="0" smtClean="0"/>
          </a:p>
          <a:p>
            <a:r>
              <a:rPr lang="en-US" dirty="0" smtClean="0"/>
              <a:t>For sqlite3 </a:t>
            </a:r>
            <a:r>
              <a:rPr lang="en-US" dirty="0" err="1" smtClean="0"/>
              <a:t>groupdate</a:t>
            </a:r>
            <a:r>
              <a:rPr lang="en-US" dirty="0" smtClean="0"/>
              <a:t> won’t work so you need to use </a:t>
            </a:r>
            <a:r>
              <a:rPr lang="en-US" dirty="0" err="1" smtClean="0"/>
              <a:t>dateslices</a:t>
            </a:r>
            <a:r>
              <a:rPr lang="en-US" dirty="0" smtClean="0"/>
              <a:t> gem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Groupdate</a:t>
            </a:r>
            <a:endParaRPr lang="en-US" dirty="0"/>
          </a:p>
        </p:txBody>
      </p:sp>
      <p:pic>
        <p:nvPicPr>
          <p:cNvPr id="4" name="Picture 3" descr="Screen Shot 2015-11-10 at 11.14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61" y="4945590"/>
            <a:ext cx="41529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charting gem that uses other charting libraries to create charts with one line of code</a:t>
            </a:r>
          </a:p>
          <a:p>
            <a:r>
              <a:rPr lang="en-US" dirty="0" smtClean="0"/>
              <a:t>Has line charts, pie charts, country charts, bar, area and other charts</a:t>
            </a:r>
          </a:p>
          <a:p>
            <a:r>
              <a:rPr lang="en-US" dirty="0" smtClean="0"/>
              <a:t>Works very well with </a:t>
            </a:r>
            <a:r>
              <a:rPr lang="en-US" dirty="0" err="1" smtClean="0"/>
              <a:t>groupdate</a:t>
            </a:r>
            <a:r>
              <a:rPr lang="en-US" dirty="0" smtClean="0"/>
              <a:t> gem</a:t>
            </a:r>
          </a:p>
          <a:p>
            <a:r>
              <a:rPr lang="en-US" dirty="0" smtClean="0"/>
              <a:t>To install just add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Chartkick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allows you to create simple method calls for commonly used queries</a:t>
            </a:r>
          </a:p>
          <a:p>
            <a:r>
              <a:rPr lang="en-US" dirty="0" smtClean="0"/>
              <a:t>For example, you commonly query users with role of a tester created last 30 days. Regular query would be: </a:t>
            </a:r>
            <a:r>
              <a:rPr lang="en-US" dirty="0" err="1" smtClean="0"/>
              <a:t>User.where</a:t>
            </a:r>
            <a:r>
              <a:rPr lang="en-US" dirty="0" smtClean="0"/>
              <a:t>(“</a:t>
            </a:r>
            <a:r>
              <a:rPr lang="en-US" dirty="0" err="1" smtClean="0"/>
              <a:t>created_at</a:t>
            </a:r>
            <a:r>
              <a:rPr lang="en-US" dirty="0" smtClean="0"/>
              <a:t> &gt; ?”, 30.days.ago).where(role: “tester”)</a:t>
            </a:r>
          </a:p>
          <a:p>
            <a:r>
              <a:rPr lang="en-US" dirty="0" smtClean="0"/>
              <a:t>You can create a scope called </a:t>
            </a:r>
            <a:r>
              <a:rPr lang="en-US" dirty="0" err="1" smtClean="0"/>
              <a:t>new_testers</a:t>
            </a:r>
            <a:r>
              <a:rPr lang="en-US" dirty="0" smtClean="0"/>
              <a:t> and just call </a:t>
            </a:r>
            <a:r>
              <a:rPr lang="en-US" dirty="0" err="1" smtClean="0"/>
              <a:t>User.new_testers</a:t>
            </a:r>
            <a:endParaRPr lang="en-US" dirty="0" smtClean="0"/>
          </a:p>
          <a:p>
            <a:r>
              <a:rPr lang="en-US" dirty="0" smtClean="0"/>
              <a:t> You would create the scope in the user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" name="Picture 4" descr="Screen Shot 2015-11-10 at 12.3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59462"/>
            <a:ext cx="8686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now you have learned basics of how to build a simple app using rails</a:t>
            </a:r>
          </a:p>
          <a:p>
            <a:r>
              <a:rPr lang="en-US" dirty="0" smtClean="0"/>
              <a:t>Rails is very powerful and we have only began to scratch the surface</a:t>
            </a:r>
          </a:p>
          <a:p>
            <a:r>
              <a:rPr lang="en-US" dirty="0" smtClean="0"/>
              <a:t>You can build powerful dashboards using </a:t>
            </a:r>
            <a:r>
              <a:rPr lang="en-US" dirty="0" err="1" smtClean="0"/>
              <a:t>javascript</a:t>
            </a:r>
            <a:r>
              <a:rPr lang="en-US" dirty="0" smtClean="0"/>
              <a:t> libraries and rails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3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408</TotalTime>
  <Words>299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Rails Part 2</vt:lpstr>
      <vt:lpstr>Agenda</vt:lpstr>
      <vt:lpstr>Review</vt:lpstr>
      <vt:lpstr>Dashboard App</vt:lpstr>
      <vt:lpstr>Groupdate</vt:lpstr>
      <vt:lpstr>Chartkick</vt:lpstr>
      <vt:lpstr>Scope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Part 2</dc:title>
  <dc:creator>shah</dc:creator>
  <cp:lastModifiedBy>shah</cp:lastModifiedBy>
  <cp:revision>11</cp:revision>
  <dcterms:created xsi:type="dcterms:W3CDTF">2015-11-10T14:41:09Z</dcterms:created>
  <dcterms:modified xsi:type="dcterms:W3CDTF">2015-11-10T21:29:39Z</dcterms:modified>
</cp:coreProperties>
</file>