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58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Ruby on Rails and make sure its running</a:t>
            </a:r>
          </a:p>
          <a:p>
            <a:r>
              <a:rPr lang="en-US" dirty="0" smtClean="0"/>
              <a:t>Read the documents to get a better understanding of how it works</a:t>
            </a:r>
          </a:p>
          <a:p>
            <a:r>
              <a:rPr lang="en-US" dirty="0" smtClean="0"/>
              <a:t>Create a simple page that says “Hello World” when you visit the homepage and have it running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7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Merges</a:t>
            </a:r>
          </a:p>
          <a:p>
            <a:r>
              <a:rPr lang="en-US" dirty="0" smtClean="0"/>
              <a:t>Cleaning of Data</a:t>
            </a:r>
          </a:p>
          <a:p>
            <a:r>
              <a:rPr lang="en-US" dirty="0" smtClean="0"/>
              <a:t>Dealing with Time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err="1" smtClean="0"/>
              <a:t>Wrapup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0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review some basic Pandas concept from last session</a:t>
            </a:r>
          </a:p>
          <a:p>
            <a:r>
              <a:rPr lang="en-US" dirty="0" smtClean="0"/>
              <a:t>Reading CSV</a:t>
            </a:r>
          </a:p>
          <a:p>
            <a:r>
              <a:rPr lang="en-US" dirty="0" smtClean="0"/>
              <a:t>Plotting Data</a:t>
            </a:r>
          </a:p>
          <a:p>
            <a:r>
              <a:rPr lang="en-US" dirty="0" smtClean="0"/>
              <a:t>Finding mean, max,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8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take data from multiple </a:t>
            </a:r>
            <a:r>
              <a:rPr lang="en-US" dirty="0" err="1" smtClean="0"/>
              <a:t>dataframes</a:t>
            </a:r>
            <a:r>
              <a:rPr lang="en-US" dirty="0" smtClean="0"/>
              <a:t>, you can use the merge method</a:t>
            </a:r>
          </a:p>
          <a:p>
            <a:r>
              <a:rPr lang="en-US" dirty="0" smtClean="0"/>
              <a:t>Ex: </a:t>
            </a:r>
            <a:r>
              <a:rPr lang="en-US" i="1" dirty="0" err="1" smtClean="0"/>
              <a:t>pd.merge</a:t>
            </a:r>
            <a:r>
              <a:rPr lang="en-US" i="1" dirty="0" smtClean="0"/>
              <a:t>(df1, df2, on=‘</a:t>
            </a:r>
            <a:r>
              <a:rPr lang="en-US" i="1" dirty="0" err="1" smtClean="0"/>
              <a:t>some_column</a:t>
            </a:r>
            <a:r>
              <a:rPr lang="en-US" i="1" dirty="0" smtClean="0"/>
              <a:t>’)</a:t>
            </a:r>
            <a:endParaRPr lang="en-US" dirty="0" smtClean="0"/>
          </a:p>
          <a:p>
            <a:r>
              <a:rPr lang="en-US" dirty="0" smtClean="0"/>
              <a:t>You can pass the </a:t>
            </a:r>
            <a:r>
              <a:rPr lang="en-US" i="1" dirty="0" smtClean="0"/>
              <a:t>how</a:t>
            </a:r>
            <a:r>
              <a:rPr lang="en-US" dirty="0" smtClean="0"/>
              <a:t> parameter to specify what type of join: </a:t>
            </a:r>
            <a:r>
              <a:rPr lang="en-US" i="1" dirty="0" smtClean="0"/>
              <a:t>inner, outer, left, right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join types are similar to SQL joins</a:t>
            </a:r>
          </a:p>
          <a:p>
            <a:r>
              <a:rPr lang="en-US" dirty="0" smtClean="0"/>
              <a:t>The default is inner.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0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may have data where the value isn’t present</a:t>
            </a:r>
          </a:p>
          <a:p>
            <a:r>
              <a:rPr lang="en-US" dirty="0" smtClean="0"/>
              <a:t>You can use </a:t>
            </a:r>
            <a:r>
              <a:rPr lang="en-US" i="1" dirty="0" err="1" smtClean="0"/>
              <a:t>notnull</a:t>
            </a:r>
            <a:r>
              <a:rPr lang="en-US" i="1" dirty="0" smtClean="0"/>
              <a:t>() </a:t>
            </a:r>
            <a:r>
              <a:rPr lang="en-US" dirty="0" smtClean="0"/>
              <a:t>to get only values that are present</a:t>
            </a:r>
          </a:p>
          <a:p>
            <a:r>
              <a:rPr lang="en-US" dirty="0" smtClean="0"/>
              <a:t>You can also use </a:t>
            </a:r>
            <a:r>
              <a:rPr lang="en-US" i="1" dirty="0" err="1" smtClean="0"/>
              <a:t>fillna</a:t>
            </a:r>
            <a:r>
              <a:rPr lang="en-US" i="1" dirty="0" smtClean="0"/>
              <a:t>(‘value’) </a:t>
            </a:r>
            <a:r>
              <a:rPr lang="en-US" dirty="0" smtClean="0"/>
              <a:t>to fill any field with a default value if it’s not present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5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 can handle time series data pretty well</a:t>
            </a:r>
          </a:p>
          <a:p>
            <a:r>
              <a:rPr lang="en-US" dirty="0" smtClean="0"/>
              <a:t>When reading the CSV, pass in </a:t>
            </a:r>
            <a:r>
              <a:rPr lang="en-US" i="1" dirty="0" err="1" smtClean="0"/>
              <a:t>parse_dates</a:t>
            </a:r>
            <a:r>
              <a:rPr lang="en-US" dirty="0" smtClean="0"/>
              <a:t> argument</a:t>
            </a:r>
          </a:p>
          <a:p>
            <a:r>
              <a:rPr lang="en-US" dirty="0" smtClean="0"/>
              <a:t>It does it’s best to convert the date</a:t>
            </a:r>
          </a:p>
          <a:p>
            <a:r>
              <a:rPr lang="en-US" dirty="0" smtClean="0"/>
              <a:t>However, you can use python </a:t>
            </a:r>
            <a:r>
              <a:rPr lang="en-US" dirty="0" err="1" smtClean="0"/>
              <a:t>datetime</a:t>
            </a:r>
            <a:r>
              <a:rPr lang="en-US" dirty="0" smtClean="0"/>
              <a:t> library to convert the dates yourself if needed</a:t>
            </a:r>
          </a:p>
          <a:p>
            <a:r>
              <a:rPr lang="en-US" dirty="0" smtClean="0"/>
              <a:t>In order to access the date values you need to call the </a:t>
            </a:r>
            <a:r>
              <a:rPr lang="en-US" i="1" dirty="0" smtClean="0"/>
              <a:t>.</a:t>
            </a:r>
            <a:r>
              <a:rPr lang="en-US" i="1" dirty="0" err="1" smtClean="0"/>
              <a:t>dt</a:t>
            </a:r>
            <a:r>
              <a:rPr lang="en-US" dirty="0" smtClean="0"/>
              <a:t> method on the column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books.published.dt.year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6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Seaborn</a:t>
            </a:r>
            <a:r>
              <a:rPr lang="en-US" dirty="0" smtClean="0"/>
              <a:t> is a charting library built by a student at Stanford</a:t>
            </a:r>
          </a:p>
          <a:p>
            <a:r>
              <a:rPr lang="en-US" dirty="0" smtClean="0"/>
              <a:t>Built on top of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Has some more advanced plotting capabilities</a:t>
            </a:r>
          </a:p>
          <a:p>
            <a:r>
              <a:rPr lang="en-US" dirty="0" smtClean="0"/>
              <a:t>We will go over some of them such as:</a:t>
            </a:r>
          </a:p>
          <a:p>
            <a:pPr lvl="1"/>
            <a:r>
              <a:rPr lang="en-US" dirty="0" smtClean="0"/>
              <a:t>KDE</a:t>
            </a:r>
          </a:p>
          <a:p>
            <a:pPr lvl="1"/>
            <a:r>
              <a:rPr lang="en-US" dirty="0" smtClean="0"/>
              <a:t>Distribution Plot</a:t>
            </a:r>
          </a:p>
          <a:p>
            <a:pPr lvl="1"/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4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learned a decent amount of Pandas</a:t>
            </a:r>
          </a:p>
          <a:p>
            <a:r>
              <a:rPr lang="en-US" dirty="0" smtClean="0"/>
              <a:t>You can now start to analyze and visualize data using Pandas, </a:t>
            </a:r>
            <a:r>
              <a:rPr lang="en-US" dirty="0" err="1" smtClean="0"/>
              <a:t>Matplotlib</a:t>
            </a:r>
            <a:r>
              <a:rPr lang="en-US" dirty="0" smtClean="0"/>
              <a:t>, and </a:t>
            </a:r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smtClean="0"/>
              <a:t>However, there are some limitations or use cases for Pandas</a:t>
            </a:r>
          </a:p>
          <a:p>
            <a:r>
              <a:rPr lang="en-US" dirty="0" smtClean="0"/>
              <a:t>For example: Pandas is good for static data analysis, not meant for building full dashboards</a:t>
            </a:r>
          </a:p>
          <a:p>
            <a:r>
              <a:rPr lang="en-US" dirty="0" smtClean="0"/>
              <a:t>You can export the </a:t>
            </a:r>
            <a:r>
              <a:rPr lang="en-US" dirty="0" err="1" smtClean="0"/>
              <a:t>dataframes</a:t>
            </a:r>
            <a:r>
              <a:rPr lang="en-US" dirty="0" smtClean="0"/>
              <a:t> as JSON but its not a popular </a:t>
            </a:r>
            <a:r>
              <a:rPr lang="en-US" dirty="0" err="1" smtClean="0"/>
              <a:t>usecase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be using Ruby on Rails to build out a web portal</a:t>
            </a:r>
          </a:p>
          <a:p>
            <a:r>
              <a:rPr lang="en-US" dirty="0" smtClean="0"/>
              <a:t>We can build user authentication, permissions, file management, etc. with ease.</a:t>
            </a:r>
          </a:p>
          <a:p>
            <a:r>
              <a:rPr lang="en-US" dirty="0" smtClean="0"/>
              <a:t>Ruby on Rails allows us to focus on building out our software quickly and efficiently</a:t>
            </a:r>
          </a:p>
          <a:p>
            <a:r>
              <a:rPr lang="en-US" dirty="0" smtClean="0"/>
              <a:t>The next 2 sessions are going to be a dive into Rails and by the end of it we will have built a web portal where users can upload documents and view metrics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98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264</TotalTime>
  <Words>438</Words>
  <Application>Microsoft Macintosh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Hardcover</vt:lpstr>
      <vt:lpstr>Pandas Part 2</vt:lpstr>
      <vt:lpstr>Overview</vt:lpstr>
      <vt:lpstr>Review</vt:lpstr>
      <vt:lpstr>Merge</vt:lpstr>
      <vt:lpstr>Cleaning Data</vt:lpstr>
      <vt:lpstr>Time Series Data</vt:lpstr>
      <vt:lpstr>Seaborn</vt:lpstr>
      <vt:lpstr>Wrap up</vt:lpstr>
      <vt:lpstr>Backend Technology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2</dc:title>
  <dc:creator>shah</dc:creator>
  <cp:lastModifiedBy>shah</cp:lastModifiedBy>
  <cp:revision>10</cp:revision>
  <dcterms:created xsi:type="dcterms:W3CDTF">2015-10-13T15:04:44Z</dcterms:created>
  <dcterms:modified xsi:type="dcterms:W3CDTF">2015-10-13T19:29:31Z</dcterms:modified>
</cp:coreProperties>
</file>