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9C6F-700E-91BD-9681-4C45E0B76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31D0A-091B-04A4-CF83-1D820255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E5F7-08BA-76F8-8B03-F76FC3F3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72EA-B05E-CAE7-8723-2C3F4D3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1C90-FB5B-8DE1-A3CC-C64AD219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7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F9DF-1D4B-1640-8E01-76F36395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65CE-129C-63F9-7E8C-D5E991FD8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E9CC-BAAD-45E3-E075-1E46FFD9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3695-3CE9-78DD-C2FD-70D5BBD8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4299-7B46-430D-AD1F-12948AA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4642F-2C33-9E75-D9D7-4ED461048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C8AE-96A0-6781-3C02-B4D1CD2B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9D7-DA52-E4CF-28F2-F7BD514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7490-CD55-A0F2-8589-42C4702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06F1-F466-F31D-D924-87F3C11E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3330-69DA-9AE2-30A5-EDF0DD7C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0CC7-5561-F765-0DDF-71EC108B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63A6-3454-238A-AF0C-EEDCDAC1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AFB9-0267-B059-0D96-9ECBA502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E0A7-86BF-8BE1-9DA1-F088C59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7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09B3-FF8C-FE4A-79B8-94EFB162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9D64-30BF-8334-9E31-7B0F2E73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01C1-469A-CD1D-5026-93BEE339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73F9-3EF5-67B2-DEEB-7F02878F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EFBF-4815-0CD8-C852-2D67E944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1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6183-6332-E3B4-7988-CF4E65A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FFFA-6903-E48B-0BCF-D3A762BE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6F584-4EF0-4CBD-9B77-3BF870DE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F5A6C-792B-BA22-81D6-088ADC43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E0556-EB5C-B41E-DE98-14E16851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FB98-244B-2625-E950-18E0CEE1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3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BE3E-9649-BF40-948C-CC032068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0971-3EA0-73BE-4C26-DDFDEB56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108FA-610C-5E13-2AB3-E4A3BEB59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E8957-F2B3-603E-3591-1FE3B7FA7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B441C-F63D-5A16-4357-973AE2D4C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558FD-EB0C-2707-254A-15794E3B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612E3-230F-C506-467B-69F0B8DB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5CCF1-DC2B-F868-1259-A15C71E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5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9787-508D-B0DA-D425-16EE8ED4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F0B50-9504-BF99-D2FC-531CEFC8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EEEC7-BEE1-84DE-76CE-ABB356B7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436-F32C-689E-3F2F-B680BF66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3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B3312-6FFF-E7C1-96B2-10E4A3F6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06CF-DB90-3497-03A9-95881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F6CF-2039-B8EC-E5A5-2398C342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F681-5449-5E61-BC68-52ADBB8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5830-5043-FC4D-BE83-D4D74D3C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09E28-1A05-3D39-1A04-FD27A7B2C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4D3B-BFF6-40D4-57B9-85F615A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6E34-308D-B093-38E1-BF4A22BB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735F-F1ED-CF28-825D-AE14EC2D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7E7D-8EFC-1ABD-9EDD-AB58D28C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A76F-64B8-34B6-AFEF-B48015706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9A591-C620-40D5-71EC-5CDD2A8F7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DFA35-53EA-D356-4A74-A6BA208F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AEF1-323F-1B23-D6C3-25DD7747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A568-5A76-6B5D-2C70-16F51CDE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0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3F01D-4636-CB7E-7C32-0F0499DE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1071A-13B4-33E6-EAD5-DFC81431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9620-2059-B80C-4F24-6AE87B00F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B8F6-B858-455E-8B35-6CA521EFB3D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BAA-5080-0DA3-1A3E-6536AA6C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81D7-9C12-655A-8994-49FA6C29C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D9B5-6DF0-4CE8-AF56-1F47CE1D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6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file:///\\labsrv20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D0AF5D-E195-0BC3-83A5-217C795D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96" y="815089"/>
            <a:ext cx="1182523" cy="118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047023-2346-1654-729E-9AACA6468123}"/>
              </a:ext>
            </a:extLst>
          </p:cNvPr>
          <p:cNvSpPr txBox="1"/>
          <p:nvPr/>
        </p:nvSpPr>
        <p:spPr>
          <a:xfrm>
            <a:off x="5139396" y="171102"/>
            <a:ext cx="179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\\labsrv2012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IN" u="sng" dirty="0">
                <a:solidFill>
                  <a:schemeClr val="accent5">
                    <a:lumMod val="75000"/>
                  </a:schemeClr>
                </a:solidFill>
              </a:rPr>
              <a:t>\\192.168.1.217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51680D-1EDF-5143-AB53-DB4F300798C3}"/>
              </a:ext>
            </a:extLst>
          </p:cNvPr>
          <p:cNvSpPr/>
          <p:nvPr/>
        </p:nvSpPr>
        <p:spPr>
          <a:xfrm>
            <a:off x="3015175" y="2331014"/>
            <a:ext cx="6161649" cy="4181155"/>
          </a:xfrm>
          <a:prstGeom prst="round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  <a:reflection stA="42000" endPos="0" dist="50800" dir="5400000" sy="-100000" algn="bl" rotWithShape="0"/>
          </a:effectLst>
          <a:scene3d>
            <a:camera prst="orthographicFront"/>
            <a:lightRig rig="threePt" dir="t"/>
          </a:scene3d>
          <a:sp3d extrusionH="19050">
            <a:bevelT w="25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F4A6DE-FB68-5F21-2916-E4F733493DA9}"/>
              </a:ext>
            </a:extLst>
          </p:cNvPr>
          <p:cNvSpPr/>
          <p:nvPr/>
        </p:nvSpPr>
        <p:spPr>
          <a:xfrm rot="16200000">
            <a:off x="7406289" y="3959927"/>
            <a:ext cx="41811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2571C4-ED9F-46E8-CB6A-4B3BB55637DA}"/>
              </a:ext>
            </a:extLst>
          </p:cNvPr>
          <p:cNvSpPr/>
          <p:nvPr/>
        </p:nvSpPr>
        <p:spPr>
          <a:xfrm>
            <a:off x="4799426" y="48008"/>
            <a:ext cx="2642970" cy="20206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85E63F-A5B8-5020-F7EF-90EE1CFC3A7A}"/>
              </a:ext>
            </a:extLst>
          </p:cNvPr>
          <p:cNvSpPr/>
          <p:nvPr/>
        </p:nvSpPr>
        <p:spPr>
          <a:xfrm rot="16200000">
            <a:off x="6145694" y="820302"/>
            <a:ext cx="15161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Sqlite 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B2FA39-CEDF-D83E-31B2-D45989B26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07" y="5108344"/>
            <a:ext cx="1014044" cy="101404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4161D3-06F5-F256-BA18-A2F01C428234}"/>
              </a:ext>
            </a:extLst>
          </p:cNvPr>
          <p:cNvSpPr/>
          <p:nvPr/>
        </p:nvSpPr>
        <p:spPr>
          <a:xfrm rot="18078133">
            <a:off x="3077016" y="3506585"/>
            <a:ext cx="32031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Creation, Report Generation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64F2C1-F13F-947E-C34A-C63E849F22E6}"/>
              </a:ext>
            </a:extLst>
          </p:cNvPr>
          <p:cNvSpPr/>
          <p:nvPr/>
        </p:nvSpPr>
        <p:spPr>
          <a:xfrm rot="18005846">
            <a:off x="4700070" y="3482401"/>
            <a:ext cx="7961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580D1B2-923A-AED4-DF4E-4918C3BEBADA}"/>
              </a:ext>
            </a:extLst>
          </p:cNvPr>
          <p:cNvSpPr/>
          <p:nvPr/>
        </p:nvSpPr>
        <p:spPr>
          <a:xfrm rot="1871560">
            <a:off x="4887120" y="1846229"/>
            <a:ext cx="201347" cy="3413498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6FD8A1-36C0-2F3F-9555-05007F6E0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738" y="4891558"/>
            <a:ext cx="1014044" cy="10140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D9F4B5-ECC9-AE81-6DD0-0B0951AB2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354" y="4853354"/>
            <a:ext cx="1014045" cy="10140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4CBA9E-922D-776D-8EC2-66F3F1E4F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951" y="3573932"/>
            <a:ext cx="1014045" cy="1014045"/>
          </a:xfrm>
          <a:prstGeom prst="rect">
            <a:avLst/>
          </a:prstGeom>
        </p:spPr>
      </p:pic>
      <p:sp>
        <p:nvSpPr>
          <p:cNvPr id="36" name="Arrow: Up 35">
            <a:extLst>
              <a:ext uri="{FF2B5EF4-FFF2-40B4-BE49-F238E27FC236}">
                <a16:creationId xmlns:a16="http://schemas.microsoft.com/office/drawing/2014/main" id="{3ACBC474-1B48-4088-8CBA-2E9D8F3E9BCB}"/>
              </a:ext>
            </a:extLst>
          </p:cNvPr>
          <p:cNvSpPr/>
          <p:nvPr/>
        </p:nvSpPr>
        <p:spPr>
          <a:xfrm>
            <a:off x="6096000" y="2135717"/>
            <a:ext cx="119760" cy="27176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C977AE50-E72E-693D-B1FD-CF1D8DC24424}"/>
              </a:ext>
            </a:extLst>
          </p:cNvPr>
          <p:cNvSpPr/>
          <p:nvPr/>
        </p:nvSpPr>
        <p:spPr>
          <a:xfrm rot="19612632">
            <a:off x="7111014" y="1748481"/>
            <a:ext cx="109407" cy="231470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11D799E5-B132-AC92-3B4A-DC858C66B85B}"/>
              </a:ext>
            </a:extLst>
          </p:cNvPr>
          <p:cNvSpPr/>
          <p:nvPr/>
        </p:nvSpPr>
        <p:spPr>
          <a:xfrm rot="20176149" flipH="1">
            <a:off x="6862196" y="1991688"/>
            <a:ext cx="135656" cy="296566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72BABD-6AC6-05C1-62D1-3E760734A91A}"/>
              </a:ext>
            </a:extLst>
          </p:cNvPr>
          <p:cNvSpPr/>
          <p:nvPr/>
        </p:nvSpPr>
        <p:spPr>
          <a:xfrm rot="16200000">
            <a:off x="5021099" y="3798853"/>
            <a:ext cx="18036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Export Test Reports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26D4-C923-359F-25FE-97E6CFDA00F9}"/>
              </a:ext>
            </a:extLst>
          </p:cNvPr>
          <p:cNvSpPr/>
          <p:nvPr/>
        </p:nvSpPr>
        <p:spPr>
          <a:xfrm rot="14775515">
            <a:off x="5814744" y="3506586"/>
            <a:ext cx="18036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Export Test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5FA7ED-A52E-F843-E8E9-A1DA213AD4D8}"/>
              </a:ext>
            </a:extLst>
          </p:cNvPr>
          <p:cNvSpPr/>
          <p:nvPr/>
        </p:nvSpPr>
        <p:spPr>
          <a:xfrm rot="14287427">
            <a:off x="6202268" y="3040123"/>
            <a:ext cx="18036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Export Test Reports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EAAB3B-2F29-F749-F7C3-369BE540DEAA}"/>
              </a:ext>
            </a:extLst>
          </p:cNvPr>
          <p:cNvSpPr/>
          <p:nvPr/>
        </p:nvSpPr>
        <p:spPr>
          <a:xfrm>
            <a:off x="2752233" y="6046835"/>
            <a:ext cx="25309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Soil App</a:t>
            </a:r>
          </a:p>
        </p:txBody>
      </p:sp>
    </p:spTree>
    <p:extLst>
      <p:ext uri="{BB962C8B-B14F-4D97-AF65-F5344CB8AC3E}">
        <p14:creationId xmlns:p14="http://schemas.microsoft.com/office/powerpoint/2010/main" val="192775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Atta</dc:creator>
  <cp:lastModifiedBy>Suman Atta</cp:lastModifiedBy>
  <cp:revision>1</cp:revision>
  <dcterms:created xsi:type="dcterms:W3CDTF">2024-07-08T10:25:46Z</dcterms:created>
  <dcterms:modified xsi:type="dcterms:W3CDTF">2024-07-08T10:26:06Z</dcterms:modified>
</cp:coreProperties>
</file>