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01AA8-23B7-4504-8F29-9843FC83EA68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7D0A5-23DC-4CCD-B11B-C6C1B9DE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1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age comp N relate to weight</a:t>
            </a:r>
            <a:r>
              <a:rPr lang="en-US" baseline="0" dirty="0" smtClean="0"/>
              <a:t> sampling means that there is correlation in the age samples from a single tow, but does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7D0A5-23DC-4CCD-B11B-C6C1B9DE4A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9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E066-1423-4C61-B8D0-C4CD7758010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582-57F2-47AA-8462-08A7F72D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0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E066-1423-4C61-B8D0-C4CD7758010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582-57F2-47AA-8462-08A7F72D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E066-1423-4C61-B8D0-C4CD7758010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582-57F2-47AA-8462-08A7F72D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5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E066-1423-4C61-B8D0-C4CD7758010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582-57F2-47AA-8462-08A7F72D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3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E066-1423-4C61-B8D0-C4CD7758010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582-57F2-47AA-8462-08A7F72D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E066-1423-4C61-B8D0-C4CD7758010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582-57F2-47AA-8462-08A7F72D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7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E066-1423-4C61-B8D0-C4CD7758010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582-57F2-47AA-8462-08A7F72D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8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E066-1423-4C61-B8D0-C4CD7758010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582-57F2-47AA-8462-08A7F72D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0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E066-1423-4C61-B8D0-C4CD7758010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582-57F2-47AA-8462-08A7F72D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E066-1423-4C61-B8D0-C4CD7758010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582-57F2-47AA-8462-08A7F72D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3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E066-1423-4C61-B8D0-C4CD7758010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6582-57F2-47AA-8462-08A7F72D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5E066-1423-4C61-B8D0-C4CD77580101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C6582-57F2-47AA-8462-08A7F72DD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23082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 investigation of using empirical weight-at-age instead of modeling parametric growth in statistical age-structured population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334000"/>
            <a:ext cx="6400800" cy="129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CAPAM Growth workshop</a:t>
            </a:r>
          </a:p>
          <a:p>
            <a:r>
              <a:rPr lang="en-US" sz="2400" dirty="0" smtClean="0"/>
              <a:t>11/7/2014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69067" y="2743200"/>
            <a:ext cx="51364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Peter </a:t>
            </a:r>
            <a:r>
              <a:rPr lang="en-US" sz="2800" dirty="0" err="1" smtClean="0"/>
              <a:t>Kuriyama</a:t>
            </a:r>
            <a:endParaRPr lang="en-US" sz="2800" dirty="0" smtClean="0"/>
          </a:p>
          <a:p>
            <a:pPr algn="ctr"/>
            <a:r>
              <a:rPr lang="en-US" sz="2800" dirty="0" smtClean="0"/>
              <a:t>Felipe Hurtado Ferro</a:t>
            </a:r>
          </a:p>
          <a:p>
            <a:pPr algn="ctr"/>
            <a:r>
              <a:rPr lang="en-US" sz="2800" dirty="0" smtClean="0"/>
              <a:t>Kelli Johnson</a:t>
            </a:r>
          </a:p>
          <a:p>
            <a:pPr algn="ctr"/>
            <a:r>
              <a:rPr lang="en-US" sz="2800" dirty="0" smtClean="0"/>
              <a:t>Allan Hicks</a:t>
            </a:r>
          </a:p>
          <a:p>
            <a:pPr algn="ctr"/>
            <a:r>
              <a:rPr lang="en-US" sz="2800" dirty="0" smtClean="0"/>
              <a:t>Ian Taylor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2559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weight-at-age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assumptions about time-</a:t>
            </a:r>
            <a:r>
              <a:rPr lang="en-US" dirty="0" err="1" smtClean="0"/>
              <a:t>varyin</a:t>
            </a:r>
            <a:r>
              <a:rPr lang="en-US" dirty="0" smtClean="0"/>
              <a:t> growth, and the assumptions in SS, what does the mean weight-at-age look like over time</a:t>
            </a:r>
          </a:p>
          <a:p>
            <a:endParaRPr lang="en-US" dirty="0"/>
          </a:p>
          <a:p>
            <a:r>
              <a:rPr lang="en-US" dirty="0" smtClean="0"/>
              <a:t>Allan will create some plots from other groups OM 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9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consider: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Sampling of the weight-at-age data</a:t>
            </a:r>
          </a:p>
          <a:p>
            <a:pPr lvl="1"/>
            <a:r>
              <a:rPr lang="en-US" dirty="0" smtClean="0"/>
              <a:t>An individual weight for every age sample</a:t>
            </a:r>
          </a:p>
          <a:p>
            <a:pPr lvl="2"/>
            <a:r>
              <a:rPr lang="en-US" dirty="0" smtClean="0"/>
              <a:t>Using age comp N, sample from age distribution</a:t>
            </a:r>
          </a:p>
          <a:p>
            <a:pPr lvl="2"/>
            <a:r>
              <a:rPr lang="en-US" dirty="0" smtClean="0"/>
              <a:t>Generate variability of length-at-age</a:t>
            </a:r>
          </a:p>
          <a:p>
            <a:pPr lvl="2"/>
            <a:r>
              <a:rPr lang="en-US" dirty="0" smtClean="0"/>
              <a:t>Assume the fixed length-weight relationship</a:t>
            </a:r>
          </a:p>
          <a:p>
            <a:pPr lvl="1"/>
            <a:r>
              <a:rPr lang="en-US" dirty="0" smtClean="0"/>
              <a:t>In reality</a:t>
            </a:r>
          </a:p>
          <a:p>
            <a:pPr lvl="2"/>
            <a:r>
              <a:rPr lang="en-US" dirty="0" smtClean="0"/>
              <a:t>Is there a weight for every age collected?</a:t>
            </a:r>
          </a:p>
          <a:p>
            <a:pPr lvl="2"/>
            <a:r>
              <a:rPr lang="en-US" dirty="0" smtClean="0"/>
              <a:t>There is variability around the length-weight relationship</a:t>
            </a:r>
          </a:p>
          <a:p>
            <a:pPr lvl="2"/>
            <a:r>
              <a:rPr lang="en-US" dirty="0" smtClean="0"/>
              <a:t>How does the age comp N relate to weight sampling?</a:t>
            </a:r>
          </a:p>
          <a:p>
            <a:r>
              <a:rPr lang="en-US" dirty="0" smtClean="0"/>
              <a:t>Other sampling options</a:t>
            </a:r>
          </a:p>
          <a:p>
            <a:pPr lvl="1"/>
            <a:r>
              <a:rPr lang="en-US" dirty="0" smtClean="0"/>
              <a:t>Assume a proportion of aged fish have a weight</a:t>
            </a:r>
          </a:p>
          <a:p>
            <a:pPr lvl="1"/>
            <a:r>
              <a:rPr lang="en-US" dirty="0" smtClean="0"/>
              <a:t>Add variability to the length-weight curve</a:t>
            </a:r>
          </a:p>
          <a:p>
            <a:pPr lvl="1"/>
            <a:r>
              <a:rPr lang="en-US" dirty="0" smtClean="0"/>
              <a:t>Link this sampling with the age comp sampling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2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consider: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Weight-at-age is required every year</a:t>
            </a:r>
          </a:p>
          <a:p>
            <a:pPr lvl="1"/>
            <a:r>
              <a:rPr lang="en-US" dirty="0" smtClean="0"/>
              <a:t>Filling in missing ages within a year</a:t>
            </a:r>
          </a:p>
          <a:p>
            <a:pPr lvl="2"/>
            <a:r>
              <a:rPr lang="en-US" dirty="0" smtClean="0"/>
              <a:t>Simple interpolation right now</a:t>
            </a:r>
          </a:p>
          <a:p>
            <a:pPr lvl="2"/>
            <a:r>
              <a:rPr lang="en-US" dirty="0" smtClean="0"/>
              <a:t>Ages with no observations afterwards are constant at last observed age</a:t>
            </a:r>
          </a:p>
          <a:p>
            <a:pPr lvl="1"/>
            <a:r>
              <a:rPr lang="en-US" dirty="0" smtClean="0"/>
              <a:t>Filling in missing years</a:t>
            </a:r>
          </a:p>
          <a:p>
            <a:pPr lvl="2"/>
            <a:r>
              <a:rPr lang="en-US" dirty="0" smtClean="0"/>
              <a:t>Backfilling with more recent observation IT MAY BE USEFUL TO SHOW A GRAPHIC</a:t>
            </a:r>
          </a:p>
          <a:p>
            <a:pPr lvl="2"/>
            <a:r>
              <a:rPr lang="en-US" dirty="0" smtClean="0"/>
              <a:t>Other options may be useful to simulation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4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48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1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242</Words>
  <Application>Microsoft Office PowerPoint</Application>
  <PresentationFormat>On-screen Show (4:3)</PresentationFormat>
  <Paragraphs>38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An investigation of using empirical weight-at-age instead of modeling parametric growth in statistical age-structured population models</vt:lpstr>
      <vt:lpstr>Simulated weight-at-age</vt:lpstr>
      <vt:lpstr>Issues to consider: sampling</vt:lpstr>
      <vt:lpstr>Issues to consider: Missing values</vt:lpstr>
      <vt:lpstr>Experimental design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use of empirical weight-at-age in stock assessments using ss3sim</dc:title>
  <dc:creator>Allan C. Hicks</dc:creator>
  <cp:lastModifiedBy>Allan C. Hicks</cp:lastModifiedBy>
  <cp:revision>13</cp:revision>
  <dcterms:created xsi:type="dcterms:W3CDTF">2014-11-03T14:48:50Z</dcterms:created>
  <dcterms:modified xsi:type="dcterms:W3CDTF">2014-11-03T19:55:29Z</dcterms:modified>
</cp:coreProperties>
</file>