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6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5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524F-F994-41E7-86E1-BE5BE38440D6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3AFA-1D35-4C35-A71F-57605E3C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weight-at-age data generated?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1" y="1853109"/>
            <a:ext cx="6014955" cy="4893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94" y="2292737"/>
            <a:ext cx="4882287" cy="338328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66655" y="1853108"/>
            <a:ext cx="8520545" cy="3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88573" y="2820369"/>
            <a:ext cx="5153891" cy="247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4350" y="1701705"/>
            <a:ext cx="429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survey or fishery year, the true age distribution is taken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1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weight-at-age data generated?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1" y="1853109"/>
            <a:ext cx="6014955" cy="489389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366655" y="1853108"/>
            <a:ext cx="8520545" cy="3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88573" y="2820369"/>
            <a:ext cx="5153891" cy="247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4350" y="1701705"/>
            <a:ext cx="429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survey or fishery year, the true age distribution is taken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447404" y="5587881"/>
            <a:ext cx="416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And </a:t>
            </a:r>
            <a:r>
              <a:rPr lang="en-US" sz="2400" i="1" dirty="0" smtClean="0"/>
              <a:t>N</a:t>
            </a:r>
            <a:r>
              <a:rPr lang="en-US" sz="2400" dirty="0" smtClean="0"/>
              <a:t> unbiased multinomial samples are drawn from it. </a:t>
            </a:r>
            <a:endParaRPr lang="en-US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494" y="2281720"/>
            <a:ext cx="488853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weight-at-age data generated?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0838" y="4638102"/>
            <a:ext cx="5439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length of each sample is then generated from the age-length distribution with normal error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2" y="1465746"/>
            <a:ext cx="4888539" cy="33832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3108960"/>
            <a:ext cx="506506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8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weight-at-age data generated?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838" y="4638102"/>
            <a:ext cx="543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gives the sampled distribution of lengths. These lengths are then converted to weights using the length-weight relationship, which is assumed constant.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2" y="1465746"/>
            <a:ext cx="4888539" cy="3383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3109110"/>
            <a:ext cx="5065063" cy="3383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0400" y="282525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Length-at-age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0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weight-at-age data generated?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838" y="4638102"/>
            <a:ext cx="543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gives the sampled distribution of lengths. These lengths are then converted to weights using the length-weight relationship, which is assumed constant.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2" y="1465746"/>
            <a:ext cx="4888539" cy="3383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3108960"/>
            <a:ext cx="5065066" cy="3383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0400" y="282525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Weight-at-age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missing years of data dealt with?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1" y="1853109"/>
            <a:ext cx="6014955" cy="4893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9400" y="1853109"/>
            <a:ext cx="4894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weight-at-age requires data for every year, but the scenarios do not have yearly surveys.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15325"/>
              </p:ext>
            </p:extLst>
          </p:nvPr>
        </p:nvGraphicFramePr>
        <p:xfrm>
          <a:off x="6582508" y="4952568"/>
          <a:ext cx="525193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0956"/>
                <a:gridCol w="894091"/>
                <a:gridCol w="1140425"/>
                <a:gridCol w="1236221"/>
                <a:gridCol w="10902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Backward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Missing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15.6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15.85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52847" y="3670177"/>
            <a:ext cx="4894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data for year </a:t>
            </a:r>
            <a:r>
              <a:rPr lang="en-US" sz="2400" i="1" dirty="0" smtClean="0"/>
              <a:t>y</a:t>
            </a:r>
            <a:r>
              <a:rPr lang="en-US" sz="2400" dirty="0" smtClean="0"/>
              <a:t> are missing, it can be projected forward, projected backward or linearly interpolated</a:t>
            </a:r>
            <a:endParaRPr lang="en-US" sz="2400" dirty="0"/>
          </a:p>
        </p:txBody>
      </p:sp>
      <p:sp>
        <p:nvSpPr>
          <p:cNvPr id="8" name="Down Arrow 7"/>
          <p:cNvSpPr/>
          <p:nvPr/>
        </p:nvSpPr>
        <p:spPr>
          <a:xfrm rot="2595659">
            <a:off x="1957754" y="2321170"/>
            <a:ext cx="492370" cy="809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595659">
            <a:off x="3363467" y="2321171"/>
            <a:ext cx="492370" cy="809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198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How is weight-at-age data generated?</vt:lpstr>
      <vt:lpstr>How is weight-at-age data generated?</vt:lpstr>
      <vt:lpstr>How is weight-at-age data generated?</vt:lpstr>
      <vt:lpstr>How is weight-at-age data generated?</vt:lpstr>
      <vt:lpstr>How is weight-at-age data generated?</vt:lpstr>
      <vt:lpstr>How are missing years of data dealt with?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is weight-at-age data generated?</dc:title>
  <dc:creator>Felipe</dc:creator>
  <cp:lastModifiedBy>Felipe</cp:lastModifiedBy>
  <cp:revision>18</cp:revision>
  <dcterms:created xsi:type="dcterms:W3CDTF">2014-11-05T17:37:23Z</dcterms:created>
  <dcterms:modified xsi:type="dcterms:W3CDTF">2014-11-06T00:29:47Z</dcterms:modified>
</cp:coreProperties>
</file>