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26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89100"/>
            <a:ext cx="10541000" cy="1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7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8212-FCDB-4157-BC28-679DAC666AB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8C48-29B8-415D-8F44-F9C9AA30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the impacts of fixing or estimating growth parameters, across life histories and data availability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Juan L. Valero, Kelli F. Johnson, Christine </a:t>
            </a:r>
            <a:r>
              <a:rPr lang="en-GB" dirty="0" err="1"/>
              <a:t>Stawitz</a:t>
            </a:r>
            <a:r>
              <a:rPr lang="en-GB" dirty="0"/>
              <a:t>, Roberto </a:t>
            </a:r>
            <a:r>
              <a:rPr lang="en-GB" dirty="0" err="1"/>
              <a:t>Licandeo</a:t>
            </a:r>
            <a:r>
              <a:rPr lang="en-GB" dirty="0"/>
              <a:t>, Sean C. Anderson, Allan Hicks, Felipe Hurtado- Ferro, Peter </a:t>
            </a:r>
            <a:r>
              <a:rPr lang="en-GB" dirty="0" err="1"/>
              <a:t>Kuriyama</a:t>
            </a:r>
            <a:r>
              <a:rPr lang="en-GB" dirty="0"/>
              <a:t>, Cole C. </a:t>
            </a:r>
            <a:r>
              <a:rPr lang="en-GB" dirty="0" err="1"/>
              <a:t>Monnahan</a:t>
            </a:r>
            <a:r>
              <a:rPr lang="en-GB" dirty="0"/>
              <a:t>, Kotaro Ono, Ian Taylor, Merrill Rudd</a:t>
            </a:r>
          </a:p>
        </p:txBody>
      </p:sp>
    </p:spTree>
    <p:extLst>
      <p:ext uri="{BB962C8B-B14F-4D97-AF65-F5344CB8AC3E}">
        <p14:creationId xmlns:p14="http://schemas.microsoft.com/office/powerpoint/2010/main" val="25300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size-at-age</a:t>
            </a:r>
          </a:p>
          <a:p>
            <a:r>
              <a:rPr lang="en-US" dirty="0" smtClean="0"/>
              <a:t>Resample from the truth</a:t>
            </a:r>
          </a:p>
          <a:p>
            <a:r>
              <a:rPr lang="en-US" dirty="0" smtClean="0"/>
              <a:t>Year | </a:t>
            </a:r>
            <a:r>
              <a:rPr lang="en-US" b="1" dirty="0" smtClean="0"/>
              <a:t>Length</a:t>
            </a:r>
            <a:r>
              <a:rPr lang="en-US" dirty="0" smtClean="0"/>
              <a:t> | Weight | Sex | </a:t>
            </a:r>
            <a:r>
              <a:rPr lang="en-US" b="1" dirty="0" smtClean="0"/>
              <a:t>Age</a:t>
            </a:r>
          </a:p>
          <a:p>
            <a:pPr lvl="1"/>
            <a:r>
              <a:rPr lang="en-US" dirty="0" smtClean="0"/>
              <a:t>Available data w/ </a:t>
            </a:r>
            <a:r>
              <a:rPr lang="en-US" b="1" dirty="0" smtClean="0"/>
              <a:t>bold</a:t>
            </a:r>
            <a:r>
              <a:rPr lang="en-US" dirty="0" smtClean="0"/>
              <a:t> indicating used data</a:t>
            </a:r>
          </a:p>
        </p:txBody>
      </p:sp>
    </p:spTree>
    <p:extLst>
      <p:ext uri="{BB962C8B-B14F-4D97-AF65-F5344CB8AC3E}">
        <p14:creationId xmlns:p14="http://schemas.microsoft.com/office/powerpoint/2010/main" val="79313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growth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, A are the youngest and oldest age reliably sampled in the data</a:t>
                </a:r>
              </a:p>
              <a:p>
                <a:r>
                  <a:rPr lang="en-US" dirty="0" smtClean="0"/>
                  <a:t>In R code: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Cambria" panose="02040503050406030204" pitchFamily="18" charset="0"/>
                  </a:rPr>
                  <a:t>predLength</a:t>
                </a:r>
                <a:r>
                  <a:rPr lang="en-US" dirty="0" smtClean="0">
                    <a:latin typeface="Cambria" panose="02040503050406030204" pitchFamily="18" charset="0"/>
                  </a:rPr>
                  <a:t>&lt;-L2+(L1-L2)*</a:t>
                </a:r>
                <a:r>
                  <a:rPr lang="en-US" dirty="0" err="1" smtClean="0">
                    <a:latin typeface="Cambria" panose="02040503050406030204" pitchFamily="18" charset="0"/>
                  </a:rPr>
                  <a:t>exp</a:t>
                </a:r>
                <a:r>
                  <a:rPr lang="en-US" dirty="0" smtClean="0">
                    <a:latin typeface="Cambria" panose="02040503050406030204" pitchFamily="18" charset="0"/>
                  </a:rPr>
                  <a:t>(-k*(ages-a3))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2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175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Evaluating the impacts of fixing or estimating growth parameters, across life histories and data availability</vt:lpstr>
      <vt:lpstr>Data</vt:lpstr>
      <vt:lpstr>External growth estimation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Stawitz</dc:creator>
  <cp:lastModifiedBy>Kelli Johnson</cp:lastModifiedBy>
  <cp:revision>8</cp:revision>
  <dcterms:created xsi:type="dcterms:W3CDTF">2014-10-05T18:51:18Z</dcterms:created>
  <dcterms:modified xsi:type="dcterms:W3CDTF">2014-10-06T15:36:34Z</dcterms:modified>
</cp:coreProperties>
</file>