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7"/>
    <p:restoredTop sz="94662"/>
  </p:normalViewPr>
  <p:slideViewPr>
    <p:cSldViewPr snapToGrid="0" snapToObjects="1">
      <p:cViewPr>
        <p:scale>
          <a:sx n="94" d="100"/>
          <a:sy n="94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3768E-0DA8-AC40-9C0F-F429FCAF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395D0-9176-0F47-8EB1-96601E28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32ED5-25BC-0648-A77A-C99584D0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9F503-50DB-5F46-B843-43C1C83B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072DC-9C0C-704B-AA5C-D14F156D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9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5E51-312D-0049-B059-7FA6C26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B8F6F-B604-FB41-B99A-BEA590E2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66F7C-847B-1F4B-8240-0C5657E4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35C7B-7BCA-194C-A66A-63B92EB7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00931-9BAE-7A46-A7B8-3327EE27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1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7C3F68-1C00-104D-94DC-2EC798436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B89F-740B-0347-9F7B-00AF54FA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C8700-F5A8-594C-AB52-7EF88B4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8A4C5-CBCD-1343-981E-EC35104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C0DF6-EF2A-2A42-BB12-5E12CA2C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3195F-5803-BB48-8A08-0E3D9DC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10AF7-E88A-C348-8089-A260C432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E6E7-CAEB-3C4D-B388-23D1E695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0D2E-ACC1-2E45-9AA6-994E0637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3F8C8-8FA9-A746-ABE7-CE37C04E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047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E6F8-B257-5340-83C0-4ADEE140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762A4-91DD-0A41-B559-5AC28FC3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BD3AE-1236-A04A-B399-70C2A4B7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87F57-0FCD-2341-A041-7DB891D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D0CF-D859-C443-BB56-B8EF1A7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5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C328-4B34-184B-BCA6-B3A944D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DDAA-FB45-7C4A-BF70-EB0EA3EE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83498-7926-6E45-BED6-71C3FA8F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AF94-1260-0B4F-9F88-64D98711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446F4-21E4-4E47-938F-3EDF04A7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2EFC5-3151-C343-B0E7-4862A509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7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71ED-E294-944C-8912-E3FDCF2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104AF-7463-804F-9EDC-CE57B535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7D137-356F-004A-85C3-A8741BBB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444D1-EEB0-084F-9ED5-D64246E0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0E4B99-5E61-8A49-8BCE-3D1D53962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481132-1108-3F48-A3C8-23DEF702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243C9-1052-4745-9F27-77922EAA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CA6210-9A9D-FF4A-985A-E13A078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7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81EE-220F-DD45-9D8C-3655C984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6777A0-BA06-D34E-A10C-50F52D35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1A39E-D4A6-604E-AC62-FE1CE5D5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7EACE-4229-3C4F-8AA3-757B1901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4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1E0E0-C761-A24A-BB02-C1145D0D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7447E-2561-DD43-8FE3-8CF9501F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BA57E-CD91-984F-A5F5-19FD137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8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FED4-EF4E-7E4D-BC5D-09730F43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84C68-7D84-E94D-BAFE-8452628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8B5D3-C08F-814B-9A59-FFF04133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A0080-1048-3B4F-A670-3E2F8155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FE4A5-EF10-164C-A22F-B1057DB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0E8B8-B1B9-4241-8A09-BFC1AAE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02736-1C81-9149-8B8E-0521DA05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67006-6F52-4D40-8D34-73F9F1CAD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113-82C7-704C-80D6-F602A198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745DF-287C-F243-9CCD-744D2E5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B530C-D0A5-714D-B2AC-2ACF54A7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AC4E6-6567-2547-A873-A11F623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AEF259-5942-2C4F-8FD1-768521E3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18863-19AF-5045-B2AF-AE45AF1F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3C541-CB45-0947-98D1-5D94486F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9780-B161-6446-80B3-B751CCF2A3BA}" type="datetimeFigureOut">
              <a:rPr kumimoji="1" lang="ko-KR" altLang="en-US" smtClean="0"/>
              <a:t>2021. 10. 30.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A6BBC-EC1F-B146-BA48-CB66B862C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632E7-861B-284E-92E5-160D0217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3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794B2B-AF24-D54D-8AE0-2A2CDA112A0F}"/>
              </a:ext>
            </a:extLst>
          </p:cNvPr>
          <p:cNvSpPr/>
          <p:nvPr/>
        </p:nvSpPr>
        <p:spPr>
          <a:xfrm>
            <a:off x="1300163" y="2057400"/>
            <a:ext cx="2022900" cy="2001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32F874-C2BF-D64A-949B-968F3054782B}"/>
              </a:ext>
            </a:extLst>
          </p:cNvPr>
          <p:cNvSpPr/>
          <p:nvPr/>
        </p:nvSpPr>
        <p:spPr>
          <a:xfrm>
            <a:off x="1296449" y="2053686"/>
            <a:ext cx="2022900" cy="48879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A7873-C007-D74A-9F5C-A52C20A724A3}"/>
              </a:ext>
            </a:extLst>
          </p:cNvPr>
          <p:cNvSpPr txBox="1"/>
          <p:nvPr/>
        </p:nvSpPr>
        <p:spPr>
          <a:xfrm>
            <a:off x="1436699" y="2584481"/>
            <a:ext cx="1595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br>
              <a:rPr kumimoji="1" lang="en-US" altLang="ko-KR" dirty="0"/>
            </a:br>
            <a:r>
              <a:rPr kumimoji="1" lang="en-US" altLang="ko-KR" dirty="0"/>
              <a:t>country</a:t>
            </a:r>
            <a:br>
              <a:rPr kumimoji="1" lang="en-US" altLang="ko-KR" dirty="0"/>
            </a:br>
            <a:r>
              <a:rPr kumimoji="1" lang="en-US" altLang="ko-KR" dirty="0"/>
              <a:t>email</a:t>
            </a:r>
          </a:p>
          <a:p>
            <a:r>
              <a:rPr kumimoji="1" lang="en-US" altLang="ko-KR" dirty="0"/>
              <a:t>sig algorithm</a:t>
            </a:r>
          </a:p>
          <a:p>
            <a:r>
              <a:rPr kumimoji="1" lang="en-US" altLang="ko-KR" dirty="0"/>
              <a:t>… 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3670D-DCCC-9946-B42A-BF87FDE9923D}"/>
              </a:ext>
            </a:extLst>
          </p:cNvPr>
          <p:cNvSpPr txBox="1"/>
          <p:nvPr/>
        </p:nvSpPr>
        <p:spPr>
          <a:xfrm>
            <a:off x="2075229" y="215962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CSR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C0456B-B8A2-AE4B-B656-93F82DB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71" y="1979238"/>
            <a:ext cx="2530848" cy="20798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37210E-B77E-FF45-AB12-645C0B04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39" y="1979238"/>
            <a:ext cx="1703289" cy="20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D174CE-FAD0-5E48-9074-A763B077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96" y="1655308"/>
            <a:ext cx="1336723" cy="1293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184E59-29ED-AE40-B969-EF9DD6F2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54" y="1499732"/>
            <a:ext cx="1108201" cy="563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367CF6-7997-7A45-8CDF-0009871B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33" y="2445859"/>
            <a:ext cx="1094082" cy="5537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B4AD93-F845-DD4E-B811-118E874E424C}"/>
              </a:ext>
            </a:extLst>
          </p:cNvPr>
          <p:cNvSpPr/>
          <p:nvPr/>
        </p:nvSpPr>
        <p:spPr>
          <a:xfrm>
            <a:off x="1065125" y="321214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 err="1">
                <a:effectLst/>
                <a:latin typeface="Helvetica Neue" panose="02000503000000020004" pitchFamily="2" charset="0"/>
              </a:rPr>
              <a:t>키체인</a:t>
            </a:r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 접근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BBA377-AEBF-B347-A1C8-AA687EAAE33A}"/>
              </a:ext>
            </a:extLst>
          </p:cNvPr>
          <p:cNvSpPr/>
          <p:nvPr/>
        </p:nvSpPr>
        <p:spPr>
          <a:xfrm>
            <a:off x="4437611" y="1337814"/>
            <a:ext cx="1814485" cy="251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0B8146-30F8-6540-B5BE-9FFF5F830F9E}"/>
              </a:ext>
            </a:extLst>
          </p:cNvPr>
          <p:cNvSpPr/>
          <p:nvPr/>
        </p:nvSpPr>
        <p:spPr>
          <a:xfrm>
            <a:off x="4433897" y="1162128"/>
            <a:ext cx="1817616" cy="451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8BF49-9360-E14E-B7E3-1915E0B82196}"/>
              </a:ext>
            </a:extLst>
          </p:cNvPr>
          <p:cNvSpPr txBox="1"/>
          <p:nvPr/>
        </p:nvSpPr>
        <p:spPr>
          <a:xfrm>
            <a:off x="4536826" y="1622360"/>
            <a:ext cx="1345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name</a:t>
            </a:r>
            <a:br>
              <a:rPr kumimoji="1" lang="en-US" altLang="ko-KR" dirty="0"/>
            </a:br>
            <a:r>
              <a:rPr kumimoji="1" lang="en-US" altLang="ko-KR" dirty="0"/>
              <a:t>country</a:t>
            </a:r>
            <a:br>
              <a:rPr kumimoji="1" lang="en-US" altLang="ko-KR" dirty="0"/>
            </a:br>
            <a:r>
              <a:rPr kumimoji="1" lang="en-US" altLang="ko-KR" dirty="0"/>
              <a:t>email</a:t>
            </a:r>
          </a:p>
          <a:p>
            <a:r>
              <a:rPr kumimoji="1" lang="en-US" altLang="ko-KR" dirty="0"/>
              <a:t>sig algorithm</a:t>
            </a:r>
          </a:p>
          <a:p>
            <a:r>
              <a:rPr kumimoji="1" lang="en-US" altLang="ko-KR" dirty="0"/>
              <a:t>… 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32D1-C497-EC49-8F1D-A7ADE05CF725}"/>
              </a:ext>
            </a:extLst>
          </p:cNvPr>
          <p:cNvSpPr txBox="1"/>
          <p:nvPr/>
        </p:nvSpPr>
        <p:spPr>
          <a:xfrm>
            <a:off x="5073675" y="1258870"/>
            <a:ext cx="7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CSR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C84A2F-F5D4-1548-9332-D434460A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01" y="3062858"/>
            <a:ext cx="1250216" cy="635272"/>
          </a:xfrm>
          <a:prstGeom prst="rect">
            <a:avLst/>
          </a:prstGeom>
        </p:spPr>
      </p:pic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CFC27667-8842-E74C-8EE0-F38ABE21B829}"/>
              </a:ext>
            </a:extLst>
          </p:cNvPr>
          <p:cNvSpPr/>
          <p:nvPr/>
        </p:nvSpPr>
        <p:spPr>
          <a:xfrm>
            <a:off x="2631237" y="214650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29A1963-4171-C646-9F1E-D936485B1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48" y="1679407"/>
            <a:ext cx="1817203" cy="14933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9EC2F5-7826-8246-97C6-607D438B9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816" y="1499732"/>
            <a:ext cx="1651000" cy="177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1A57D2-F703-DF46-80AF-B16A86C34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719" y="1784387"/>
            <a:ext cx="279289" cy="296143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2C5EE83-1FDF-2D48-823B-286B78FA65D6}"/>
              </a:ext>
            </a:extLst>
          </p:cNvPr>
          <p:cNvSpPr/>
          <p:nvPr/>
        </p:nvSpPr>
        <p:spPr>
          <a:xfrm>
            <a:off x="3078329" y="1379739"/>
            <a:ext cx="1209363" cy="83239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A70D4A44-FBCB-034B-B542-9057A59FC13D}"/>
              </a:ext>
            </a:extLst>
          </p:cNvPr>
          <p:cNvSpPr/>
          <p:nvPr/>
        </p:nvSpPr>
        <p:spPr>
          <a:xfrm>
            <a:off x="6513425" y="2183764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0DB14AD4-F600-4D44-AC27-2B0E6603C23E}"/>
              </a:ext>
            </a:extLst>
          </p:cNvPr>
          <p:cNvSpPr/>
          <p:nvPr/>
        </p:nvSpPr>
        <p:spPr>
          <a:xfrm>
            <a:off x="8625250" y="2186876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71795-D4EF-7645-B0D0-C7BB7D8BEBC8}"/>
              </a:ext>
            </a:extLst>
          </p:cNvPr>
          <p:cNvSpPr/>
          <p:nvPr/>
        </p:nvSpPr>
        <p:spPr>
          <a:xfrm>
            <a:off x="2651704" y="322262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키 쌍</a:t>
            </a:r>
            <a:r>
              <a:rPr lang="en-US" altLang="ko-KR" b="0" i="0" u="none" strike="noStrike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latin typeface="Helvetica Neue" panose="02000503000000020004" pitchFamily="2" charset="0"/>
              </a:rPr>
              <a:t>CSR </a:t>
            </a:r>
            <a:r>
              <a:rPr lang="ko-KR" altLang="en-US" dirty="0">
                <a:latin typeface="Helvetica Neue" panose="02000503000000020004" pitchFamily="2" charset="0"/>
              </a:rPr>
              <a:t>생성</a:t>
            </a:r>
            <a:endParaRPr lang="ko-KR" altLang="en-US" b="0" i="0" u="none" strike="noStrike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5E7203-5582-2D4E-9693-80F452E5153F}"/>
              </a:ext>
            </a:extLst>
          </p:cNvPr>
          <p:cNvSpPr/>
          <p:nvPr/>
        </p:nvSpPr>
        <p:spPr>
          <a:xfrm>
            <a:off x="7391144" y="3298719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인증기관에서 인증서 발급</a:t>
            </a:r>
          </a:p>
        </p:txBody>
      </p:sp>
    </p:spTree>
    <p:extLst>
      <p:ext uri="{BB962C8B-B14F-4D97-AF65-F5344CB8AC3E}">
        <p14:creationId xmlns:p14="http://schemas.microsoft.com/office/powerpoint/2010/main" val="309963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7C0456B-B8A2-AE4B-B656-93F82DB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69" y="1325628"/>
            <a:ext cx="1970859" cy="1619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37210E-B77E-FF45-AB12-645C0B04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96" y="2118277"/>
            <a:ext cx="1703289" cy="2079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8E55E-6399-3042-80C9-052C843FC7A2}"/>
              </a:ext>
            </a:extLst>
          </p:cNvPr>
          <p:cNvSpPr txBox="1"/>
          <p:nvPr/>
        </p:nvSpPr>
        <p:spPr>
          <a:xfrm>
            <a:off x="4949158" y="926745"/>
            <a:ext cx="1358335" cy="4093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App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A367F-BE5F-F74B-8858-9F5F11F363F4}"/>
              </a:ext>
            </a:extLst>
          </p:cNvPr>
          <p:cNvSpPr txBox="1"/>
          <p:nvPr/>
        </p:nvSpPr>
        <p:spPr>
          <a:xfrm>
            <a:off x="7447741" y="1808403"/>
            <a:ext cx="147027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Device IDs</a:t>
            </a: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5E00FA8E-681C-FB4B-A861-05019E7E41BB}"/>
              </a:ext>
            </a:extLst>
          </p:cNvPr>
          <p:cNvSpPr/>
          <p:nvPr/>
        </p:nvSpPr>
        <p:spPr>
          <a:xfrm rot="2089178">
            <a:off x="3846567" y="199426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3EC580C-64E4-8A49-AEB2-328667D376FB}"/>
              </a:ext>
            </a:extLst>
          </p:cNvPr>
          <p:cNvSpPr/>
          <p:nvPr/>
        </p:nvSpPr>
        <p:spPr>
          <a:xfrm rot="5400000">
            <a:off x="5371484" y="1427816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276AEFD-B282-9248-8D95-FAA6CBDAE474}"/>
              </a:ext>
            </a:extLst>
          </p:cNvPr>
          <p:cNvSpPr/>
          <p:nvPr/>
        </p:nvSpPr>
        <p:spPr>
          <a:xfrm rot="8988427">
            <a:off x="6753465" y="199426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3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D4F29-9127-2F43-9135-0B8B5EBE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76" y="2344681"/>
            <a:ext cx="1752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ED9C3-20AD-DD46-B389-A93137CBCEB2}"/>
              </a:ext>
            </a:extLst>
          </p:cNvPr>
          <p:cNvSpPr txBox="1"/>
          <p:nvPr/>
        </p:nvSpPr>
        <p:spPr>
          <a:xfrm>
            <a:off x="1999637" y="2279995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&lt;code&gt;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B5115-53A7-B54C-B690-167A13535B87}"/>
              </a:ext>
            </a:extLst>
          </p:cNvPr>
          <p:cNvSpPr txBox="1"/>
          <p:nvPr/>
        </p:nvSpPr>
        <p:spPr>
          <a:xfrm>
            <a:off x="1999638" y="2741285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&lt;resource&gt;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DE70D-6921-CD42-8AF8-B0007D680F3B}"/>
              </a:ext>
            </a:extLst>
          </p:cNvPr>
          <p:cNvSpPr txBox="1"/>
          <p:nvPr/>
        </p:nvSpPr>
        <p:spPr>
          <a:xfrm>
            <a:off x="1999637" y="3202086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&lt;entitlement&gt;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1F79C-D639-1143-8F45-4281EA1F7FDD}"/>
              </a:ext>
            </a:extLst>
          </p:cNvPr>
          <p:cNvSpPr txBox="1"/>
          <p:nvPr/>
        </p:nvSpPr>
        <p:spPr>
          <a:xfrm>
            <a:off x="1993541" y="3647094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</a:t>
            </a:r>
            <a:r>
              <a:rPr kumimoji="1" lang="en-US" altLang="ko-KR" sz="2000" b="1" dirty="0" err="1"/>
              <a:t>plist</a:t>
            </a:r>
            <a:r>
              <a:rPr kumimoji="1" lang="en-US" altLang="ko-KR" sz="2000" b="1" dirty="0"/>
              <a:t>&gt;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C55E86-72C2-FD4A-9ED7-78BAB5D8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115" y="2194582"/>
            <a:ext cx="1450142" cy="1859156"/>
          </a:xfrm>
          <a:prstGeom prst="rect">
            <a:avLst/>
          </a:prstGeom>
        </p:spPr>
      </p:pic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4A98774A-A9BC-4442-BD61-B0FF8C94DB1F}"/>
              </a:ext>
            </a:extLst>
          </p:cNvPr>
          <p:cNvSpPr/>
          <p:nvPr/>
        </p:nvSpPr>
        <p:spPr>
          <a:xfrm>
            <a:off x="4473418" y="3020271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148C6BCE-71D7-0441-AC8F-FB6889C97F05}"/>
              </a:ext>
            </a:extLst>
          </p:cNvPr>
          <p:cNvSpPr/>
          <p:nvPr/>
        </p:nvSpPr>
        <p:spPr>
          <a:xfrm>
            <a:off x="7360729" y="3020271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BDBECE6-02C6-F24B-8B17-803DD753E674}"/>
              </a:ext>
            </a:extLst>
          </p:cNvPr>
          <p:cNvSpPr/>
          <p:nvPr/>
        </p:nvSpPr>
        <p:spPr>
          <a:xfrm>
            <a:off x="5153217" y="1492698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apns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8A0AE4-A0F5-7048-AF8F-6E59EB579462}"/>
              </a:ext>
            </a:extLst>
          </p:cNvPr>
          <p:cNvSpPr/>
          <p:nvPr/>
        </p:nvSpPr>
        <p:spPr>
          <a:xfrm>
            <a:off x="2804160" y="378714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app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E4C78BE-CA26-3049-8159-E0B62A18B169}"/>
              </a:ext>
            </a:extLst>
          </p:cNvPr>
          <p:cNvSpPr/>
          <p:nvPr/>
        </p:nvSpPr>
        <p:spPr>
          <a:xfrm>
            <a:off x="7239000" y="378714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1193A-BB08-FD40-82E5-982B1562268A}"/>
              </a:ext>
            </a:extLst>
          </p:cNvPr>
          <p:cNvCxnSpPr/>
          <p:nvPr/>
        </p:nvCxnSpPr>
        <p:spPr>
          <a:xfrm flipV="1">
            <a:off x="3580013" y="2854035"/>
            <a:ext cx="1102822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3D1FE9-6E89-E044-AE06-13B2EECDC3DC}"/>
              </a:ext>
            </a:extLst>
          </p:cNvPr>
          <p:cNvCxnSpPr/>
          <p:nvPr/>
        </p:nvCxnSpPr>
        <p:spPr>
          <a:xfrm flipH="1">
            <a:off x="3865418" y="3360420"/>
            <a:ext cx="1108364" cy="5604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D4583B-E656-CF4C-A5A8-50B8DA40EDEA}"/>
              </a:ext>
            </a:extLst>
          </p:cNvPr>
          <p:cNvCxnSpPr/>
          <p:nvPr/>
        </p:nvCxnSpPr>
        <p:spPr>
          <a:xfrm>
            <a:off x="3865418" y="4350327"/>
            <a:ext cx="3172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00F6D2-1F05-3E40-933A-0ECA4FA41BCE}"/>
              </a:ext>
            </a:extLst>
          </p:cNvPr>
          <p:cNvCxnSpPr/>
          <p:nvPr/>
        </p:nvCxnSpPr>
        <p:spPr>
          <a:xfrm flipH="1" flipV="1">
            <a:off x="6179127" y="2903220"/>
            <a:ext cx="1517073" cy="7374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FF4448-08E6-094B-B3B4-4E1BE258E70C}"/>
              </a:ext>
            </a:extLst>
          </p:cNvPr>
          <p:cNvCxnSpPr/>
          <p:nvPr/>
        </p:nvCxnSpPr>
        <p:spPr>
          <a:xfrm flipH="1">
            <a:off x="3638202" y="3027910"/>
            <a:ext cx="1108364" cy="56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3C878F-2F1E-DD4F-9836-E1EC45DC6D40}"/>
              </a:ext>
            </a:extLst>
          </p:cNvPr>
          <p:cNvSpPr txBox="1"/>
          <p:nvPr/>
        </p:nvSpPr>
        <p:spPr>
          <a:xfrm>
            <a:off x="3410986" y="2914147"/>
            <a:ext cx="137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request token </a:t>
            </a:r>
            <a:endParaRPr kumimoji="1"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04D05-A83C-3748-8A1B-27F72C9CA776}"/>
              </a:ext>
            </a:extLst>
          </p:cNvPr>
          <p:cNvSpPr txBox="1"/>
          <p:nvPr/>
        </p:nvSpPr>
        <p:spPr>
          <a:xfrm>
            <a:off x="3781352" y="3218948"/>
            <a:ext cx="108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get token </a:t>
            </a:r>
            <a:endParaRPr kumimoji="1"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D17-0F61-F74F-869F-D4162DC5F2C0}"/>
              </a:ext>
            </a:extLst>
          </p:cNvPr>
          <p:cNvSpPr txBox="1"/>
          <p:nvPr/>
        </p:nvSpPr>
        <p:spPr>
          <a:xfrm>
            <a:off x="4746566" y="4350327"/>
            <a:ext cx="141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3. register token 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9580B-071B-7B4B-87B4-DF541BA44F1D}"/>
              </a:ext>
            </a:extLst>
          </p:cNvPr>
          <p:cNvSpPr txBox="1"/>
          <p:nvPr/>
        </p:nvSpPr>
        <p:spPr>
          <a:xfrm>
            <a:off x="6452333" y="2967169"/>
            <a:ext cx="196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4. send push using token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58940-4AAE-304F-8AB3-1341E21C20EF}"/>
              </a:ext>
            </a:extLst>
          </p:cNvPr>
          <p:cNvSpPr txBox="1"/>
          <p:nvPr/>
        </p:nvSpPr>
        <p:spPr>
          <a:xfrm>
            <a:off x="3919451" y="3634628"/>
            <a:ext cx="12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 receive push</a:t>
            </a:r>
            <a:endParaRPr kumimoji="1" lang="ko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7319D1-EF56-694E-9771-16D85A1715CC}"/>
              </a:ext>
            </a:extLst>
          </p:cNvPr>
          <p:cNvSpPr/>
          <p:nvPr/>
        </p:nvSpPr>
        <p:spPr>
          <a:xfrm>
            <a:off x="5154148" y="2626448"/>
            <a:ext cx="9144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google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push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provider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위쪽/아래쪽 화살표[U] 26">
            <a:extLst>
              <a:ext uri="{FF2B5EF4-FFF2-40B4-BE49-F238E27FC236}">
                <a16:creationId xmlns:a16="http://schemas.microsoft.com/office/drawing/2014/main" id="{33A01CD4-D8EE-9643-812B-CFD1F56614F7}"/>
              </a:ext>
            </a:extLst>
          </p:cNvPr>
          <p:cNvSpPr/>
          <p:nvPr/>
        </p:nvSpPr>
        <p:spPr>
          <a:xfrm>
            <a:off x="5442994" y="2270921"/>
            <a:ext cx="334845" cy="490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2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BDBECE6-02C6-F24B-8B17-803DD753E674}"/>
              </a:ext>
            </a:extLst>
          </p:cNvPr>
          <p:cNvSpPr/>
          <p:nvPr/>
        </p:nvSpPr>
        <p:spPr>
          <a:xfrm>
            <a:off x="4731981" y="1861189"/>
            <a:ext cx="10763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apns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8A0AE4-A0F5-7048-AF8F-6E59EB579462}"/>
              </a:ext>
            </a:extLst>
          </p:cNvPr>
          <p:cNvSpPr/>
          <p:nvPr/>
        </p:nvSpPr>
        <p:spPr>
          <a:xfrm>
            <a:off x="2405575" y="3787140"/>
            <a:ext cx="1312985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device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(MDM profile)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E4C78BE-CA26-3049-8159-E0B62A18B169}"/>
              </a:ext>
            </a:extLst>
          </p:cNvPr>
          <p:cNvSpPr/>
          <p:nvPr/>
        </p:nvSpPr>
        <p:spPr>
          <a:xfrm>
            <a:off x="7293591" y="3814436"/>
            <a:ext cx="1140725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server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(MDM SP)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3D1FE9-6E89-E044-AE06-13B2EECDC3DC}"/>
              </a:ext>
            </a:extLst>
          </p:cNvPr>
          <p:cNvCxnSpPr>
            <a:cxnSpLocks/>
          </p:cNvCxnSpPr>
          <p:nvPr/>
        </p:nvCxnSpPr>
        <p:spPr>
          <a:xfrm flipH="1">
            <a:off x="3022138" y="2388358"/>
            <a:ext cx="1341160" cy="111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00F6D2-1F05-3E40-933A-0ECA4FA41BCE}"/>
              </a:ext>
            </a:extLst>
          </p:cNvPr>
          <p:cNvCxnSpPr>
            <a:cxnSpLocks/>
          </p:cNvCxnSpPr>
          <p:nvPr/>
        </p:nvCxnSpPr>
        <p:spPr>
          <a:xfrm flipH="1" flipV="1">
            <a:off x="6138433" y="2388358"/>
            <a:ext cx="1557768" cy="12522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D17-0F61-F74F-869F-D4162DC5F2C0}"/>
              </a:ext>
            </a:extLst>
          </p:cNvPr>
          <p:cNvSpPr txBox="1"/>
          <p:nvPr/>
        </p:nvSpPr>
        <p:spPr>
          <a:xfrm>
            <a:off x="4693180" y="452775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mdm</a:t>
            </a:r>
            <a:r>
              <a:rPr kumimoji="1" lang="en-US" altLang="ko-KR" sz="1200" dirty="0"/>
              <a:t> protocol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9580B-071B-7B4B-87B4-DF541BA44F1D}"/>
              </a:ext>
            </a:extLst>
          </p:cNvPr>
          <p:cNvSpPr txBox="1"/>
          <p:nvPr/>
        </p:nvSpPr>
        <p:spPr>
          <a:xfrm>
            <a:off x="6138433" y="2975848"/>
            <a:ext cx="2475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3. send push (token, </a:t>
            </a:r>
            <a:r>
              <a:rPr kumimoji="1" lang="en-US" altLang="ko-KR" sz="1200" dirty="0" err="1"/>
              <a:t>pushMagic</a:t>
            </a:r>
            <a:r>
              <a:rPr kumimoji="1" lang="en-US" altLang="ko-KR" sz="12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58940-4AAE-304F-8AB3-1341E21C20EF}"/>
              </a:ext>
            </a:extLst>
          </p:cNvPr>
          <p:cNvSpPr txBox="1"/>
          <p:nvPr/>
        </p:nvSpPr>
        <p:spPr>
          <a:xfrm>
            <a:off x="2857773" y="2935357"/>
            <a:ext cx="94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4. wake up</a:t>
            </a:r>
            <a:endParaRPr kumimoji="1"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B962FB-38F2-4040-A280-4EE565FD6D77}"/>
              </a:ext>
            </a:extLst>
          </p:cNvPr>
          <p:cNvCxnSpPr/>
          <p:nvPr/>
        </p:nvCxnSpPr>
        <p:spPr>
          <a:xfrm>
            <a:off x="3875963" y="4527750"/>
            <a:ext cx="3207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99FAE8-6875-D643-BC51-2781D3264E47}"/>
              </a:ext>
            </a:extLst>
          </p:cNvPr>
          <p:cNvSpPr txBox="1"/>
          <p:nvPr/>
        </p:nvSpPr>
        <p:spPr>
          <a:xfrm>
            <a:off x="4206313" y="4738107"/>
            <a:ext cx="2611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command(idle, ack, error, </a:t>
            </a:r>
            <a:r>
              <a:rPr kumimoji="1" lang="en-US" altLang="ko-KR" sz="1200" dirty="0" err="1"/>
              <a:t>notNow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4C0ED7-AE30-4248-9A10-92CDE8CE6EC2}"/>
              </a:ext>
            </a:extLst>
          </p:cNvPr>
          <p:cNvSpPr txBox="1"/>
          <p:nvPr/>
        </p:nvSpPr>
        <p:spPr>
          <a:xfrm>
            <a:off x="2189668" y="4688387"/>
            <a:ext cx="168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Install </a:t>
            </a:r>
            <a:r>
              <a:rPr kumimoji="1" lang="en-US" altLang="ko-KR" sz="1200" dirty="0" err="1"/>
              <a:t>mdm</a:t>
            </a:r>
            <a:r>
              <a:rPr kumimoji="1" lang="en-US" altLang="ko-KR" sz="1200" dirty="0"/>
              <a:t> profile</a:t>
            </a:r>
            <a:endParaRPr kumimoji="1"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44BE45-2513-7645-BB2C-AAA28E4EAE25}"/>
              </a:ext>
            </a:extLst>
          </p:cNvPr>
          <p:cNvCxnSpPr/>
          <p:nvPr/>
        </p:nvCxnSpPr>
        <p:spPr>
          <a:xfrm>
            <a:off x="3875963" y="4025057"/>
            <a:ext cx="3207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F9A45D-CD66-0945-A5FD-16919DBAE0E8}"/>
              </a:ext>
            </a:extLst>
          </p:cNvPr>
          <p:cNvSpPr txBox="1"/>
          <p:nvPr/>
        </p:nvSpPr>
        <p:spPr>
          <a:xfrm>
            <a:off x="4728711" y="3748058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</a:t>
            </a:r>
            <a:r>
              <a:rPr kumimoji="1" lang="en-US" altLang="ko-KR" sz="1200" dirty="0" err="1"/>
              <a:t>mdm</a:t>
            </a:r>
            <a:r>
              <a:rPr kumimoji="1" lang="en-US" altLang="ko-KR" sz="1200" dirty="0"/>
              <a:t> protocol</a:t>
            </a:r>
            <a:endParaRPr kumimoji="1"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B1F0C-3B89-3241-B579-623DDC721A23}"/>
              </a:ext>
            </a:extLst>
          </p:cNvPr>
          <p:cNvSpPr txBox="1"/>
          <p:nvPr/>
        </p:nvSpPr>
        <p:spPr>
          <a:xfrm>
            <a:off x="4363298" y="4009377"/>
            <a:ext cx="2200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check-in (</a:t>
            </a:r>
            <a:r>
              <a:rPr kumimoji="1" lang="en-US" altLang="ko-KR" sz="1200" dirty="0" err="1"/>
              <a:t>auth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updateToken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890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131</Words>
  <Application>Microsoft Macintosh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16</cp:revision>
  <dcterms:created xsi:type="dcterms:W3CDTF">2021-10-20T06:12:51Z</dcterms:created>
  <dcterms:modified xsi:type="dcterms:W3CDTF">2021-10-31T04:03:10Z</dcterms:modified>
</cp:coreProperties>
</file>