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565" r:id="rId2"/>
    <p:sldId id="586" r:id="rId3"/>
    <p:sldId id="625" r:id="rId4"/>
    <p:sldId id="585" r:id="rId5"/>
    <p:sldId id="633" r:id="rId6"/>
    <p:sldId id="629" r:id="rId7"/>
    <p:sldId id="630" r:id="rId8"/>
    <p:sldId id="632" r:id="rId9"/>
    <p:sldId id="634" r:id="rId10"/>
    <p:sldId id="631" r:id="rId11"/>
    <p:sldId id="635" r:id="rId12"/>
    <p:sldId id="628" r:id="rId13"/>
    <p:sldId id="636" r:id="rId14"/>
    <p:sldId id="637" r:id="rId15"/>
    <p:sldId id="638" r:id="rId16"/>
    <p:sldId id="639" r:id="rId17"/>
    <p:sldId id="640" r:id="rId18"/>
    <p:sldId id="617" r:id="rId19"/>
  </p:sldIdLst>
  <p:sldSz cx="9906000" cy="6858000" type="A4"/>
  <p:notesSz cx="6724650" cy="9774238"/>
  <p:embeddedFontLst>
    <p:embeddedFont>
      <p:font typeface="맑은 고딕" pitchFamily="50" charset="-127"/>
      <p:regular r:id="rId22"/>
      <p:bold r:id="rId23"/>
    </p:embeddedFont>
    <p:embeddedFont>
      <p:font typeface="Book Antiqua" pitchFamily="18" charset="0"/>
      <p:regular r:id="rId24"/>
      <p:bold r:id="rId25"/>
      <p:italic r:id="rId26"/>
      <p:boldItalic r:id="rId27"/>
    </p:embeddedFont>
  </p:embeddedFontLst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000" i="1" kern="1200">
        <a:solidFill>
          <a:schemeClr val="tx1"/>
        </a:solidFill>
        <a:latin typeface="Book Antiqua" pitchFamily="18" charset="0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000" i="1" kern="1200">
        <a:solidFill>
          <a:schemeClr val="tx1"/>
        </a:solidFill>
        <a:latin typeface="Book Antiqua" pitchFamily="18" charset="0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000" i="1" kern="1200">
        <a:solidFill>
          <a:schemeClr val="tx1"/>
        </a:solidFill>
        <a:latin typeface="Book Antiqua" pitchFamily="18" charset="0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000" i="1" kern="1200">
        <a:solidFill>
          <a:schemeClr val="tx1"/>
        </a:solidFill>
        <a:latin typeface="Book Antiqua" pitchFamily="18" charset="0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000" i="1" kern="1200">
        <a:solidFill>
          <a:schemeClr val="tx1"/>
        </a:solidFill>
        <a:latin typeface="Book Antiqua" pitchFamily="18" charset="0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000" i="1" kern="1200">
        <a:solidFill>
          <a:schemeClr val="tx1"/>
        </a:solidFill>
        <a:latin typeface="Book Antiqua" pitchFamily="18" charset="0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000" i="1" kern="1200">
        <a:solidFill>
          <a:schemeClr val="tx1"/>
        </a:solidFill>
        <a:latin typeface="Book Antiqua" pitchFamily="18" charset="0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000" i="1" kern="1200">
        <a:solidFill>
          <a:schemeClr val="tx1"/>
        </a:solidFill>
        <a:latin typeface="Book Antiqua" pitchFamily="18" charset="0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000" i="1" kern="1200">
        <a:solidFill>
          <a:schemeClr val="tx1"/>
        </a:solidFill>
        <a:latin typeface="Book Antiqua" pitchFamily="18" charset="0"/>
        <a:ea typeface="굴림" pitchFamily="50" charset="-127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A7E5EDF7-3ED9-4D88-AC29-50DEE3E523EF}">
          <p14:sldIdLst>
            <p14:sldId id="565"/>
            <p14:sldId id="586"/>
            <p14:sldId id="625"/>
            <p14:sldId id="585"/>
            <p14:sldId id="633"/>
            <p14:sldId id="629"/>
            <p14:sldId id="630"/>
            <p14:sldId id="632"/>
            <p14:sldId id="634"/>
            <p14:sldId id="631"/>
            <p14:sldId id="635"/>
            <p14:sldId id="628"/>
            <p14:sldId id="636"/>
            <p14:sldId id="637"/>
            <p14:sldId id="638"/>
            <p14:sldId id="639"/>
            <p14:sldId id="640"/>
            <p14:sldId id="61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88740"/>
    <a:srgbClr val="F7C1BD"/>
    <a:srgbClr val="DADADA"/>
    <a:srgbClr val="4B731F"/>
    <a:srgbClr val="CC0000"/>
    <a:srgbClr val="ACD7FE"/>
    <a:srgbClr val="EEF4B6"/>
    <a:srgbClr val="FF9900"/>
    <a:srgbClr val="A6AFDE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97" autoAdjust="0"/>
    <p:restoredTop sz="92177" autoAdjust="0"/>
  </p:normalViewPr>
  <p:slideViewPr>
    <p:cSldViewPr snapToGrid="0">
      <p:cViewPr varScale="1">
        <p:scale>
          <a:sx n="86" d="100"/>
          <a:sy n="86" d="100"/>
        </p:scale>
        <p:origin x="-72" y="-240"/>
      </p:cViewPr>
      <p:guideLst>
        <p:guide orient="horz" pos="269"/>
        <p:guide orient="horz" pos="4092"/>
        <p:guide orient="horz" pos="4088"/>
        <p:guide orient="horz" pos="4071"/>
        <p:guide orient="horz" pos="3597"/>
        <p:guide pos="268"/>
        <p:guide pos="260"/>
        <p:guide pos="277"/>
        <p:guide pos="598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-2622" y="-84"/>
      </p:cViewPr>
      <p:guideLst>
        <p:guide orient="horz" pos="3079"/>
        <p:guide pos="211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4015" cy="488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91" tIns="0" rIns="18791" bIns="0" numCol="1" anchor="t" anchorCtr="0" compatLnSpc="1">
            <a:prstTxWarp prst="textNoShape">
              <a:avLst/>
            </a:prstTxWarp>
          </a:bodyPr>
          <a:lstStyle>
            <a:lvl1pPr eaLnBrk="0" latinLnBrk="0" hangingPunct="0">
              <a:defRPr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0636" y="0"/>
            <a:ext cx="2914015" cy="488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91" tIns="0" rIns="18791" bIns="0" numCol="1" anchor="t" anchorCtr="0" compatLnSpc="1">
            <a:prstTxWarp prst="textNoShape">
              <a:avLst/>
            </a:prstTxWarp>
          </a:bodyPr>
          <a:lstStyle>
            <a:lvl1pPr algn="r" eaLnBrk="0" latinLnBrk="0" hangingPunct="0">
              <a:defRPr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85526"/>
            <a:ext cx="2914015" cy="488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91" tIns="0" rIns="18791" bIns="0" numCol="1" anchor="b" anchorCtr="0" compatLnSpc="1">
            <a:prstTxWarp prst="textNoShape">
              <a:avLst/>
            </a:prstTxWarp>
          </a:bodyPr>
          <a:lstStyle>
            <a:lvl1pPr eaLnBrk="0" latinLnBrk="0" hangingPunct="0">
              <a:defRPr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0636" y="9285526"/>
            <a:ext cx="2914015" cy="488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91" tIns="0" rIns="18791" bIns="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>
                <a:ea typeface="굴림" pitchFamily="50" charset="-127"/>
              </a:defRPr>
            </a:lvl1pPr>
          </a:lstStyle>
          <a:p>
            <a:pPr>
              <a:defRPr/>
            </a:pPr>
            <a:fld id="{6C620378-C451-493F-8013-FBE70FE7BF3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2984115" y="9310980"/>
            <a:ext cx="767787" cy="254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6127" tIns="43846" rIns="86127" bIns="43846">
            <a:spAutoFit/>
          </a:bodyPr>
          <a:lstStyle/>
          <a:p>
            <a:pPr algn="ctr" defTabSz="856568" eaLnBrk="0" latinLnBrk="0" hangingPunct="0">
              <a:lnSpc>
                <a:spcPct val="90000"/>
              </a:lnSpc>
              <a:defRPr/>
            </a:pPr>
            <a:r>
              <a:rPr lang="en-US" altLang="ko-KR" sz="1200" i="0" dirty="0">
                <a:latin typeface="Arial" pitchFamily="34" charset="0"/>
              </a:rPr>
              <a:t>Page </a:t>
            </a:r>
            <a:fld id="{14BF9DEB-0040-4DD1-BE19-8B990DF64A59}" type="slidenum">
              <a:rPr lang="en-US" altLang="ko-KR" sz="1200" i="0">
                <a:latin typeface="Arial" pitchFamily="34" charset="0"/>
              </a:rPr>
              <a:pPr algn="ctr" defTabSz="856568" eaLnBrk="0" latinLnBrk="0" hangingPunct="0">
                <a:lnSpc>
                  <a:spcPct val="90000"/>
                </a:lnSpc>
                <a:defRPr/>
              </a:pPr>
              <a:t>‹#›</a:t>
            </a:fld>
            <a:endParaRPr lang="en-US" altLang="ko-KR" sz="1200" i="0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408043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4015" cy="488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91" tIns="0" rIns="18791" bIns="0" numCol="1" anchor="t" anchorCtr="0" compatLnSpc="1">
            <a:prstTxWarp prst="textNoShape">
              <a:avLst/>
            </a:prstTxWarp>
          </a:bodyPr>
          <a:lstStyle>
            <a:lvl1pPr eaLnBrk="0" latinLnBrk="0" hangingPunct="0">
              <a:defRPr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0636" y="0"/>
            <a:ext cx="2914015" cy="488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91" tIns="0" rIns="18791" bIns="0" numCol="1" anchor="t" anchorCtr="0" compatLnSpc="1">
            <a:prstTxWarp prst="textNoShape">
              <a:avLst/>
            </a:prstTxWarp>
          </a:bodyPr>
          <a:lstStyle>
            <a:lvl1pPr algn="r" eaLnBrk="0" latinLnBrk="0" hangingPunct="0">
              <a:defRPr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85526"/>
            <a:ext cx="2914015" cy="488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91" tIns="0" rIns="18791" bIns="0" numCol="1" anchor="b" anchorCtr="0" compatLnSpc="1">
            <a:prstTxWarp prst="textNoShape">
              <a:avLst/>
            </a:prstTxWarp>
          </a:bodyPr>
          <a:lstStyle>
            <a:lvl1pPr eaLnBrk="0" latinLnBrk="0" hangingPunct="0">
              <a:defRPr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0636" y="9285526"/>
            <a:ext cx="2914015" cy="488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91" tIns="0" rIns="18791" bIns="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fld id="{C62B2AD8-3BE4-4495-AC8B-B49792F91A0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2984115" y="9310980"/>
            <a:ext cx="767787" cy="254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6127" tIns="43846" rIns="86127" bIns="43846">
            <a:spAutoFit/>
          </a:bodyPr>
          <a:lstStyle/>
          <a:p>
            <a:pPr algn="ctr" defTabSz="856568" eaLnBrk="0" latinLnBrk="0" hangingPunct="0">
              <a:lnSpc>
                <a:spcPct val="90000"/>
              </a:lnSpc>
              <a:defRPr/>
            </a:pPr>
            <a:r>
              <a:rPr lang="en-US" altLang="ko-KR" sz="1200" i="0" dirty="0">
                <a:latin typeface="Arial" pitchFamily="34" charset="0"/>
              </a:rPr>
              <a:t>Page </a:t>
            </a:r>
            <a:fld id="{A0BEF14B-DC6D-442F-9233-63B25A6FC2F7}" type="slidenum">
              <a:rPr lang="en-US" altLang="ko-KR" sz="1200" i="0">
                <a:latin typeface="Arial" pitchFamily="34" charset="0"/>
              </a:rPr>
              <a:pPr algn="ctr" defTabSz="856568" eaLnBrk="0" latinLnBrk="0" hangingPunct="0">
                <a:lnSpc>
                  <a:spcPct val="90000"/>
                </a:lnSpc>
                <a:defRPr/>
              </a:pPr>
              <a:t>‹#›</a:t>
            </a:fld>
            <a:endParaRPr lang="en-US" altLang="ko-KR" sz="1200" i="0" dirty="0">
              <a:latin typeface="Arial" pitchFamily="34" charset="0"/>
            </a:endParaRPr>
          </a:p>
        </p:txBody>
      </p:sp>
      <p:sp>
        <p:nvSpPr>
          <p:cNvPr id="22535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4375" y="733425"/>
            <a:ext cx="5295900" cy="36655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6" name="Rectangle 8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6621" y="4642763"/>
            <a:ext cx="4931410" cy="43984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824" tIns="45413" rIns="90824" bIns="45413" numCol="1" anchor="t" anchorCtr="0" compatLnSpc="1">
            <a:prstTxWarp prst="textNoShape">
              <a:avLst/>
            </a:prstTxWarp>
          </a:bodyPr>
          <a:lstStyle/>
          <a:p>
            <a:pPr lvl="1"/>
            <a:r>
              <a:rPr lang="ko-KR" altLang="en-US" noProof="0" dirty="0" err="1" smtClean="0"/>
              <a:t>ㅇㅇㅇㅇ</a:t>
            </a:r>
            <a:endParaRPr lang="en-US" altLang="ko-KR" noProof="0" dirty="0" smtClean="0"/>
          </a:p>
          <a:p>
            <a:pPr lvl="1"/>
            <a:r>
              <a:rPr lang="ko-KR" altLang="en-US" noProof="0" dirty="0" err="1" smtClean="0"/>
              <a:t>ㅇ</a:t>
            </a:r>
            <a:endParaRPr lang="en-US" altLang="ko-KR" noProof="0" dirty="0" smtClean="0"/>
          </a:p>
          <a:p>
            <a:pPr lvl="1"/>
            <a:r>
              <a:rPr lang="ko-KR" altLang="en-US" noProof="0" dirty="0" err="1" smtClean="0"/>
              <a:t>ㅇ</a:t>
            </a:r>
            <a:endParaRPr lang="en-US" altLang="ko-KR" noProof="0" dirty="0" smtClean="0"/>
          </a:p>
          <a:p>
            <a:pPr lvl="1"/>
            <a:r>
              <a:rPr lang="ko-KR" altLang="en-US" noProof="0" dirty="0" err="1" smtClean="0"/>
              <a:t>ㅇ</a:t>
            </a:r>
            <a:endParaRPr lang="en-US" altLang="ko-KR" noProof="0" dirty="0" smtClean="0"/>
          </a:p>
          <a:p>
            <a:pPr lvl="1"/>
            <a:r>
              <a:rPr lang="ko-KR" altLang="en-US" noProof="0" dirty="0" err="1" smtClean="0"/>
              <a:t>ㅇ</a:t>
            </a:r>
            <a:endParaRPr lang="en-US" altLang="ko-KR" noProof="0" dirty="0" smtClean="0"/>
          </a:p>
          <a:p>
            <a:pPr lvl="1"/>
            <a:r>
              <a:rPr lang="ko-KR" altLang="en-US" noProof="0" dirty="0" err="1" smtClean="0"/>
              <a:t>ㅇ</a:t>
            </a:r>
            <a:endParaRPr lang="en-US" altLang="ko-KR" noProof="0" dirty="0" smtClean="0"/>
          </a:p>
          <a:p>
            <a:pPr lvl="1"/>
            <a:r>
              <a:rPr lang="ko-KR" altLang="en-US" noProof="0" dirty="0" err="1" smtClean="0"/>
              <a:t>ㅇ</a:t>
            </a:r>
            <a:endParaRPr lang="en-US" altLang="ko-KR" noProof="0" dirty="0" smtClean="0"/>
          </a:p>
          <a:p>
            <a:pPr lvl="1"/>
            <a:r>
              <a:rPr lang="ko-KR" altLang="en-US" noProof="0" dirty="0" err="1" smtClean="0"/>
              <a:t>ㅇ</a:t>
            </a:r>
            <a:endParaRPr lang="en-US" altLang="ko-KR" noProof="0" dirty="0" smtClean="0"/>
          </a:p>
          <a:p>
            <a:pPr lvl="1"/>
            <a:r>
              <a:rPr lang="ko-KR" altLang="en-US" noProof="0" dirty="0" err="1" smtClean="0"/>
              <a:t>ㅇ</a:t>
            </a:r>
            <a:endParaRPr lang="en-US" altLang="ko-KR" noProof="0" dirty="0" smtClean="0"/>
          </a:p>
          <a:p>
            <a:pPr lvl="1"/>
            <a:r>
              <a:rPr lang="ko-KR" altLang="en-US" noProof="0" dirty="0" err="1" smtClean="0"/>
              <a:t>ㅇ</a:t>
            </a:r>
            <a:endParaRPr lang="en-US" altLang="ko-KR" noProof="0" dirty="0" smtClean="0"/>
          </a:p>
          <a:p>
            <a:pPr lvl="1"/>
            <a:r>
              <a:rPr lang="ko-KR" altLang="en-US" noProof="0" dirty="0" err="1" smtClean="0"/>
              <a:t>ㅇ</a:t>
            </a:r>
            <a:endParaRPr lang="en-US" altLang="ko-KR" noProof="0" dirty="0" smtClean="0"/>
          </a:p>
          <a:p>
            <a:pPr lvl="1"/>
            <a:r>
              <a:rPr lang="ko-KR" altLang="en-US" noProof="0" dirty="0" err="1" smtClean="0"/>
              <a:t>ㅇ</a:t>
            </a:r>
            <a:endParaRPr lang="en-US" altLang="ko-KR" noProof="0" dirty="0" smtClean="0"/>
          </a:p>
          <a:p>
            <a:pPr lvl="1"/>
            <a:r>
              <a:rPr lang="ko-KR" altLang="en-US" noProof="0" dirty="0" err="1" smtClean="0"/>
              <a:t>ㅇ</a:t>
            </a:r>
            <a:endParaRPr lang="en-US" altLang="ko-KR" noProof="0" dirty="0" smtClean="0"/>
          </a:p>
          <a:p>
            <a:pPr lvl="1"/>
            <a:r>
              <a:rPr lang="ko-KR" altLang="en-US" noProof="0" dirty="0" err="1" smtClean="0"/>
              <a:t>ㅇ</a:t>
            </a:r>
            <a:endParaRPr lang="en-US" altLang="ko-KR" noProof="0" dirty="0" smtClean="0"/>
          </a:p>
          <a:p>
            <a:pPr lvl="1"/>
            <a:r>
              <a:rPr lang="ko-KR" altLang="en-US" noProof="0" dirty="0" err="1" smtClean="0"/>
              <a:t>ㅇ</a:t>
            </a:r>
            <a:endParaRPr lang="en-US" altLang="ko-KR" noProof="0" dirty="0" smtClean="0"/>
          </a:p>
          <a:p>
            <a:pPr lvl="1"/>
            <a:r>
              <a:rPr lang="ko-KR" altLang="en-US" noProof="0" dirty="0" err="1" smtClean="0"/>
              <a:t>ㅇ</a:t>
            </a:r>
            <a:endParaRPr lang="en-US" altLang="ko-KR" noProof="0" dirty="0" smtClean="0"/>
          </a:p>
          <a:p>
            <a:pPr lvl="1"/>
            <a:r>
              <a:rPr lang="en-US" altLang="ko-KR" noProof="0" dirty="0" smtClean="0"/>
              <a:t>Second Level</a:t>
            </a:r>
          </a:p>
          <a:p>
            <a:pPr lvl="2"/>
            <a:r>
              <a:rPr lang="en-US" altLang="ko-KR" noProof="0" dirty="0" smtClean="0"/>
              <a:t>Third Level</a:t>
            </a:r>
          </a:p>
          <a:p>
            <a:pPr lvl="3"/>
            <a:r>
              <a:rPr lang="en-US" altLang="ko-KR" noProof="0" dirty="0" smtClean="0"/>
              <a:t>Fourth Level</a:t>
            </a:r>
          </a:p>
          <a:p>
            <a:pPr lvl="4"/>
            <a:r>
              <a:rPr lang="en-US" altLang="ko-KR" noProof="0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0060852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2B2AD8-3BE4-4495-AC8B-B49792F91A0A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445966" y="2872878"/>
            <a:ext cx="8420100" cy="566182"/>
          </a:xfrm>
        </p:spPr>
        <p:txBody>
          <a:bodyPr/>
          <a:lstStyle>
            <a:lvl1pPr>
              <a:defRPr sz="3200" baseline="0"/>
            </a:lvl1pPr>
          </a:lstStyle>
          <a:p>
            <a:r>
              <a:rPr lang="ko-KR" altLang="en-US" dirty="0" smtClean="0"/>
              <a:t>표지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프로젝트 제목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564423" y="3870569"/>
            <a:ext cx="6934200" cy="967154"/>
          </a:xfrm>
        </p:spPr>
        <p:txBody>
          <a:bodyPr/>
          <a:lstStyle>
            <a:lvl1pPr marL="0" indent="0" algn="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dirty="0" smtClean="0"/>
              <a:t>단위업무제목</a:t>
            </a:r>
            <a:endParaRPr lang="ko-KR" altLang="en-US" dirty="0"/>
          </a:p>
        </p:txBody>
      </p:sp>
      <p:sp>
        <p:nvSpPr>
          <p:cNvPr id="7" name="Line 2"/>
          <p:cNvSpPr>
            <a:spLocks noChangeShapeType="1"/>
          </p:cNvSpPr>
          <p:nvPr userDrawn="1"/>
        </p:nvSpPr>
        <p:spPr bwMode="auto">
          <a:xfrm>
            <a:off x="446088" y="3616325"/>
            <a:ext cx="9045575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eaLnBrk="0" latinLnBrk="0" hangingPunct="0">
              <a:defRPr/>
            </a:pPr>
            <a:endParaRPr lang="ko-KR" altLang="en-US" dirty="0">
              <a:latin typeface="+mj-lt"/>
              <a:ea typeface="굴림" charset="-127"/>
            </a:endParaRPr>
          </a:p>
        </p:txBody>
      </p:sp>
      <p:pic>
        <p:nvPicPr>
          <p:cNvPr id="10" name="Picture 5" descr="INFOSEC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98338" y="680661"/>
            <a:ext cx="1367082" cy="3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 l="31795" t="30532" r="53577" b="66061"/>
          <a:stretch>
            <a:fillRect/>
          </a:stretch>
        </p:blipFill>
        <p:spPr bwMode="auto">
          <a:xfrm>
            <a:off x="466902" y="701228"/>
            <a:ext cx="2057397" cy="324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직사각형 11"/>
          <p:cNvSpPr/>
          <p:nvPr userDrawn="1"/>
        </p:nvSpPr>
        <p:spPr bwMode="auto">
          <a:xfrm>
            <a:off x="25167" y="25167"/>
            <a:ext cx="1555262" cy="437662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7313" indent="-87313" algn="ctr" fontAlgn="ctr">
              <a:spcAft>
                <a:spcPts val="300"/>
              </a:spcAft>
              <a:buFont typeface="Wingdings" pitchFamily="2" charset="2"/>
              <a:buNone/>
            </a:pPr>
            <a:r>
              <a:rPr lang="en-US" altLang="ko-KR" sz="1200" b="1" i="0" dirty="0" smtClean="0">
                <a:solidFill>
                  <a:srgbClr val="FF0000"/>
                </a:solidFill>
                <a:latin typeface="+mn-ea"/>
                <a:ea typeface="+mn-ea"/>
              </a:rPr>
              <a:t>Confidential</a:t>
            </a:r>
            <a:endParaRPr lang="ko-KR" altLang="en-US" sz="1200" b="1" i="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36648" y="6180141"/>
            <a:ext cx="904557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eaLnBrk="0" latinLnBrk="0" hangingPunct="0">
              <a:defRPr/>
            </a:pPr>
            <a:endParaRPr lang="ko-KR" altLang="en-US" dirty="0">
              <a:latin typeface="+mj-lt"/>
              <a:ea typeface="굴림" charset="-127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428878" y="6238959"/>
            <a:ext cx="26725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i="0" dirty="0" smtClean="0">
                <a:latin typeface="+mn-ea"/>
                <a:ea typeface="+mn-ea"/>
              </a:rPr>
              <a:t>Copyright</a:t>
            </a:r>
            <a:r>
              <a:rPr lang="en-US" altLang="ko-KR" sz="1000" i="0" baseline="0" dirty="0" smtClean="0">
                <a:latin typeface="+mn-ea"/>
                <a:ea typeface="+mn-ea"/>
              </a:rPr>
              <a:t> 2011 </a:t>
            </a:r>
            <a:r>
              <a:rPr lang="en-US" altLang="ko-KR" sz="1000" i="0" dirty="0" err="1" smtClean="0">
                <a:latin typeface="+mn-ea"/>
                <a:ea typeface="+mn-ea"/>
              </a:rPr>
              <a:t>Infosec</a:t>
            </a:r>
            <a:r>
              <a:rPr lang="en-US" altLang="ko-KR" sz="1000" i="0" dirty="0" smtClean="0">
                <a:latin typeface="+mn-ea"/>
                <a:ea typeface="+mn-ea"/>
              </a:rPr>
              <a:t>,</a:t>
            </a:r>
            <a:r>
              <a:rPr lang="en-US" altLang="ko-KR" sz="1000" i="0" baseline="0" dirty="0" smtClean="0">
                <a:latin typeface="+mn-ea"/>
                <a:ea typeface="+mn-ea"/>
              </a:rPr>
              <a:t> All rights reserved</a:t>
            </a:r>
            <a:endParaRPr lang="ko-KR" altLang="en-US" sz="1000" i="0" dirty="0" smtClean="0">
              <a:latin typeface="+mn-ea"/>
              <a:ea typeface="+mn-ea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428878" y="5889653"/>
            <a:ext cx="21820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i="0" dirty="0" err="1" smtClean="0">
                <a:latin typeface="+mn-ea"/>
                <a:ea typeface="+mn-ea"/>
              </a:rPr>
              <a:t>모바일보안개발팀</a:t>
            </a:r>
            <a:r>
              <a:rPr lang="en-US" altLang="ko-KR" sz="1000" i="0" dirty="0" smtClean="0">
                <a:latin typeface="+mn-ea"/>
                <a:ea typeface="+mn-ea"/>
              </a:rPr>
              <a:t>, </a:t>
            </a:r>
            <a:r>
              <a:rPr lang="ko-KR" altLang="en-US" sz="1000" i="0" dirty="0" smtClean="0">
                <a:latin typeface="+mn-ea"/>
                <a:ea typeface="+mn-ea"/>
              </a:rPr>
              <a:t>보안기술연구소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6083240" y="6237610"/>
            <a:ext cx="34499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000" i="0" dirty="0" smtClean="0">
                <a:latin typeface="+mn-ea"/>
                <a:ea typeface="+mn-ea"/>
              </a:rPr>
              <a:t>서울시 강남구 대치동</a:t>
            </a:r>
            <a:r>
              <a:rPr lang="en-US" altLang="ko-KR" sz="1000" i="0" dirty="0" smtClean="0">
                <a:latin typeface="+mn-ea"/>
                <a:ea typeface="+mn-ea"/>
              </a:rPr>
              <a:t>1008-4 </a:t>
            </a:r>
            <a:r>
              <a:rPr lang="ko-KR" altLang="en-US" sz="1000" i="0" dirty="0" smtClean="0">
                <a:latin typeface="+mn-ea"/>
                <a:ea typeface="+mn-ea"/>
              </a:rPr>
              <a:t>새마을운동중앙회</a:t>
            </a:r>
            <a:r>
              <a:rPr lang="ko-KR" altLang="en-US" sz="1000" i="0" baseline="0" dirty="0" smtClean="0">
                <a:latin typeface="+mn-ea"/>
                <a:ea typeface="+mn-ea"/>
              </a:rPr>
              <a:t> 빌딩 </a:t>
            </a:r>
            <a:r>
              <a:rPr lang="en-US" altLang="ko-KR" sz="1000" i="0" baseline="0" dirty="0" smtClean="0">
                <a:latin typeface="+mn-ea"/>
                <a:ea typeface="+mn-ea"/>
              </a:rPr>
              <a:t>7</a:t>
            </a:r>
            <a:r>
              <a:rPr lang="ko-KR" altLang="en-US" sz="1000" i="0" baseline="0" dirty="0" smtClean="0">
                <a:latin typeface="+mn-ea"/>
                <a:ea typeface="+mn-ea"/>
              </a:rPr>
              <a:t>층</a:t>
            </a:r>
            <a:endParaRPr lang="ko-KR" altLang="en-US" sz="1000" i="0" dirty="0" smtClean="0">
              <a:latin typeface="+mn-ea"/>
              <a:ea typeface="+mn-ea"/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7719841" y="5783108"/>
            <a:ext cx="18133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i="0" dirty="0" smtClean="0">
                <a:latin typeface="+mn-ea"/>
                <a:ea typeface="+mn-ea"/>
              </a:rPr>
              <a:t>Document# : 20110620-001</a:t>
            </a:r>
          </a:p>
          <a:p>
            <a:pPr algn="r"/>
            <a:r>
              <a:rPr lang="en-US" altLang="ko-KR" sz="1000" i="0" dirty="0" smtClean="0">
                <a:latin typeface="+mn-ea"/>
                <a:ea typeface="+mn-ea"/>
              </a:rPr>
              <a:t>Version-0.1</a:t>
            </a:r>
            <a:endParaRPr lang="ko-KR" altLang="en-US" sz="1000" i="0" dirty="0" smtClean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화면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4275" y="329134"/>
            <a:ext cx="5340743" cy="243016"/>
          </a:xfrm>
        </p:spPr>
        <p:txBody>
          <a:bodyPr/>
          <a:lstStyle>
            <a:lvl1pPr algn="l">
              <a:defRPr sz="11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en-US" altLang="ko-KR" dirty="0" smtClean="0"/>
              <a:t>1. Section Title</a:t>
            </a:r>
            <a:endParaRPr lang="ko-KR" altLang="en-US" dirty="0"/>
          </a:p>
        </p:txBody>
      </p:sp>
      <p:sp>
        <p:nvSpPr>
          <p:cNvPr id="4" name="Line 7"/>
          <p:cNvSpPr>
            <a:spLocks noChangeShapeType="1"/>
          </p:cNvSpPr>
          <p:nvPr userDrawn="1"/>
        </p:nvSpPr>
        <p:spPr bwMode="auto">
          <a:xfrm>
            <a:off x="0" y="571500"/>
            <a:ext cx="99060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0" latinLnBrk="0" hangingPunct="0">
              <a:defRPr/>
            </a:pPr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Line 7"/>
          <p:cNvSpPr>
            <a:spLocks noChangeShapeType="1"/>
          </p:cNvSpPr>
          <p:nvPr userDrawn="1"/>
        </p:nvSpPr>
        <p:spPr bwMode="auto">
          <a:xfrm>
            <a:off x="0" y="6385613"/>
            <a:ext cx="9906000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0" latinLnBrk="0" hangingPunct="0">
              <a:defRPr/>
            </a:pPr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7" name="직선 연결선 6"/>
          <p:cNvCxnSpPr/>
          <p:nvPr userDrawn="1"/>
        </p:nvCxnSpPr>
        <p:spPr bwMode="auto">
          <a:xfrm rot="5400000">
            <a:off x="5029124" y="3491473"/>
            <a:ext cx="5806139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8" name="직선 연결선 7"/>
          <p:cNvCxnSpPr/>
          <p:nvPr userDrawn="1"/>
        </p:nvCxnSpPr>
        <p:spPr bwMode="auto">
          <a:xfrm>
            <a:off x="7909168" y="3954585"/>
            <a:ext cx="1996832" cy="7815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9" name="직사각형 8"/>
          <p:cNvSpPr/>
          <p:nvPr userDrawn="1"/>
        </p:nvSpPr>
        <p:spPr bwMode="auto">
          <a:xfrm>
            <a:off x="117231" y="760170"/>
            <a:ext cx="7682523" cy="5462606"/>
          </a:xfrm>
          <a:prstGeom prst="rect">
            <a:avLst/>
          </a:prstGeom>
          <a:noFill/>
          <a:ln w="3175" cap="flat" cmpd="sng" algn="ctr">
            <a:solidFill>
              <a:srgbClr val="FF000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87313" indent="-87313" algn="ctr" fontAlgn="ctr">
              <a:spcAft>
                <a:spcPts val="300"/>
              </a:spcAft>
              <a:buFont typeface="Wingdings" pitchFamily="2" charset="2"/>
              <a:buChar char="§"/>
            </a:pPr>
            <a:endParaRPr lang="ko-KR" altLang="en-US" sz="1200" b="1" i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0" y="0"/>
            <a:ext cx="41968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i="0" dirty="0" smtClean="0">
                <a:latin typeface="맑은 고딕" pitchFamily="50" charset="-127"/>
                <a:ea typeface="맑은 고딕" pitchFamily="50" charset="-127"/>
              </a:rPr>
              <a:t>App-Management </a:t>
            </a:r>
            <a:r>
              <a:rPr lang="ko-KR" altLang="en-US" sz="1600" b="1" i="0" dirty="0" smtClean="0">
                <a:latin typeface="맑은 고딕" pitchFamily="50" charset="-127"/>
                <a:ea typeface="맑은 고딕" pitchFamily="50" charset="-127"/>
              </a:rPr>
              <a:t>개발</a:t>
            </a:r>
          </a:p>
        </p:txBody>
      </p:sp>
      <p:sp>
        <p:nvSpPr>
          <p:cNvPr id="13" name="슬라이드 번호 개체 틀 5"/>
          <p:cNvSpPr txBox="1">
            <a:spLocks/>
          </p:cNvSpPr>
          <p:nvPr userDrawn="1"/>
        </p:nvSpPr>
        <p:spPr>
          <a:xfrm>
            <a:off x="9572878" y="6619631"/>
            <a:ext cx="333121" cy="238369"/>
          </a:xfrm>
          <a:prstGeom prst="rect">
            <a:avLst/>
          </a:prstGeom>
        </p:spPr>
        <p:txBody>
          <a:bodyPr anchor="b"/>
          <a:lstStyle>
            <a:lvl1pPr algn="r">
              <a:defRPr>
                <a:latin typeface="맑은 고딕" pitchFamily="50" charset="-127"/>
                <a:ea typeface="맑은 고딕" pitchFamily="50" charset="-127"/>
              </a:defRPr>
            </a:lvl1pPr>
          </a:lstStyle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EF80732-FA70-4FFF-9D0B-049A7F1960A1}" type="slidenum">
              <a:rPr kumimoji="1" lang="ko-KR" altLang="en-US" sz="10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ko-KR" altLang="en-US" sz="10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cxnSp>
        <p:nvCxnSpPr>
          <p:cNvPr id="14" name="직선 연결선 13"/>
          <p:cNvCxnSpPr/>
          <p:nvPr userDrawn="1"/>
        </p:nvCxnSpPr>
        <p:spPr bwMode="auto">
          <a:xfrm rot="5400000">
            <a:off x="9324046" y="6617262"/>
            <a:ext cx="481476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5" name="Line 7"/>
          <p:cNvSpPr>
            <a:spLocks noChangeShapeType="1"/>
          </p:cNvSpPr>
          <p:nvPr userDrawn="1"/>
        </p:nvSpPr>
        <p:spPr bwMode="auto">
          <a:xfrm>
            <a:off x="0" y="6618933"/>
            <a:ext cx="9556694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0" latinLnBrk="0" hangingPunct="0">
              <a:defRPr/>
            </a:pPr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6" name="직선 연결선 15"/>
          <p:cNvCxnSpPr/>
          <p:nvPr userDrawn="1"/>
        </p:nvCxnSpPr>
        <p:spPr bwMode="auto">
          <a:xfrm rot="5400000">
            <a:off x="631853" y="6617262"/>
            <a:ext cx="481476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7" name="TextBox 16"/>
          <p:cNvSpPr txBox="1"/>
          <p:nvPr userDrawn="1"/>
        </p:nvSpPr>
        <p:spPr>
          <a:xfrm>
            <a:off x="0" y="6384616"/>
            <a:ext cx="8370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900" b="1" i="0" dirty="0" smtClean="0">
                <a:latin typeface="+mn-ea"/>
                <a:ea typeface="+mn-ea"/>
              </a:rPr>
              <a:t>Create</a:t>
            </a:r>
            <a:r>
              <a:rPr lang="en-US" altLang="ko-KR" sz="900" b="1" i="0" baseline="0" dirty="0" smtClean="0">
                <a:latin typeface="+mn-ea"/>
                <a:ea typeface="+mn-ea"/>
              </a:rPr>
              <a:t> Date</a:t>
            </a:r>
            <a:endParaRPr lang="ko-KR" altLang="en-US" sz="900" b="1" i="0" dirty="0" smtClean="0">
              <a:latin typeface="+mn-ea"/>
              <a:ea typeface="+mn-ea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0" y="6627168"/>
            <a:ext cx="88357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900" b="1" i="0" dirty="0" smtClean="0">
                <a:latin typeface="+mn-ea"/>
                <a:ea typeface="+mn-ea"/>
              </a:rPr>
              <a:t>Update</a:t>
            </a:r>
            <a:r>
              <a:rPr lang="en-US" altLang="ko-KR" sz="900" b="1" i="0" baseline="0" dirty="0" smtClean="0">
                <a:latin typeface="+mn-ea"/>
                <a:ea typeface="+mn-ea"/>
              </a:rPr>
              <a:t> Date</a:t>
            </a:r>
            <a:endParaRPr lang="ko-KR" altLang="en-US" sz="900" b="1" i="0" dirty="0" smtClean="0">
              <a:latin typeface="+mn-ea"/>
              <a:ea typeface="+mn-ea"/>
            </a:endParaRPr>
          </a:p>
        </p:txBody>
      </p:sp>
      <p:cxnSp>
        <p:nvCxnSpPr>
          <p:cNvPr id="19" name="직선 연결선 18"/>
          <p:cNvCxnSpPr/>
          <p:nvPr userDrawn="1"/>
        </p:nvCxnSpPr>
        <p:spPr bwMode="auto">
          <a:xfrm rot="5400000">
            <a:off x="1439712" y="6633446"/>
            <a:ext cx="481476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3" name="텍스트 개체 틀 22"/>
          <p:cNvSpPr>
            <a:spLocks noGrp="1"/>
          </p:cNvSpPr>
          <p:nvPr>
            <p:ph type="body" sz="quarter" idx="11" hasCustomPrompt="1"/>
          </p:nvPr>
        </p:nvSpPr>
        <p:spPr>
          <a:xfrm>
            <a:off x="3849162" y="6394908"/>
            <a:ext cx="3425578" cy="212239"/>
          </a:xfrm>
        </p:spPr>
        <p:txBody>
          <a:bodyPr/>
          <a:lstStyle>
            <a:lvl1pPr algn="l">
              <a:buFontTx/>
              <a:buNone/>
              <a:defRPr sz="900" b="0" baseline="0">
                <a:latin typeface="맑은 고딕" pitchFamily="50" charset="-127"/>
                <a:ea typeface="맑은 고딕" pitchFamily="50" charset="-127"/>
              </a:defRPr>
            </a:lvl1pPr>
            <a:lvl2pPr>
              <a:buFontTx/>
              <a:buNone/>
              <a:defRPr sz="900"/>
            </a:lvl2pPr>
            <a:lvl3pPr>
              <a:buFontTx/>
              <a:buNone/>
              <a:defRPr sz="9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altLang="ko-KR" dirty="0" smtClean="0"/>
              <a:t>UI Title</a:t>
            </a:r>
            <a:endParaRPr lang="ko-KR" altLang="en-US" dirty="0"/>
          </a:p>
        </p:txBody>
      </p:sp>
      <p:cxnSp>
        <p:nvCxnSpPr>
          <p:cNvPr id="25" name="직선 연결선 24"/>
          <p:cNvCxnSpPr/>
          <p:nvPr userDrawn="1"/>
        </p:nvCxnSpPr>
        <p:spPr bwMode="auto">
          <a:xfrm rot="5400000">
            <a:off x="2078980" y="6617262"/>
            <a:ext cx="481476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6" name="TextBox 25"/>
          <p:cNvSpPr txBox="1"/>
          <p:nvPr userDrawn="1"/>
        </p:nvSpPr>
        <p:spPr>
          <a:xfrm>
            <a:off x="1697979" y="6384616"/>
            <a:ext cx="5693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900" b="1" i="0" dirty="0" smtClean="0">
                <a:latin typeface="+mn-ea"/>
                <a:ea typeface="+mn-ea"/>
              </a:rPr>
              <a:t>Author</a:t>
            </a:r>
            <a:endParaRPr lang="ko-KR" altLang="en-US" sz="900" b="1" i="0" dirty="0" smtClean="0">
              <a:latin typeface="+mn-ea"/>
              <a:ea typeface="+mn-ea"/>
            </a:endParaRPr>
          </a:p>
        </p:txBody>
      </p:sp>
      <p:sp>
        <p:nvSpPr>
          <p:cNvPr id="27" name="TextBox 26"/>
          <p:cNvSpPr txBox="1"/>
          <p:nvPr userDrawn="1"/>
        </p:nvSpPr>
        <p:spPr>
          <a:xfrm>
            <a:off x="1697979" y="6627168"/>
            <a:ext cx="5132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900" b="1" i="0" dirty="0" smtClean="0">
                <a:latin typeface="+mn-ea"/>
                <a:ea typeface="+mn-ea"/>
              </a:rPr>
              <a:t>Editor</a:t>
            </a:r>
            <a:endParaRPr lang="ko-KR" altLang="en-US" sz="900" b="1" i="0" dirty="0" smtClean="0">
              <a:latin typeface="+mn-ea"/>
              <a:ea typeface="+mn-ea"/>
            </a:endParaRPr>
          </a:p>
        </p:txBody>
      </p:sp>
      <p:cxnSp>
        <p:nvCxnSpPr>
          <p:cNvPr id="28" name="직선 연결선 27"/>
          <p:cNvCxnSpPr/>
          <p:nvPr userDrawn="1"/>
        </p:nvCxnSpPr>
        <p:spPr bwMode="auto">
          <a:xfrm rot="5400000">
            <a:off x="2911115" y="6633446"/>
            <a:ext cx="481476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3" name="TextBox 42"/>
          <p:cNvSpPr txBox="1"/>
          <p:nvPr userDrawn="1"/>
        </p:nvSpPr>
        <p:spPr>
          <a:xfrm>
            <a:off x="3185565" y="6384616"/>
            <a:ext cx="58541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900" b="1" i="0" dirty="0" smtClean="0">
                <a:latin typeface="+mn-ea"/>
                <a:ea typeface="+mn-ea"/>
              </a:rPr>
              <a:t>UI</a:t>
            </a:r>
            <a:r>
              <a:rPr lang="en-US" altLang="ko-KR" sz="900" b="1" i="0" baseline="0" dirty="0" smtClean="0">
                <a:latin typeface="+mn-ea"/>
                <a:ea typeface="+mn-ea"/>
              </a:rPr>
              <a:t> Title</a:t>
            </a:r>
            <a:endParaRPr lang="ko-KR" altLang="en-US" sz="900" b="1" i="0" dirty="0" smtClean="0">
              <a:latin typeface="+mn-ea"/>
              <a:ea typeface="+mn-ea"/>
            </a:endParaRPr>
          </a:p>
        </p:txBody>
      </p:sp>
      <p:sp>
        <p:nvSpPr>
          <p:cNvPr id="44" name="TextBox 43"/>
          <p:cNvSpPr txBox="1"/>
          <p:nvPr userDrawn="1"/>
        </p:nvSpPr>
        <p:spPr>
          <a:xfrm>
            <a:off x="3185565" y="6627168"/>
            <a:ext cx="59343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900" b="1" i="0" dirty="0" smtClean="0">
                <a:latin typeface="+mn-ea"/>
                <a:ea typeface="+mn-ea"/>
              </a:rPr>
              <a:t>UI Path</a:t>
            </a:r>
            <a:endParaRPr lang="ko-KR" altLang="en-US" sz="900" b="1" i="0" dirty="0" smtClean="0">
              <a:latin typeface="+mn-ea"/>
              <a:ea typeface="+mn-ea"/>
            </a:endParaRPr>
          </a:p>
        </p:txBody>
      </p:sp>
      <p:cxnSp>
        <p:nvCxnSpPr>
          <p:cNvPr id="45" name="직선 연결선 44"/>
          <p:cNvCxnSpPr/>
          <p:nvPr userDrawn="1"/>
        </p:nvCxnSpPr>
        <p:spPr bwMode="auto">
          <a:xfrm rot="5400000">
            <a:off x="3598935" y="6625354"/>
            <a:ext cx="481476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8" name="TextBox 47"/>
          <p:cNvSpPr txBox="1"/>
          <p:nvPr userDrawn="1"/>
        </p:nvSpPr>
        <p:spPr>
          <a:xfrm>
            <a:off x="7618647" y="6387313"/>
            <a:ext cx="62709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900" b="1" i="0" dirty="0" smtClean="0">
                <a:latin typeface="+mn-ea"/>
                <a:ea typeface="+mn-ea"/>
              </a:rPr>
              <a:t>UI</a:t>
            </a:r>
            <a:r>
              <a:rPr lang="en-US" altLang="ko-KR" sz="900" b="1" i="0" baseline="0" dirty="0" smtClean="0">
                <a:latin typeface="+mn-ea"/>
                <a:ea typeface="+mn-ea"/>
              </a:rPr>
              <a:t> Code</a:t>
            </a:r>
            <a:endParaRPr lang="ko-KR" altLang="en-US" sz="900" b="1" i="0" dirty="0" smtClean="0">
              <a:latin typeface="+mn-ea"/>
              <a:ea typeface="+mn-ea"/>
            </a:endParaRPr>
          </a:p>
        </p:txBody>
      </p:sp>
      <p:cxnSp>
        <p:nvCxnSpPr>
          <p:cNvPr id="50" name="직선 연결선 49"/>
          <p:cNvCxnSpPr/>
          <p:nvPr userDrawn="1"/>
        </p:nvCxnSpPr>
        <p:spPr bwMode="auto">
          <a:xfrm rot="5400000">
            <a:off x="7319920" y="6625354"/>
            <a:ext cx="481476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51" name="직선 연결선 50"/>
          <p:cNvCxnSpPr/>
          <p:nvPr userDrawn="1"/>
        </p:nvCxnSpPr>
        <p:spPr bwMode="auto">
          <a:xfrm rot="5400000">
            <a:off x="8354348" y="6632098"/>
            <a:ext cx="481476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2" name="TextBox 51"/>
          <p:cNvSpPr txBox="1"/>
          <p:nvPr userDrawn="1"/>
        </p:nvSpPr>
        <p:spPr>
          <a:xfrm>
            <a:off x="7617299" y="6619285"/>
            <a:ext cx="10330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900" b="1" i="0" dirty="0" smtClean="0">
                <a:latin typeface="+mn-ea"/>
                <a:ea typeface="+mn-ea"/>
              </a:rPr>
              <a:t>Parent UI</a:t>
            </a:r>
            <a:r>
              <a:rPr lang="en-US" altLang="ko-KR" sz="900" b="1" i="0" baseline="0" dirty="0" smtClean="0">
                <a:latin typeface="+mn-ea"/>
                <a:ea typeface="+mn-ea"/>
              </a:rPr>
              <a:t> Code</a:t>
            </a:r>
            <a:endParaRPr lang="ko-KR" altLang="en-US" sz="900" b="1" i="0" dirty="0" smtClean="0">
              <a:latin typeface="+mn-ea"/>
              <a:ea typeface="+mn-ea"/>
            </a:endParaRPr>
          </a:p>
        </p:txBody>
      </p:sp>
      <p:sp>
        <p:nvSpPr>
          <p:cNvPr id="53" name="직사각형 52"/>
          <p:cNvSpPr/>
          <p:nvPr userDrawn="1"/>
        </p:nvSpPr>
        <p:spPr bwMode="auto">
          <a:xfrm>
            <a:off x="7905919" y="582627"/>
            <a:ext cx="1991989" cy="275129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87313" indent="-87313" algn="ctr" fontAlgn="ctr">
              <a:spcAft>
                <a:spcPts val="300"/>
              </a:spcAft>
              <a:buFontTx/>
              <a:buNone/>
            </a:pPr>
            <a:r>
              <a:rPr lang="en-US" altLang="ko-KR" sz="1200" b="1" i="0" dirty="0" smtClean="0">
                <a:solidFill>
                  <a:srgbClr val="000000"/>
                </a:solidFill>
                <a:latin typeface="+mn-ea"/>
                <a:ea typeface="+mn-ea"/>
              </a:rPr>
              <a:t>Description</a:t>
            </a:r>
            <a:endParaRPr lang="ko-KR" altLang="en-US" sz="1200" b="1" i="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54" name="직사각형 53"/>
          <p:cNvSpPr/>
          <p:nvPr userDrawn="1"/>
        </p:nvSpPr>
        <p:spPr bwMode="auto">
          <a:xfrm>
            <a:off x="7905919" y="3963750"/>
            <a:ext cx="1991989" cy="275129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87313" indent="-87313" algn="ctr" fontAlgn="ctr">
              <a:spcAft>
                <a:spcPts val="300"/>
              </a:spcAft>
              <a:buFontTx/>
              <a:buNone/>
            </a:pPr>
            <a:r>
              <a:rPr lang="en-US" altLang="ko-KR" sz="1200" b="1" i="0" dirty="0" smtClean="0">
                <a:solidFill>
                  <a:srgbClr val="000000"/>
                </a:solidFill>
                <a:latin typeface="+mn-ea"/>
                <a:ea typeface="+mn-ea"/>
              </a:rPr>
              <a:t>Notice</a:t>
            </a:r>
            <a:endParaRPr lang="ko-KR" altLang="en-US" sz="1200" b="1" i="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pic>
        <p:nvPicPr>
          <p:cNvPr id="34" name="Picture 5" descr="INFOSEC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38918" y="201410"/>
            <a:ext cx="1367082" cy="3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직사각형 34"/>
          <p:cNvSpPr/>
          <p:nvPr userDrawn="1"/>
        </p:nvSpPr>
        <p:spPr bwMode="auto">
          <a:xfrm>
            <a:off x="8771766" y="0"/>
            <a:ext cx="1134234" cy="275129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7313" indent="-87313" algn="r" fontAlgn="ctr">
              <a:spcAft>
                <a:spcPts val="300"/>
              </a:spcAft>
              <a:buFont typeface="Wingdings" pitchFamily="2" charset="2"/>
              <a:buNone/>
            </a:pPr>
            <a:r>
              <a:rPr lang="en-US" altLang="ko-KR" sz="1000" b="1" i="0" dirty="0" smtClean="0">
                <a:solidFill>
                  <a:srgbClr val="FF0000"/>
                </a:solidFill>
                <a:latin typeface="+mn-ea"/>
                <a:ea typeface="+mn-ea"/>
              </a:rPr>
              <a:t>Confidential</a:t>
            </a:r>
            <a:endParaRPr lang="ko-KR" altLang="en-US" sz="1000" b="1" i="0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cument Intr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7"/>
          <p:cNvSpPr>
            <a:spLocks noChangeShapeType="1"/>
          </p:cNvSpPr>
          <p:nvPr userDrawn="1"/>
        </p:nvSpPr>
        <p:spPr bwMode="auto">
          <a:xfrm>
            <a:off x="0" y="571500"/>
            <a:ext cx="99060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0" latinLnBrk="0" hangingPunct="0">
              <a:defRPr/>
            </a:pPr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" name="Picture 5" descr="INFOSEC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38918" y="201410"/>
            <a:ext cx="1367082" cy="3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 userDrawn="1"/>
        </p:nvSpPr>
        <p:spPr>
          <a:xfrm>
            <a:off x="0" y="0"/>
            <a:ext cx="5429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i="0" dirty="0" smtClean="0">
                <a:latin typeface="맑은 고딕" pitchFamily="50" charset="-127"/>
                <a:ea typeface="맑은 고딕" pitchFamily="50" charset="-127"/>
              </a:rPr>
              <a:t>MDM</a:t>
            </a:r>
            <a:r>
              <a:rPr lang="ko-KR" altLang="en-US" sz="1600" b="1" i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 b="1" i="0" dirty="0" smtClean="0">
                <a:latin typeface="맑은 고딕" pitchFamily="50" charset="-127"/>
                <a:ea typeface="맑은 고딕" pitchFamily="50" charset="-127"/>
              </a:rPr>
              <a:t>Profile </a:t>
            </a:r>
            <a:r>
              <a:rPr lang="ko-KR" altLang="en-US" sz="1600" b="1" i="0" dirty="0" smtClean="0">
                <a:latin typeface="맑은 고딕" pitchFamily="50" charset="-127"/>
                <a:ea typeface="맑은 고딕" pitchFamily="50" charset="-127"/>
              </a:rPr>
              <a:t>생성</a:t>
            </a:r>
          </a:p>
        </p:txBody>
      </p:sp>
      <p:sp>
        <p:nvSpPr>
          <p:cNvPr id="9" name="슬라이드 번호 개체 틀 5"/>
          <p:cNvSpPr txBox="1">
            <a:spLocks/>
          </p:cNvSpPr>
          <p:nvPr userDrawn="1"/>
        </p:nvSpPr>
        <p:spPr>
          <a:xfrm>
            <a:off x="4708216" y="6619631"/>
            <a:ext cx="873434" cy="238369"/>
          </a:xfrm>
          <a:prstGeom prst="rect">
            <a:avLst/>
          </a:prstGeom>
        </p:spPr>
        <p:txBody>
          <a:bodyPr anchor="ctr"/>
          <a:lstStyle>
            <a:lvl1pPr algn="r">
              <a:defRPr>
                <a:latin typeface="맑은 고딕" pitchFamily="50" charset="-127"/>
                <a:ea typeface="맑은 고딕" pitchFamily="50" charset="-127"/>
              </a:defRPr>
            </a:lvl1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D79C013-C8E0-42C8-8681-9E5C4FBBCE90}" type="slidenum">
              <a:rPr kumimoji="1" lang="ko-KR" altLang="en-US" sz="1400" b="1" i="1" u="none" strike="noStrike" kern="1200" cap="none" spc="0" normalizeH="0" baseline="0" noProof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1" lang="ko-KR" altLang="en-US" sz="10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kumimoji="1" lang="en-US" altLang="ko-KR" sz="10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/ 35</a:t>
            </a:r>
            <a:endParaRPr kumimoji="1" lang="ko-KR" altLang="en-US" sz="1000" b="1" i="1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695950" y="6611779"/>
            <a:ext cx="42100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i="0" dirty="0" err="1" smtClean="0">
                <a:latin typeface="맑은 고딕" pitchFamily="50" charset="-127"/>
                <a:ea typeface="맑은 고딕" pitchFamily="50" charset="-127"/>
              </a:rPr>
              <a:t>Infosec</a:t>
            </a:r>
            <a:r>
              <a:rPr lang="en-US" altLang="ko-KR" sz="1000" i="0" dirty="0" smtClean="0">
                <a:latin typeface="맑은 고딕" pitchFamily="50" charset="-127"/>
                <a:ea typeface="맑은 고딕" pitchFamily="50" charset="-127"/>
              </a:rPr>
              <a:t>, All</a:t>
            </a:r>
            <a:r>
              <a:rPr lang="en-US" altLang="ko-KR" sz="1000" i="0" baseline="0" dirty="0" smtClean="0">
                <a:latin typeface="맑은 고딕" pitchFamily="50" charset="-127"/>
                <a:ea typeface="맑은 고딕" pitchFamily="50" charset="-127"/>
              </a:rPr>
              <a:t> rights reserved</a:t>
            </a:r>
            <a:endParaRPr lang="ko-KR" altLang="en-US" sz="1000" i="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Line 7"/>
          <p:cNvSpPr>
            <a:spLocks noChangeShapeType="1"/>
          </p:cNvSpPr>
          <p:nvPr userDrawn="1"/>
        </p:nvSpPr>
        <p:spPr bwMode="auto">
          <a:xfrm>
            <a:off x="0" y="6622994"/>
            <a:ext cx="9906000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0" latinLnBrk="0" hangingPunct="0">
              <a:defRPr/>
            </a:pPr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제목 1"/>
          <p:cNvSpPr>
            <a:spLocks noGrp="1"/>
          </p:cNvSpPr>
          <p:nvPr>
            <p:ph type="title" hasCustomPrompt="1"/>
          </p:nvPr>
        </p:nvSpPr>
        <p:spPr>
          <a:xfrm>
            <a:off x="24275" y="604262"/>
            <a:ext cx="5340743" cy="258405"/>
          </a:xfrm>
        </p:spPr>
        <p:txBody>
          <a:bodyPr/>
          <a:lstStyle>
            <a:lvl1pPr algn="l">
              <a:defRPr sz="12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en-US" altLang="ko-KR" dirty="0" smtClean="0"/>
              <a:t>Document Intro</a:t>
            </a:r>
            <a:endParaRPr lang="ko-KR" altLang="en-US" dirty="0"/>
          </a:p>
        </p:txBody>
      </p:sp>
      <p:sp>
        <p:nvSpPr>
          <p:cNvPr id="17" name="내용 개체 틀 16"/>
          <p:cNvSpPr>
            <a:spLocks noGrp="1"/>
          </p:cNvSpPr>
          <p:nvPr>
            <p:ph sz="quarter" idx="10" hasCustomPrompt="1"/>
          </p:nvPr>
        </p:nvSpPr>
        <p:spPr>
          <a:xfrm>
            <a:off x="1124793" y="1189529"/>
            <a:ext cx="6328238" cy="4911866"/>
          </a:xfrm>
        </p:spPr>
        <p:txBody>
          <a:bodyPr/>
          <a:lstStyle>
            <a:lvl1pPr marL="342900" indent="-342900">
              <a:buFont typeface="+mj-lt"/>
              <a:buAutoNum type="arabicPeriod"/>
              <a:defRPr/>
            </a:lvl1pPr>
            <a:lvl5pPr marL="1565275" indent="-342900">
              <a:buFont typeface="+mj-lt"/>
              <a:buAutoNum type="arabicPeriod"/>
              <a:defRPr/>
            </a:lvl5pPr>
          </a:lstStyle>
          <a:p>
            <a:pPr lvl="4"/>
            <a:r>
              <a:rPr lang="ko-KR" altLang="en-US" dirty="0" smtClean="0"/>
              <a:t>목차</a:t>
            </a:r>
            <a:endParaRPr lang="en-US" altLang="ko-KR" dirty="0" smtClean="0"/>
          </a:p>
          <a:p>
            <a:pPr lvl="4"/>
            <a:r>
              <a:rPr lang="ko-KR" altLang="en-US" dirty="0" smtClean="0"/>
              <a:t>목차</a:t>
            </a:r>
            <a:endParaRPr lang="en-US" altLang="ko-KR" dirty="0" smtClean="0"/>
          </a:p>
          <a:p>
            <a:pPr lvl="4"/>
            <a:r>
              <a:rPr lang="ko-KR" altLang="en-US" dirty="0" smtClean="0"/>
              <a:t>목차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화면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7"/>
          <p:cNvSpPr>
            <a:spLocks noChangeShapeType="1"/>
          </p:cNvSpPr>
          <p:nvPr userDrawn="1"/>
        </p:nvSpPr>
        <p:spPr bwMode="auto">
          <a:xfrm>
            <a:off x="0" y="571500"/>
            <a:ext cx="99060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0" latinLnBrk="0" hangingPunct="0">
              <a:defRPr/>
            </a:pPr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" name="Picture 5" descr="INFOSEC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38918" y="201410"/>
            <a:ext cx="1367082" cy="3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 userDrawn="1"/>
        </p:nvSpPr>
        <p:spPr>
          <a:xfrm>
            <a:off x="0" y="0"/>
            <a:ext cx="48196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i="0" dirty="0" smtClean="0">
                <a:latin typeface="맑은 고딕" pitchFamily="50" charset="-127"/>
                <a:ea typeface="맑은 고딕" pitchFamily="50" charset="-127"/>
              </a:rPr>
              <a:t>Code Complete</a:t>
            </a:r>
            <a:endParaRPr lang="ko-KR" altLang="en-US" sz="1600" b="1" i="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Line 7"/>
          <p:cNvSpPr>
            <a:spLocks noChangeShapeType="1"/>
          </p:cNvSpPr>
          <p:nvPr userDrawn="1"/>
        </p:nvSpPr>
        <p:spPr bwMode="auto">
          <a:xfrm>
            <a:off x="0" y="6622994"/>
            <a:ext cx="9906000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0" latinLnBrk="0" hangingPunct="0">
              <a:defRPr/>
            </a:pPr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제목 1"/>
          <p:cNvSpPr>
            <a:spLocks noGrp="1"/>
          </p:cNvSpPr>
          <p:nvPr>
            <p:ph type="title" hasCustomPrompt="1"/>
          </p:nvPr>
        </p:nvSpPr>
        <p:spPr>
          <a:xfrm>
            <a:off x="24275" y="329134"/>
            <a:ext cx="5340743" cy="258405"/>
          </a:xfrm>
        </p:spPr>
        <p:txBody>
          <a:bodyPr/>
          <a:lstStyle>
            <a:lvl1pPr algn="l">
              <a:defRPr sz="12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en-US" altLang="ko-KR" dirty="0" smtClean="0"/>
              <a:t>1. Section Title</a:t>
            </a:r>
            <a:endParaRPr lang="ko-KR" altLang="en-US" dirty="0"/>
          </a:p>
        </p:txBody>
      </p:sp>
      <p:sp>
        <p:nvSpPr>
          <p:cNvPr id="12" name="텍스트 개체 틀 22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592918"/>
            <a:ext cx="3425578" cy="243016"/>
          </a:xfrm>
        </p:spPr>
        <p:txBody>
          <a:bodyPr/>
          <a:lstStyle>
            <a:lvl1pPr algn="l">
              <a:buFont typeface="+mj-ea"/>
              <a:buNone/>
              <a:defRPr sz="1100" b="0" u="none" baseline="0">
                <a:latin typeface="맑은 고딕" pitchFamily="50" charset="-127"/>
                <a:ea typeface="맑은 고딕" pitchFamily="50" charset="-127"/>
              </a:defRPr>
            </a:lvl1pPr>
            <a:lvl2pPr>
              <a:buFontTx/>
              <a:buNone/>
              <a:defRPr sz="900"/>
            </a:lvl2pPr>
            <a:lvl3pPr>
              <a:buFontTx/>
              <a:buNone/>
              <a:defRPr sz="9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altLang="ko-KR" dirty="0" smtClean="0"/>
              <a:t>1.1. Sub-Title</a:t>
            </a:r>
            <a:endParaRPr lang="ko-KR" altLang="en-US" dirty="0"/>
          </a:p>
        </p:txBody>
      </p:sp>
      <p:sp>
        <p:nvSpPr>
          <p:cNvPr id="10" name="슬라이드 번호 개체 틀 5"/>
          <p:cNvSpPr txBox="1">
            <a:spLocks/>
          </p:cNvSpPr>
          <p:nvPr userDrawn="1"/>
        </p:nvSpPr>
        <p:spPr>
          <a:xfrm>
            <a:off x="4708216" y="6619631"/>
            <a:ext cx="873434" cy="238369"/>
          </a:xfrm>
          <a:prstGeom prst="rect">
            <a:avLst/>
          </a:prstGeom>
        </p:spPr>
        <p:txBody>
          <a:bodyPr anchor="ctr"/>
          <a:lstStyle>
            <a:lvl1pPr algn="r">
              <a:defRPr>
                <a:latin typeface="맑은 고딕" pitchFamily="50" charset="-127"/>
                <a:ea typeface="맑은 고딕" pitchFamily="50" charset="-127"/>
              </a:defRPr>
            </a:lvl1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D79C013-C8E0-42C8-8681-9E5C4FBBCE90}" type="slidenum">
              <a:rPr kumimoji="1" lang="ko-KR" altLang="en-US" sz="1400" b="1" i="1" u="none" strike="noStrike" kern="1200" cap="none" spc="0" normalizeH="0" baseline="0" noProof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1" lang="ko-KR" altLang="en-US" sz="10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kumimoji="1" lang="en-US" altLang="ko-KR" sz="10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/ 35</a:t>
            </a:r>
            <a:endParaRPr kumimoji="1" lang="ko-KR" altLang="en-US" sz="1000" b="1" i="1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5695950" y="6611779"/>
            <a:ext cx="42100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i="0" dirty="0" err="1" smtClean="0">
                <a:latin typeface="맑은 고딕" pitchFamily="50" charset="-127"/>
                <a:ea typeface="맑은 고딕" pitchFamily="50" charset="-127"/>
              </a:rPr>
              <a:t>Infosec</a:t>
            </a:r>
            <a:r>
              <a:rPr lang="en-US" altLang="ko-KR" sz="1000" i="0" dirty="0" smtClean="0">
                <a:latin typeface="맑은 고딕" pitchFamily="50" charset="-127"/>
                <a:ea typeface="맑은 고딕" pitchFamily="50" charset="-127"/>
              </a:rPr>
              <a:t>, All</a:t>
            </a:r>
            <a:r>
              <a:rPr lang="en-US" altLang="ko-KR" sz="1000" i="0" baseline="0" dirty="0" smtClean="0">
                <a:latin typeface="맑은 고딕" pitchFamily="50" charset="-127"/>
                <a:ea typeface="맑은 고딕" pitchFamily="50" charset="-127"/>
              </a:rPr>
              <a:t> rights reserved</a:t>
            </a:r>
            <a:endParaRPr lang="ko-KR" altLang="en-US" sz="1000" i="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66750" y="717550"/>
            <a:ext cx="8369300" cy="750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1438" tIns="36513" rIns="71438" bIns="36513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smtClean="0"/>
              <a:t>Click to edit Master title style</a:t>
            </a:r>
          </a:p>
        </p:txBody>
      </p:sp>
      <p:sp>
        <p:nvSpPr>
          <p:cNvPr id="1027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43000" y="1787525"/>
            <a:ext cx="7807325" cy="158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1438" tIns="36513" rIns="71438" bIns="36513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456614" y="6619631"/>
            <a:ext cx="449385" cy="238369"/>
          </a:xfrm>
          <a:prstGeom prst="rect">
            <a:avLst/>
          </a:prstGeom>
        </p:spPr>
        <p:txBody>
          <a:bodyPr anchor="b"/>
          <a:lstStyle>
            <a:lvl1pPr algn="r">
              <a:defRPr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0EF80732-FA70-4FFF-9D0B-049A7F1960A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391" r:id="rId1"/>
    <p:sldLayoutId id="2147486401" r:id="rId2"/>
    <p:sldLayoutId id="2147486399" r:id="rId3"/>
    <p:sldLayoutId id="2147486402" r:id="rId4"/>
    <p:sldLayoutId id="2147486397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708025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708025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Arial" pitchFamily="34" charset="0"/>
          <a:ea typeface="맑은 고딕" pitchFamily="50" charset="-127"/>
        </a:defRPr>
      </a:lvl2pPr>
      <a:lvl3pPr algn="l" defTabSz="708025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Arial" pitchFamily="34" charset="0"/>
          <a:ea typeface="맑은 고딕" pitchFamily="50" charset="-127"/>
        </a:defRPr>
      </a:lvl3pPr>
      <a:lvl4pPr algn="l" defTabSz="708025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Arial" pitchFamily="34" charset="0"/>
          <a:ea typeface="맑은 고딕" pitchFamily="50" charset="-127"/>
        </a:defRPr>
      </a:lvl4pPr>
      <a:lvl5pPr algn="l" defTabSz="708025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Arial" pitchFamily="34" charset="0"/>
          <a:ea typeface="맑은 고딕" pitchFamily="50" charset="-127"/>
        </a:defRPr>
      </a:lvl5pPr>
      <a:lvl6pPr marL="457200" algn="l" defTabSz="708025" rtl="0" eaLnBrk="0" fontAlgn="base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pitchFamily="34" charset="0"/>
          <a:ea typeface="굴림" pitchFamily="50" charset="-127"/>
        </a:defRPr>
      </a:lvl6pPr>
      <a:lvl7pPr marL="914400" algn="l" defTabSz="708025" rtl="0" eaLnBrk="0" fontAlgn="base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pitchFamily="34" charset="0"/>
          <a:ea typeface="굴림" pitchFamily="50" charset="-127"/>
        </a:defRPr>
      </a:lvl7pPr>
      <a:lvl8pPr marL="1371600" algn="l" defTabSz="708025" rtl="0" eaLnBrk="0" fontAlgn="base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pitchFamily="34" charset="0"/>
          <a:ea typeface="굴림" pitchFamily="50" charset="-127"/>
        </a:defRPr>
      </a:lvl8pPr>
      <a:lvl9pPr marL="1828800" algn="l" defTabSz="708025" rtl="0" eaLnBrk="0" fontAlgn="base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pitchFamily="34" charset="0"/>
          <a:ea typeface="굴림" pitchFamily="50" charset="-127"/>
        </a:defRPr>
      </a:lvl9pPr>
    </p:titleStyle>
    <p:bodyStyle>
      <a:lvl1pPr marL="231775" indent="-231775" algn="l" defTabSz="708025" rtl="0" eaLnBrk="0" fontAlgn="base" hangingPunct="0">
        <a:spcBef>
          <a:spcPct val="100000"/>
        </a:spcBef>
        <a:spcAft>
          <a:spcPct val="0"/>
        </a:spcAft>
        <a:buClr>
          <a:schemeClr val="tx1"/>
        </a:buClr>
        <a:buSzPct val="100000"/>
        <a:buFont typeface="Wingdings" pitchFamily="2" charset="2"/>
        <a:buChar char="n"/>
        <a:defRPr kumimoji="1" sz="1600">
          <a:solidFill>
            <a:schemeClr val="tx1"/>
          </a:solidFill>
          <a:latin typeface="+mn-lt"/>
          <a:ea typeface="+mn-ea"/>
          <a:cs typeface="+mn-cs"/>
        </a:defRPr>
      </a:lvl1pPr>
      <a:lvl2pPr marL="523875" indent="-177800" algn="l" defTabSz="708025" rtl="0" eaLnBrk="0" fontAlgn="base" hangingPunct="0">
        <a:spcBef>
          <a:spcPct val="30000"/>
        </a:spcBef>
        <a:spcAft>
          <a:spcPct val="0"/>
        </a:spcAft>
        <a:buSzPct val="100000"/>
        <a:buFont typeface="Book Antiqua" pitchFamily="18" charset="0"/>
        <a:buChar char="•"/>
        <a:defRPr kumimoji="1" sz="1600">
          <a:solidFill>
            <a:schemeClr val="tx1"/>
          </a:solidFill>
          <a:latin typeface="+mn-lt"/>
          <a:ea typeface="+mn-ea"/>
        </a:defRPr>
      </a:lvl2pPr>
      <a:lvl3pPr marL="815975" indent="-177800" algn="l" defTabSz="708025" rtl="0" eaLnBrk="0" fontAlgn="base" hangingPunct="0">
        <a:spcBef>
          <a:spcPct val="30000"/>
        </a:spcBef>
        <a:spcAft>
          <a:spcPct val="0"/>
        </a:spcAft>
        <a:buSzPct val="100000"/>
        <a:buFont typeface="Book Antiqua" pitchFamily="18" charset="0"/>
        <a:buChar char="–"/>
        <a:defRPr kumimoji="1" sz="1600">
          <a:solidFill>
            <a:schemeClr val="tx1"/>
          </a:solidFill>
          <a:latin typeface="+mn-lt"/>
          <a:ea typeface="+mn-ea"/>
        </a:defRPr>
      </a:lvl3pPr>
      <a:lvl4pPr marL="1108075" indent="-177800" algn="l" defTabSz="708025" rtl="0" eaLnBrk="0" fontAlgn="base" hangingPunct="0">
        <a:spcBef>
          <a:spcPct val="30000"/>
        </a:spcBef>
        <a:spcAft>
          <a:spcPct val="0"/>
        </a:spcAft>
        <a:buSzPct val="100000"/>
        <a:buFont typeface="Book Antiqua" pitchFamily="18" charset="0"/>
        <a:buChar char="–"/>
        <a:defRPr kumimoji="1" sz="1600">
          <a:solidFill>
            <a:schemeClr val="tx1"/>
          </a:solidFill>
          <a:latin typeface="+mn-lt"/>
          <a:ea typeface="+mn-ea"/>
        </a:defRPr>
      </a:lvl4pPr>
      <a:lvl5pPr marL="1354138" indent="-131763" algn="l" defTabSz="708025" rtl="0" eaLnBrk="0" fontAlgn="base" hangingPunct="0">
        <a:spcBef>
          <a:spcPct val="30000"/>
        </a:spcBef>
        <a:spcAft>
          <a:spcPct val="0"/>
        </a:spcAft>
        <a:buSzPct val="100000"/>
        <a:buFont typeface="Book Antiqua" pitchFamily="18" charset="0"/>
        <a:buChar char="–"/>
        <a:defRPr kumimoji="1" sz="1600">
          <a:solidFill>
            <a:schemeClr val="tx1"/>
          </a:solidFill>
          <a:latin typeface="+mn-lt"/>
          <a:ea typeface="+mn-ea"/>
        </a:defRPr>
      </a:lvl5pPr>
      <a:lvl6pPr marL="1811338" indent="-131763" algn="l" defTabSz="708025" rtl="0" eaLnBrk="0" fontAlgn="base" hangingPunct="0">
        <a:spcBef>
          <a:spcPct val="30000"/>
        </a:spcBef>
        <a:spcAft>
          <a:spcPct val="0"/>
        </a:spcAft>
        <a:buSzPct val="100000"/>
        <a:buFont typeface="Book Antiqua" pitchFamily="18" charset="0"/>
        <a:buChar char="–"/>
        <a:defRPr kumimoji="1" sz="1600">
          <a:solidFill>
            <a:schemeClr val="tx1"/>
          </a:solidFill>
          <a:latin typeface="+mn-lt"/>
          <a:ea typeface="+mn-ea"/>
        </a:defRPr>
      </a:lvl6pPr>
      <a:lvl7pPr marL="2268538" indent="-131763" algn="l" defTabSz="708025" rtl="0" eaLnBrk="0" fontAlgn="base" hangingPunct="0">
        <a:spcBef>
          <a:spcPct val="30000"/>
        </a:spcBef>
        <a:spcAft>
          <a:spcPct val="0"/>
        </a:spcAft>
        <a:buSzPct val="100000"/>
        <a:buFont typeface="Book Antiqua" pitchFamily="18" charset="0"/>
        <a:buChar char="–"/>
        <a:defRPr kumimoji="1" sz="1600">
          <a:solidFill>
            <a:schemeClr val="tx1"/>
          </a:solidFill>
          <a:latin typeface="+mn-lt"/>
          <a:ea typeface="+mn-ea"/>
        </a:defRPr>
      </a:lvl7pPr>
      <a:lvl8pPr marL="2725738" indent="-131763" algn="l" defTabSz="708025" rtl="0" eaLnBrk="0" fontAlgn="base" hangingPunct="0">
        <a:spcBef>
          <a:spcPct val="30000"/>
        </a:spcBef>
        <a:spcAft>
          <a:spcPct val="0"/>
        </a:spcAft>
        <a:buSzPct val="100000"/>
        <a:buFont typeface="Book Antiqua" pitchFamily="18" charset="0"/>
        <a:buChar char="–"/>
        <a:defRPr kumimoji="1" sz="1600">
          <a:solidFill>
            <a:schemeClr val="tx1"/>
          </a:solidFill>
          <a:latin typeface="+mn-lt"/>
          <a:ea typeface="+mn-ea"/>
        </a:defRPr>
      </a:lvl8pPr>
      <a:lvl9pPr marL="3182938" indent="-131763" algn="l" defTabSz="708025" rtl="0" eaLnBrk="0" fontAlgn="base" hangingPunct="0">
        <a:spcBef>
          <a:spcPct val="30000"/>
        </a:spcBef>
        <a:spcAft>
          <a:spcPct val="0"/>
        </a:spcAft>
        <a:buSzPct val="100000"/>
        <a:buFont typeface="Book Antiqua" pitchFamily="18" charset="0"/>
        <a:buChar char="–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57200" y="2872878"/>
            <a:ext cx="9801224" cy="566182"/>
          </a:xfrm>
        </p:spPr>
        <p:txBody>
          <a:bodyPr/>
          <a:lstStyle/>
          <a:p>
            <a:r>
              <a:rPr lang="en-US" altLang="ko-KR" dirty="0" smtClean="0"/>
              <a:t>MDM Profile </a:t>
            </a:r>
            <a:r>
              <a:rPr lang="ko-KR" altLang="en-US" dirty="0" smtClean="0"/>
              <a:t>생성 </a:t>
            </a:r>
            <a:r>
              <a:rPr lang="en-US" altLang="ko-KR" dirty="0"/>
              <a:t>	</a:t>
            </a:r>
            <a:r>
              <a:rPr lang="en-US" altLang="ko-KR" dirty="0" smtClean="0"/>
              <a:t>								</a:t>
            </a:r>
            <a:endParaRPr lang="ko-KR" altLang="en-US" sz="2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552700" y="4619154"/>
            <a:ext cx="6934200" cy="319960"/>
          </a:xfrm>
        </p:spPr>
        <p:txBody>
          <a:bodyPr/>
          <a:lstStyle/>
          <a:p>
            <a:r>
              <a:rPr lang="ko-KR" altLang="en-US" dirty="0" smtClean="0"/>
              <a:t>작성자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박동준</a:t>
            </a:r>
            <a:endParaRPr lang="ko-KR" altLang="en-US" dirty="0"/>
          </a:p>
        </p:txBody>
      </p:sp>
      <p:cxnSp>
        <p:nvCxnSpPr>
          <p:cNvPr id="9" name="직선 연결선 8"/>
          <p:cNvCxnSpPr/>
          <p:nvPr/>
        </p:nvCxnSpPr>
        <p:spPr bwMode="auto">
          <a:xfrm>
            <a:off x="457200" y="3606800"/>
            <a:ext cx="9017000" cy="1588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330200" y="5887219"/>
            <a:ext cx="9215984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i="0" dirty="0" err="1" smtClean="0">
                <a:latin typeface="+mn-ea"/>
                <a:ea typeface="+mn-ea"/>
              </a:rPr>
              <a:t>모바일보안개발팀</a:t>
            </a:r>
            <a:r>
              <a:rPr lang="en-US" altLang="ko-KR" sz="1050" i="0" dirty="0" smtClean="0">
                <a:latin typeface="+mn-ea"/>
                <a:ea typeface="+mn-ea"/>
              </a:rPr>
              <a:t>, </a:t>
            </a:r>
            <a:r>
              <a:rPr lang="ko-KR" altLang="en-US" sz="1050" i="0" dirty="0" smtClean="0">
                <a:latin typeface="+mn-ea"/>
                <a:ea typeface="+mn-ea"/>
              </a:rPr>
              <a:t>보안기술연구소</a:t>
            </a:r>
            <a:endParaRPr lang="en-US" altLang="ko-KR" sz="1050" i="0" dirty="0" smtClean="0">
              <a:latin typeface="+mn-ea"/>
              <a:ea typeface="+mn-ea"/>
            </a:endParaRPr>
          </a:p>
          <a:p>
            <a:endParaRPr lang="en-US" altLang="ko-KR" sz="1050" i="0" dirty="0" smtClean="0">
              <a:latin typeface="+mn-ea"/>
              <a:ea typeface="+mn-ea"/>
            </a:endParaRPr>
          </a:p>
          <a:p>
            <a:r>
              <a:rPr lang="en-US" altLang="ko-KR" sz="1050" i="0" dirty="0" smtClean="0">
                <a:latin typeface="+mn-ea"/>
                <a:ea typeface="+mn-ea"/>
              </a:rPr>
              <a:t>Copyright 2012 </a:t>
            </a:r>
            <a:r>
              <a:rPr lang="en-US" altLang="ko-KR" sz="1050" i="0" dirty="0" err="1" smtClean="0">
                <a:latin typeface="+mn-ea"/>
                <a:ea typeface="+mn-ea"/>
              </a:rPr>
              <a:t>Infosec</a:t>
            </a:r>
            <a:r>
              <a:rPr lang="en-US" altLang="ko-KR" sz="1050" i="0" dirty="0" smtClean="0">
                <a:latin typeface="+mn-ea"/>
                <a:ea typeface="+mn-ea"/>
              </a:rPr>
              <a:t>, All rights reserved                                                          </a:t>
            </a:r>
            <a:r>
              <a:rPr lang="ko-KR" altLang="en-US" sz="1050" i="0" dirty="0" smtClean="0">
                <a:latin typeface="+mn-ea"/>
                <a:ea typeface="+mn-ea"/>
              </a:rPr>
              <a:t>서울시 강남구 대치동</a:t>
            </a:r>
            <a:r>
              <a:rPr lang="en-US" altLang="ko-KR" sz="1050" i="0" dirty="0" smtClean="0">
                <a:latin typeface="+mn-ea"/>
                <a:ea typeface="+mn-ea"/>
              </a:rPr>
              <a:t>1008-4 </a:t>
            </a:r>
            <a:r>
              <a:rPr lang="ko-KR" altLang="en-US" sz="1050" i="0" dirty="0" smtClean="0">
                <a:latin typeface="+mn-ea"/>
                <a:ea typeface="+mn-ea"/>
              </a:rPr>
              <a:t>새마을중앙운동중앙회 빌딩 </a:t>
            </a:r>
            <a:r>
              <a:rPr lang="en-US" altLang="ko-KR" sz="1050" i="0" dirty="0" smtClean="0">
                <a:latin typeface="+mn-ea"/>
                <a:ea typeface="+mn-ea"/>
              </a:rPr>
              <a:t>4</a:t>
            </a:r>
            <a:r>
              <a:rPr lang="ko-KR" altLang="en-US" sz="1050" i="0" dirty="0" smtClean="0">
                <a:latin typeface="+mn-ea"/>
                <a:ea typeface="+mn-ea"/>
              </a:rPr>
              <a:t>층</a:t>
            </a:r>
          </a:p>
        </p:txBody>
      </p:sp>
      <p:cxnSp>
        <p:nvCxnSpPr>
          <p:cNvPr id="12" name="직선 연결선 11"/>
          <p:cNvCxnSpPr/>
          <p:nvPr/>
        </p:nvCxnSpPr>
        <p:spPr bwMode="auto">
          <a:xfrm>
            <a:off x="406400" y="6184900"/>
            <a:ext cx="9080500" cy="145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64500" y="413957"/>
            <a:ext cx="1541463" cy="636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부제목 2"/>
          <p:cNvSpPr txBox="1">
            <a:spLocks/>
          </p:cNvSpPr>
          <p:nvPr/>
        </p:nvSpPr>
        <p:spPr bwMode="auto">
          <a:xfrm>
            <a:off x="2543175" y="5000154"/>
            <a:ext cx="6934200" cy="319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1438" tIns="36513" rIns="71438" bIns="36513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708025" rtl="0" eaLnBrk="0" fontAlgn="base" latinLnBrk="0" hangingPunct="0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Wingdings" pitchFamily="2" charset="2"/>
              <a:buNone/>
              <a:tabLst/>
              <a:defRPr/>
            </a:pP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2012.10.15</a:t>
            </a:r>
            <a:endParaRPr kumimoji="1" lang="ko-KR" altLang="en-US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제목 1"/>
          <p:cNvSpPr txBox="1">
            <a:spLocks/>
          </p:cNvSpPr>
          <p:nvPr/>
        </p:nvSpPr>
        <p:spPr bwMode="auto">
          <a:xfrm>
            <a:off x="4062875" y="3861812"/>
            <a:ext cx="5340743" cy="381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1438" tIns="36513" rIns="71438" bIns="36513" numCol="1" anchor="t" anchorCtr="0" compatLnSpc="1">
            <a:prstTxWarp prst="textNoShape">
              <a:avLst/>
            </a:prstTxWarp>
            <a:spAutoFit/>
          </a:bodyPr>
          <a:lstStyle>
            <a:lvl1pPr algn="l" defTabSz="708025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708025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latin typeface="Arial" pitchFamily="34" charset="0"/>
                <a:ea typeface="맑은 고딕" pitchFamily="50" charset="-127"/>
              </a:defRPr>
            </a:lvl2pPr>
            <a:lvl3pPr algn="l" defTabSz="708025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latin typeface="Arial" pitchFamily="34" charset="0"/>
                <a:ea typeface="맑은 고딕" pitchFamily="50" charset="-127"/>
              </a:defRPr>
            </a:lvl3pPr>
            <a:lvl4pPr algn="l" defTabSz="708025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latin typeface="Arial" pitchFamily="34" charset="0"/>
                <a:ea typeface="맑은 고딕" pitchFamily="50" charset="-127"/>
              </a:defRPr>
            </a:lvl4pPr>
            <a:lvl5pPr algn="l" defTabSz="708025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latin typeface="Arial" pitchFamily="34" charset="0"/>
                <a:ea typeface="맑은 고딕" pitchFamily="50" charset="-127"/>
              </a:defRPr>
            </a:lvl5pPr>
            <a:lvl6pPr marL="457200" algn="l" defTabSz="708025" rtl="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굴림" pitchFamily="50" charset="-127"/>
              </a:defRPr>
            </a:lvl6pPr>
            <a:lvl7pPr marL="914400" algn="l" defTabSz="708025" rtl="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굴림" pitchFamily="50" charset="-127"/>
              </a:defRPr>
            </a:lvl7pPr>
            <a:lvl8pPr marL="1371600" algn="l" defTabSz="708025" rtl="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굴림" pitchFamily="50" charset="-127"/>
              </a:defRPr>
            </a:lvl8pPr>
            <a:lvl9pPr marL="1828800" algn="l" defTabSz="708025" rtl="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2000" dirty="0" err="1" smtClean="0"/>
              <a:t>ActivationMDM.mobileconfig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생성 절차</a:t>
            </a:r>
            <a:endParaRPr lang="ko-KR" altLang="en-US" sz="2000" b="0" i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MDM Profile </a:t>
            </a:r>
            <a:r>
              <a:rPr lang="ko-KR" altLang="en-US" dirty="0" smtClean="0"/>
              <a:t>생성 절차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sz="quarter" idx="10"/>
          </p:nvPr>
        </p:nvSpPr>
        <p:spPr>
          <a:xfrm>
            <a:off x="96093" y="951404"/>
            <a:ext cx="9334346" cy="569259"/>
          </a:xfrm>
        </p:spPr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1400" dirty="0" smtClean="0"/>
              <a:t>[iPhone </a:t>
            </a:r>
            <a:r>
              <a:rPr lang="ko-KR" altLang="en-US" sz="1400" dirty="0" smtClean="0"/>
              <a:t>구성유틸리티</a:t>
            </a:r>
            <a:r>
              <a:rPr lang="en-US" altLang="ko-KR" sz="1400" dirty="0" smtClean="0"/>
              <a:t>]</a:t>
            </a:r>
            <a:r>
              <a:rPr lang="ko-KR" altLang="en-US" sz="1400" dirty="0" smtClean="0"/>
              <a:t>의 왼쪽 상단의 보내기 선택</a:t>
            </a:r>
            <a:endParaRPr lang="en-US" altLang="ko-KR" sz="1400" dirty="0" smtClean="0"/>
          </a:p>
          <a:p>
            <a:pPr marL="466725" lvl="1" indent="-285750">
              <a:buFont typeface="Arial" pitchFamily="34" charset="0"/>
              <a:buChar char="•"/>
            </a:pPr>
            <a:r>
              <a:rPr lang="en-US" altLang="ko-KR" sz="1400" dirty="0" err="1" smtClean="0"/>
              <a:t>ActivationMDMProfile.mobileconfig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로 저장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보안 없음 선택하여 로컬에 저장</a:t>
            </a:r>
            <a:endParaRPr lang="en-US" altLang="ko-KR" sz="1400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299" y="1650787"/>
            <a:ext cx="6284664" cy="4763039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직사각형 6"/>
          <p:cNvSpPr/>
          <p:nvPr/>
        </p:nvSpPr>
        <p:spPr bwMode="auto">
          <a:xfrm>
            <a:off x="1779708" y="1793490"/>
            <a:ext cx="412650" cy="464968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dashDot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87313" indent="-87313" algn="ctr" fontAlgn="ctr">
              <a:spcAft>
                <a:spcPts val="300"/>
              </a:spcAft>
              <a:buFont typeface="Wingdings" pitchFamily="2" charset="2"/>
              <a:buChar char="§"/>
            </a:pPr>
            <a:endParaRPr lang="ko-KR" altLang="en-US" sz="1200" b="1" i="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1686" y="4032306"/>
            <a:ext cx="1282984" cy="1299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아래쪽 화살표 9"/>
          <p:cNvSpPr/>
          <p:nvPr/>
        </p:nvSpPr>
        <p:spPr bwMode="auto">
          <a:xfrm rot="16200000">
            <a:off x="7351914" y="4437527"/>
            <a:ext cx="484632" cy="489204"/>
          </a:xfrm>
          <a:prstGeom prst="downArrow">
            <a:avLst/>
          </a:prstGeom>
          <a:solidFill>
            <a:srgbClr val="FF0000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87313" indent="-87313" algn="ctr" fontAlgn="ctr">
              <a:spcAft>
                <a:spcPts val="300"/>
              </a:spcAft>
              <a:buFont typeface="Wingdings" pitchFamily="2" charset="2"/>
              <a:buChar char="§"/>
            </a:pPr>
            <a:endParaRPr lang="ko-KR" altLang="en-US" sz="1200" b="1" i="0" dirty="0">
              <a:solidFill>
                <a:srgbClr val="00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30454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MDM Profile </a:t>
            </a:r>
            <a:r>
              <a:rPr lang="ko-KR" altLang="en-US" dirty="0" smtClean="0"/>
              <a:t>생성 절차</a:t>
            </a:r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sz="quarter" idx="10"/>
          </p:nvPr>
        </p:nvSpPr>
        <p:spPr>
          <a:xfrm>
            <a:off x="96093" y="951404"/>
            <a:ext cx="9334346" cy="3391570"/>
          </a:xfrm>
        </p:spPr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400" dirty="0" smtClean="0"/>
              <a:t>앞 장에서 생성한 </a:t>
            </a:r>
            <a:r>
              <a:rPr lang="en-US" altLang="ko-KR" sz="1400" dirty="0" err="1" smtClean="0"/>
              <a:t>ActivationMDMProfile</a:t>
            </a:r>
            <a:r>
              <a:rPr lang="ko-KR" altLang="en-US" sz="1400" dirty="0" smtClean="0"/>
              <a:t>을 </a:t>
            </a:r>
            <a:r>
              <a:rPr lang="en-US" altLang="ko-KR" sz="1400" dirty="0" smtClean="0"/>
              <a:t>signing </a:t>
            </a:r>
            <a:r>
              <a:rPr lang="ko-KR" altLang="en-US" sz="1400" dirty="0" smtClean="0"/>
              <a:t>하는 절차 필요</a:t>
            </a:r>
            <a:endParaRPr lang="en-US" altLang="ko-KR" sz="1400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altLang="ko-KR" sz="1400" dirty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400" dirty="0" smtClean="0"/>
              <a:t>절차</a:t>
            </a:r>
            <a:endParaRPr lang="en-US" altLang="ko-KR" sz="1400" dirty="0" smtClean="0"/>
          </a:p>
          <a:p>
            <a:pPr lvl="1" indent="-342900">
              <a:buAutoNum type="arabicPeriod"/>
            </a:pPr>
            <a:r>
              <a:rPr lang="en-US" altLang="ko-KR" sz="1400" dirty="0" smtClean="0"/>
              <a:t>INFOSEC_MDM.p12</a:t>
            </a:r>
            <a:r>
              <a:rPr lang="ko-KR" altLang="en-US" sz="1400" dirty="0" smtClean="0"/>
              <a:t> 를 </a:t>
            </a:r>
            <a:r>
              <a:rPr lang="en-US" altLang="ko-KR" sz="1400" dirty="0" err="1" smtClean="0"/>
              <a:t>cert.pem</a:t>
            </a:r>
            <a:r>
              <a:rPr lang="ko-KR" altLang="en-US" sz="1400" dirty="0" smtClean="0"/>
              <a:t>으로 변경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파일명은 관계없음</a:t>
            </a:r>
            <a:r>
              <a:rPr lang="en-US" altLang="ko-KR" sz="1400" dirty="0" smtClean="0"/>
              <a:t>)</a:t>
            </a:r>
          </a:p>
          <a:p>
            <a:pPr lvl="1" indent="-342900">
              <a:buAutoNum type="arabicPeriod"/>
            </a:pPr>
            <a:r>
              <a:rPr lang="ko-KR" altLang="en-US" sz="1400" dirty="0" smtClean="0"/>
              <a:t>생성된 </a:t>
            </a:r>
            <a:r>
              <a:rPr lang="en-US" altLang="ko-KR" sz="1400" dirty="0" err="1" smtClean="0"/>
              <a:t>cert.pem</a:t>
            </a:r>
            <a:r>
              <a:rPr lang="en-US" altLang="ko-KR" sz="1400" dirty="0" smtClean="0"/>
              <a:t> </a:t>
            </a:r>
            <a:r>
              <a:rPr lang="ko-KR" altLang="en-US" sz="1400" dirty="0" err="1" smtClean="0"/>
              <a:t>파일안의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key</a:t>
            </a:r>
            <a:r>
              <a:rPr lang="ko-KR" altLang="en-US" sz="1400" dirty="0" smtClean="0"/>
              <a:t>정보를 뽑아낸 </a:t>
            </a:r>
            <a:r>
              <a:rPr lang="en-US" altLang="ko-KR" sz="1400" dirty="0" err="1" smtClean="0"/>
              <a:t>key.pem</a:t>
            </a:r>
            <a:r>
              <a:rPr lang="ko-KR" altLang="en-US" sz="1400" dirty="0" smtClean="0"/>
              <a:t>생성</a:t>
            </a:r>
            <a:endParaRPr lang="en-US" altLang="ko-KR" sz="1400" dirty="0" smtClean="0"/>
          </a:p>
          <a:p>
            <a:pPr lvl="1" indent="-342900">
              <a:buAutoNum type="arabicPeriod"/>
            </a:pPr>
            <a:r>
              <a:rPr lang="en-US" altLang="ko-KR" sz="1400" dirty="0" err="1" smtClean="0"/>
              <a:t>Apple.pem</a:t>
            </a:r>
            <a:r>
              <a:rPr lang="en-US" altLang="ko-KR" sz="1400" dirty="0" smtClean="0"/>
              <a:t> (</a:t>
            </a:r>
            <a:r>
              <a:rPr lang="ko-KR" altLang="en-US" sz="1400" dirty="0" smtClean="0"/>
              <a:t>중간인증서 생성</a:t>
            </a:r>
            <a:r>
              <a:rPr lang="en-US" altLang="ko-KR" sz="1400" dirty="0" smtClean="0"/>
              <a:t>)</a:t>
            </a:r>
          </a:p>
          <a:p>
            <a:pPr lvl="1" indent="-342900">
              <a:buAutoNum type="arabicPeriod"/>
            </a:pPr>
            <a:r>
              <a:rPr lang="ko-KR" altLang="en-US" sz="1400" dirty="0" smtClean="0"/>
              <a:t>위 </a:t>
            </a:r>
            <a:r>
              <a:rPr lang="en-US" altLang="ko-KR" sz="1400" dirty="0" err="1" smtClean="0"/>
              <a:t>cert.pem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key.pem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Apple.pem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ActivationMDMProfile.mobileconfig</a:t>
            </a:r>
            <a:r>
              <a:rPr lang="en-US" altLang="ko-KR" sz="1400" dirty="0" smtClean="0"/>
              <a:t> 4</a:t>
            </a:r>
            <a:r>
              <a:rPr lang="ko-KR" altLang="en-US" sz="1400" dirty="0" smtClean="0"/>
              <a:t>가지를 가지고 </a:t>
            </a:r>
            <a:r>
              <a:rPr lang="en-US" altLang="ko-KR" sz="1400" dirty="0" smtClean="0"/>
              <a:t>signing </a:t>
            </a:r>
            <a:r>
              <a:rPr lang="ko-KR" altLang="en-US" sz="1400" dirty="0" smtClean="0"/>
              <a:t>된</a:t>
            </a:r>
            <a:endParaRPr lang="en-US" altLang="ko-KR" sz="1400" dirty="0" smtClean="0"/>
          </a:p>
          <a:p>
            <a:pPr marL="473075" lvl="2" indent="0">
              <a:buNone/>
            </a:pPr>
            <a:r>
              <a:rPr lang="en-US" altLang="ko-KR" sz="1400" dirty="0" err="1" smtClean="0"/>
              <a:t>ActivationMDMProfile_sign.mobileconfig</a:t>
            </a:r>
            <a:r>
              <a:rPr lang="ko-KR" altLang="en-US" sz="1400" dirty="0" smtClean="0"/>
              <a:t>를 생성한다</a:t>
            </a:r>
            <a:r>
              <a:rPr lang="en-US" altLang="ko-KR" sz="1400" dirty="0" smtClean="0"/>
              <a:t>.</a:t>
            </a:r>
          </a:p>
          <a:p>
            <a:pPr marL="473075" lvl="2" indent="0">
              <a:buNone/>
            </a:pPr>
            <a:endParaRPr lang="en-US" altLang="ko-KR" sz="1400" dirty="0"/>
          </a:p>
          <a:p>
            <a:pPr marL="473075" lvl="2" indent="0">
              <a:buNone/>
            </a:pPr>
            <a:r>
              <a:rPr lang="en-US" altLang="ko-KR" sz="1400" dirty="0" smtClean="0"/>
              <a:t>				</a:t>
            </a:r>
          </a:p>
          <a:p>
            <a:pPr marL="466725" lvl="1" indent="-285750">
              <a:buFont typeface="Arial" pitchFamily="34" charset="0"/>
              <a:buChar char="•"/>
            </a:pPr>
            <a:endParaRPr lang="en-US" altLang="ko-KR" sz="1400" dirty="0" smtClean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9493" y="826398"/>
            <a:ext cx="1282984" cy="1299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4834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MDM Profile </a:t>
            </a:r>
            <a:r>
              <a:rPr lang="ko-KR" altLang="en-US" dirty="0" smtClean="0"/>
              <a:t>생성 절차</a:t>
            </a:r>
            <a:endParaRPr lang="ko-KR" altLang="en-US" dirty="0"/>
          </a:p>
        </p:txBody>
      </p:sp>
      <p:pic>
        <p:nvPicPr>
          <p:cNvPr id="6147" name="Picture 3" descr="K:\새 폴더\스크린샷 2012-10-15 오후 3.53.2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301" y="1674564"/>
            <a:ext cx="8537227" cy="3430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내용 개체 틀 2"/>
          <p:cNvSpPr>
            <a:spLocks noGrp="1"/>
          </p:cNvSpPr>
          <p:nvPr>
            <p:ph sz="quarter" idx="10"/>
          </p:nvPr>
        </p:nvSpPr>
        <p:spPr>
          <a:xfrm>
            <a:off x="96093" y="951404"/>
            <a:ext cx="9334346" cy="289183"/>
          </a:xfrm>
        </p:spPr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1400" dirty="0"/>
              <a:t>INFOSEC_MDM.p12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을  </a:t>
            </a:r>
            <a:r>
              <a:rPr lang="en-US" altLang="ko-KR" sz="1400" dirty="0" err="1"/>
              <a:t>cert.pem</a:t>
            </a:r>
            <a:r>
              <a:rPr lang="ko-KR" altLang="en-US" sz="1400" dirty="0"/>
              <a:t>으로 변경</a:t>
            </a:r>
            <a:endParaRPr lang="en-US" altLang="ko-KR" sz="1400" dirty="0" smtClean="0"/>
          </a:p>
        </p:txBody>
      </p:sp>
      <p:sp>
        <p:nvSpPr>
          <p:cNvPr id="7" name="직사각형 6"/>
          <p:cNvSpPr/>
          <p:nvPr/>
        </p:nvSpPr>
        <p:spPr bwMode="auto">
          <a:xfrm>
            <a:off x="7816468" y="3180355"/>
            <a:ext cx="886858" cy="995038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dashDot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87313" indent="-87313" algn="ctr" fontAlgn="ctr">
              <a:spcAft>
                <a:spcPts val="300"/>
              </a:spcAft>
              <a:buFont typeface="Wingdings" pitchFamily="2" charset="2"/>
              <a:buChar char="§"/>
            </a:pPr>
            <a:endParaRPr lang="ko-KR" altLang="en-US" sz="1200" b="1" i="0" dirty="0">
              <a:solidFill>
                <a:srgbClr val="00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0618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K:\새 폴더\스크린샷 2012-10-15 오후 4.00.1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032" y="1841557"/>
            <a:ext cx="9010306" cy="3510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MDM Profile </a:t>
            </a:r>
            <a:r>
              <a:rPr lang="ko-KR" altLang="en-US" dirty="0" smtClean="0"/>
              <a:t>생성 절차</a:t>
            </a:r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sz="quarter" idx="10"/>
          </p:nvPr>
        </p:nvSpPr>
        <p:spPr>
          <a:xfrm>
            <a:off x="96093" y="951404"/>
            <a:ext cx="9334346" cy="289183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ko-KR" altLang="en-US" sz="1400" dirty="0"/>
              <a:t>생성된 </a:t>
            </a:r>
            <a:r>
              <a:rPr lang="en-US" altLang="ko-KR" sz="1400" dirty="0" err="1"/>
              <a:t>cert.pem</a:t>
            </a:r>
            <a:r>
              <a:rPr lang="en-US" altLang="ko-KR" sz="1400" dirty="0"/>
              <a:t> </a:t>
            </a:r>
            <a:r>
              <a:rPr lang="ko-KR" altLang="en-US" sz="1400" dirty="0" err="1"/>
              <a:t>파일안의</a:t>
            </a:r>
            <a:r>
              <a:rPr lang="ko-KR" altLang="en-US" sz="1400" dirty="0"/>
              <a:t> </a:t>
            </a:r>
            <a:r>
              <a:rPr lang="en-US" altLang="ko-KR" sz="1400" dirty="0"/>
              <a:t>key</a:t>
            </a:r>
            <a:r>
              <a:rPr lang="ko-KR" altLang="en-US" sz="1400" dirty="0"/>
              <a:t>정보를 뽑아낸 </a:t>
            </a:r>
            <a:r>
              <a:rPr lang="en-US" altLang="ko-KR" sz="1400" dirty="0" err="1"/>
              <a:t>key.pem</a:t>
            </a:r>
            <a:r>
              <a:rPr lang="ko-KR" altLang="en-US" sz="1400" dirty="0"/>
              <a:t>생성</a:t>
            </a:r>
            <a:endParaRPr lang="en-US" altLang="ko-KR" sz="1400" dirty="0"/>
          </a:p>
        </p:txBody>
      </p:sp>
      <p:sp>
        <p:nvSpPr>
          <p:cNvPr id="7" name="직사각형 6"/>
          <p:cNvSpPr/>
          <p:nvPr/>
        </p:nvSpPr>
        <p:spPr bwMode="auto">
          <a:xfrm>
            <a:off x="8477479" y="2974554"/>
            <a:ext cx="1008043" cy="1119709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dashDot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87313" indent="-87313" algn="ctr" fontAlgn="ctr">
              <a:spcAft>
                <a:spcPts val="300"/>
              </a:spcAft>
              <a:buFont typeface="Wingdings" pitchFamily="2" charset="2"/>
              <a:buChar char="§"/>
            </a:pPr>
            <a:endParaRPr lang="ko-KR" altLang="en-US" sz="1200" b="1" i="0" dirty="0">
              <a:solidFill>
                <a:srgbClr val="00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40032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K:\새 폴더\스크린샷 2012-10-15 오후 4.28.2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0016" y="4402427"/>
            <a:ext cx="5889330" cy="2089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MDM Profile </a:t>
            </a:r>
            <a:r>
              <a:rPr lang="ko-KR" altLang="en-US" dirty="0" smtClean="0"/>
              <a:t>생성 절차</a:t>
            </a:r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sz="quarter" idx="10"/>
          </p:nvPr>
        </p:nvSpPr>
        <p:spPr>
          <a:xfrm>
            <a:off x="96093" y="951404"/>
            <a:ext cx="9334346" cy="569259"/>
          </a:xfrm>
        </p:spPr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1400" dirty="0" err="1" smtClean="0"/>
              <a:t>Apple.pem</a:t>
            </a:r>
            <a:r>
              <a:rPr lang="en-US" altLang="ko-KR" sz="1400" dirty="0" smtClean="0"/>
              <a:t> (</a:t>
            </a:r>
            <a:r>
              <a:rPr lang="ko-KR" altLang="en-US" sz="1400" dirty="0" smtClean="0"/>
              <a:t>중간인증서 생성</a:t>
            </a:r>
            <a:r>
              <a:rPr lang="en-US" altLang="ko-KR" sz="1400" dirty="0" smtClean="0"/>
              <a:t>) </a:t>
            </a:r>
          </a:p>
          <a:p>
            <a:pPr marL="466725" lvl="1" indent="-285750">
              <a:buFont typeface="Arial" pitchFamily="34" charset="0"/>
              <a:buChar char="•"/>
            </a:pPr>
            <a:r>
              <a:rPr lang="en-US" altLang="ko-KR" sz="1400" dirty="0" err="1" smtClean="0"/>
              <a:t>openssl</a:t>
            </a:r>
            <a:r>
              <a:rPr lang="en-US" altLang="ko-KR" sz="1400" dirty="0" smtClean="0"/>
              <a:t> x509 -inform der -in AppleWWDRCA.cer -out </a:t>
            </a:r>
            <a:r>
              <a:rPr lang="en-US" altLang="ko-KR" sz="1400" dirty="0" err="1" smtClean="0"/>
              <a:t>Apple.pem</a:t>
            </a:r>
            <a:endParaRPr lang="en-US" altLang="ko-KR" sz="1400" dirty="0"/>
          </a:p>
        </p:txBody>
      </p:sp>
      <p:sp>
        <p:nvSpPr>
          <p:cNvPr id="7" name="직사각형 6"/>
          <p:cNvSpPr/>
          <p:nvPr/>
        </p:nvSpPr>
        <p:spPr bwMode="auto">
          <a:xfrm>
            <a:off x="8768550" y="5447192"/>
            <a:ext cx="760796" cy="716332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dashDot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87313" indent="-87313" algn="ctr" fontAlgn="ctr">
              <a:spcAft>
                <a:spcPts val="300"/>
              </a:spcAft>
              <a:buFont typeface="Wingdings" pitchFamily="2" charset="2"/>
              <a:buChar char="§"/>
            </a:pPr>
            <a:endParaRPr lang="ko-KR" altLang="en-US" sz="1200" b="1" i="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pic>
        <p:nvPicPr>
          <p:cNvPr id="13" name="Picture 2" descr="C:\Users\djpark\Desktop\벤더\스크린샷 2012-10-02 오후 2.34.4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300" y="1581827"/>
            <a:ext cx="5292108" cy="2675968"/>
          </a:xfrm>
          <a:prstGeom prst="rect">
            <a:avLst/>
          </a:prstGeom>
          <a:noFill/>
          <a:ln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직사각형 13"/>
          <p:cNvSpPr/>
          <p:nvPr/>
        </p:nvSpPr>
        <p:spPr bwMode="auto">
          <a:xfrm>
            <a:off x="3453209" y="3814009"/>
            <a:ext cx="1123547" cy="241563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dashDot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87313" indent="-87313" algn="ctr" fontAlgn="ctr">
              <a:spcAft>
                <a:spcPts val="300"/>
              </a:spcAft>
              <a:buFont typeface="Wingdings" pitchFamily="2" charset="2"/>
              <a:buChar char="§"/>
            </a:pPr>
            <a:endParaRPr lang="ko-KR" altLang="en-US" sz="1200" b="1" i="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1" name="아래쪽 화살표 10"/>
          <p:cNvSpPr/>
          <p:nvPr/>
        </p:nvSpPr>
        <p:spPr bwMode="auto">
          <a:xfrm rot="16200000">
            <a:off x="5171093" y="3690188"/>
            <a:ext cx="484632" cy="489204"/>
          </a:xfrm>
          <a:prstGeom prst="downArrow">
            <a:avLst/>
          </a:prstGeom>
          <a:solidFill>
            <a:srgbClr val="FF0000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87313" indent="-87313" algn="ctr" fontAlgn="ctr">
              <a:spcAft>
                <a:spcPts val="300"/>
              </a:spcAft>
              <a:buFont typeface="Wingdings" pitchFamily="2" charset="2"/>
              <a:buChar char="§"/>
            </a:pPr>
            <a:endParaRPr lang="ko-KR" altLang="en-US" sz="1200" b="1" i="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pic>
        <p:nvPicPr>
          <p:cNvPr id="12" name="Picture 3" descr="C:\Users\djpark\Desktop\벤더\스크린샷 2012-10-02 오후 2.25.2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3643" y="3029070"/>
            <a:ext cx="1362075" cy="122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3800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MDM Profile </a:t>
            </a:r>
            <a:r>
              <a:rPr lang="ko-KR" altLang="en-US" dirty="0" smtClean="0"/>
              <a:t>생성 절차</a:t>
            </a:r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sz="quarter" idx="10"/>
          </p:nvPr>
        </p:nvSpPr>
        <p:spPr>
          <a:xfrm>
            <a:off x="96093" y="951404"/>
            <a:ext cx="9334346" cy="504626"/>
          </a:xfrm>
        </p:spPr>
        <p:txBody>
          <a:bodyPr/>
          <a:lstStyle/>
          <a:p>
            <a:pPr marL="285750" indent="-285750"/>
            <a:r>
              <a:rPr lang="ko-KR" altLang="en-US" sz="1400" dirty="0" smtClean="0"/>
              <a:t>앞장에서 생성한 </a:t>
            </a:r>
            <a:r>
              <a:rPr lang="en-US" altLang="ko-KR" sz="1400" dirty="0" err="1" smtClean="0"/>
              <a:t>cert.pem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key.pem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Apple.pem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ActivationMDMProfile.mobileconfig</a:t>
            </a:r>
            <a:r>
              <a:rPr lang="en-US" altLang="ko-KR" sz="1400" dirty="0"/>
              <a:t> 4</a:t>
            </a:r>
            <a:r>
              <a:rPr lang="ko-KR" altLang="en-US" sz="1400" dirty="0"/>
              <a:t>가지를 가지고 </a:t>
            </a:r>
            <a:r>
              <a:rPr lang="en-US" altLang="ko-KR" sz="1400" dirty="0"/>
              <a:t>signing </a:t>
            </a:r>
            <a:r>
              <a:rPr lang="ko-KR" altLang="en-US" sz="1400" dirty="0" smtClean="0"/>
              <a:t>된 </a:t>
            </a:r>
            <a:r>
              <a:rPr lang="en-US" altLang="ko-KR" sz="1400" dirty="0" err="1" smtClean="0"/>
              <a:t>ActivationMDMProfile_sign.mobileconfig</a:t>
            </a:r>
            <a:r>
              <a:rPr lang="ko-KR" altLang="en-US" sz="1400" dirty="0"/>
              <a:t>를 생성한다</a:t>
            </a:r>
            <a:r>
              <a:rPr lang="en-US" altLang="ko-KR" sz="1400" dirty="0"/>
              <a:t>.</a:t>
            </a:r>
          </a:p>
        </p:txBody>
      </p:sp>
      <p:pic>
        <p:nvPicPr>
          <p:cNvPr id="9219" name="Picture 3" descr="K:\스크린샷 2012-10-15 오후 4.13.5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320" y="1919829"/>
            <a:ext cx="8641369" cy="4447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 bwMode="auto">
          <a:xfrm>
            <a:off x="6549528" y="5023698"/>
            <a:ext cx="1206347" cy="1255923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dashDot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87313" indent="-87313" algn="ctr" fontAlgn="ctr">
              <a:spcAft>
                <a:spcPts val="300"/>
              </a:spcAft>
              <a:buFont typeface="Wingdings" pitchFamily="2" charset="2"/>
              <a:buChar char="§"/>
            </a:pPr>
            <a:endParaRPr lang="ko-KR" altLang="en-US" sz="1200" b="1" i="0" dirty="0">
              <a:solidFill>
                <a:srgbClr val="00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93691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MDM Profile </a:t>
            </a:r>
            <a:r>
              <a:rPr lang="ko-KR" altLang="en-US" dirty="0" smtClean="0"/>
              <a:t>생성 절차</a:t>
            </a:r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sz="quarter" idx="10"/>
          </p:nvPr>
        </p:nvSpPr>
        <p:spPr>
          <a:xfrm>
            <a:off x="96093" y="951404"/>
            <a:ext cx="9334346" cy="1129413"/>
          </a:xfrm>
        </p:spPr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1400" dirty="0" err="1" smtClean="0"/>
              <a:t>ActivationMDMProfile_sign.mobileconfig</a:t>
            </a:r>
            <a:r>
              <a:rPr lang="en-US" altLang="ko-KR" sz="1400" dirty="0"/>
              <a:t> </a:t>
            </a:r>
            <a:r>
              <a:rPr lang="ko-KR" altLang="en-US" sz="1400" dirty="0" smtClean="0"/>
              <a:t>이란</a:t>
            </a:r>
            <a:r>
              <a:rPr lang="en-US" altLang="ko-KR" sz="1400" dirty="0" smtClean="0"/>
              <a:t>?</a:t>
            </a:r>
          </a:p>
          <a:p>
            <a:pPr marL="466725" lvl="1" indent="-285750">
              <a:buFont typeface="Arial" pitchFamily="34" charset="0"/>
              <a:buChar char="•"/>
            </a:pPr>
            <a:r>
              <a:rPr lang="ko-KR" altLang="en-US" sz="1400" dirty="0" smtClean="0"/>
              <a:t>이 파일은 </a:t>
            </a:r>
            <a:r>
              <a:rPr lang="en-US" altLang="ko-KR" sz="1400" dirty="0" err="1" smtClean="0"/>
              <a:t>iOS</a:t>
            </a:r>
            <a:r>
              <a:rPr lang="en-US" altLang="ko-KR" sz="1400" dirty="0" smtClean="0"/>
              <a:t> M-Shield </a:t>
            </a:r>
            <a:r>
              <a:rPr lang="ko-KR" altLang="en-US" sz="1400" dirty="0" err="1" smtClean="0"/>
              <a:t>앱에서</a:t>
            </a:r>
            <a:r>
              <a:rPr lang="ko-KR" altLang="en-US" sz="1400" dirty="0" smtClean="0"/>
              <a:t> 등록절차를 거치게 되면 이 파일이 설치된다</a:t>
            </a:r>
            <a:r>
              <a:rPr lang="en-US" altLang="ko-KR" sz="1400" dirty="0" smtClean="0"/>
              <a:t>.</a:t>
            </a:r>
          </a:p>
          <a:p>
            <a:pPr marL="466725" lvl="1" indent="-285750">
              <a:buFont typeface="Arial" pitchFamily="34" charset="0"/>
              <a:buChar char="•"/>
            </a:pPr>
            <a:r>
              <a:rPr lang="ko-KR" altLang="en-US" sz="1400" dirty="0" smtClean="0"/>
              <a:t>이 파일을 서버의 특정 위치에 올려두고 단말에서는 등록버튼과 함께 서버특정위치 </a:t>
            </a:r>
            <a:r>
              <a:rPr lang="en-US" altLang="ko-KR" sz="1400" dirty="0" smtClean="0"/>
              <a:t>URL</a:t>
            </a:r>
            <a:r>
              <a:rPr lang="ko-KR" altLang="en-US" sz="1400" dirty="0" smtClean="0"/>
              <a:t>호출한다</a:t>
            </a:r>
            <a:r>
              <a:rPr lang="en-US" altLang="ko-KR" sz="1400" dirty="0" smtClean="0"/>
              <a:t>.</a:t>
            </a:r>
          </a:p>
          <a:p>
            <a:pPr marL="466725" lvl="1" indent="-285750">
              <a:buFont typeface="Arial" pitchFamily="34" charset="0"/>
              <a:buChar char="•"/>
            </a:pPr>
            <a:r>
              <a:rPr lang="ko-KR" altLang="en-US" sz="1400" dirty="0" smtClean="0"/>
              <a:t>다음 단계로 위 프로파일이 단말에 설치가 된다</a:t>
            </a:r>
            <a:r>
              <a:rPr lang="en-US" altLang="ko-KR" sz="1400" dirty="0" smtClean="0"/>
              <a:t>. (MDM Profile </a:t>
            </a:r>
            <a:r>
              <a:rPr lang="ko-KR" altLang="en-US" sz="1400" dirty="0" smtClean="0"/>
              <a:t>설치</a:t>
            </a:r>
            <a:r>
              <a:rPr lang="en-US" altLang="ko-KR" sz="1400" dirty="0" smtClean="0"/>
              <a:t>)</a:t>
            </a:r>
          </a:p>
        </p:txBody>
      </p:sp>
      <p:pic>
        <p:nvPicPr>
          <p:cNvPr id="10242" name="Picture 2" descr="K:\스크린샷 2012-10-15 오후 4.42.3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391" y="2535514"/>
            <a:ext cx="2063694" cy="4013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3" name="Picture 3" descr="K:\스크린샷 2012-10-15 오후 4.42.4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3140" y="2489907"/>
            <a:ext cx="2132104" cy="4058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아래쪽 화살표 7"/>
          <p:cNvSpPr/>
          <p:nvPr/>
        </p:nvSpPr>
        <p:spPr bwMode="auto">
          <a:xfrm rot="16200000">
            <a:off x="3529828" y="4363876"/>
            <a:ext cx="484632" cy="489204"/>
          </a:xfrm>
          <a:prstGeom prst="downArrow">
            <a:avLst/>
          </a:prstGeom>
          <a:solidFill>
            <a:srgbClr val="FF0000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87313" indent="-87313" algn="ctr" fontAlgn="ctr">
              <a:spcAft>
                <a:spcPts val="300"/>
              </a:spcAft>
              <a:buFont typeface="Wingdings" pitchFamily="2" charset="2"/>
              <a:buChar char="§"/>
            </a:pPr>
            <a:endParaRPr lang="ko-KR" altLang="en-US" sz="1200" b="1" i="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1195579" y="5420248"/>
            <a:ext cx="1894404" cy="559854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dashDot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87313" indent="-87313" algn="ctr" fontAlgn="ctr">
              <a:spcAft>
                <a:spcPts val="300"/>
              </a:spcAft>
              <a:buFont typeface="Wingdings" pitchFamily="2" charset="2"/>
              <a:buChar char="§"/>
            </a:pPr>
            <a:endParaRPr lang="ko-KR" altLang="en-US" sz="1200" b="1" i="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3" name="직사각형 2"/>
          <p:cNvSpPr/>
          <p:nvPr/>
        </p:nvSpPr>
        <p:spPr bwMode="auto">
          <a:xfrm>
            <a:off x="1289223" y="3694077"/>
            <a:ext cx="1646522" cy="914400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ctr">
              <a:spcAft>
                <a:spcPts val="300"/>
              </a:spcAft>
            </a:pPr>
            <a:r>
              <a:rPr lang="ko-KR" altLang="en-US" sz="1200" b="1" i="0" dirty="0" smtClean="0">
                <a:solidFill>
                  <a:srgbClr val="000000"/>
                </a:solidFill>
                <a:latin typeface="+mn-ea"/>
                <a:ea typeface="+mn-ea"/>
              </a:rPr>
              <a:t>약관 동의 </a:t>
            </a:r>
            <a:r>
              <a:rPr lang="en-US" altLang="ko-KR" sz="1200" b="1" i="0" dirty="0" smtClean="0">
                <a:solidFill>
                  <a:srgbClr val="000000"/>
                </a:solidFill>
                <a:latin typeface="+mn-ea"/>
                <a:ea typeface="+mn-ea"/>
              </a:rPr>
              <a:t>Text</a:t>
            </a:r>
            <a:endParaRPr lang="ko-KR" altLang="en-US" sz="1200" b="1" i="0" dirty="0">
              <a:solidFill>
                <a:srgbClr val="00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47853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>
            <a:stCxn id="5" idx="3"/>
            <a:endCxn id="6" idx="1"/>
          </p:cNvCxnSpPr>
          <p:nvPr/>
        </p:nvCxnSpPr>
        <p:spPr bwMode="auto">
          <a:xfrm>
            <a:off x="1685571" y="2032612"/>
            <a:ext cx="273588" cy="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7" name="직선 연결선 16"/>
          <p:cNvCxnSpPr/>
          <p:nvPr/>
        </p:nvCxnSpPr>
        <p:spPr bwMode="auto">
          <a:xfrm>
            <a:off x="3193049" y="2032612"/>
            <a:ext cx="273588" cy="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8" name="직선 연결선 17"/>
          <p:cNvCxnSpPr/>
          <p:nvPr/>
        </p:nvCxnSpPr>
        <p:spPr bwMode="auto">
          <a:xfrm>
            <a:off x="4684919" y="2043629"/>
            <a:ext cx="273588" cy="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9" name="직선 연결선 18"/>
          <p:cNvCxnSpPr/>
          <p:nvPr/>
        </p:nvCxnSpPr>
        <p:spPr bwMode="auto">
          <a:xfrm>
            <a:off x="6121705" y="2043629"/>
            <a:ext cx="273588" cy="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0" name="직선 연결선 19"/>
          <p:cNvCxnSpPr/>
          <p:nvPr/>
        </p:nvCxnSpPr>
        <p:spPr bwMode="auto">
          <a:xfrm>
            <a:off x="4700526" y="3411563"/>
            <a:ext cx="273588" cy="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1" name="직선 연결선 20"/>
          <p:cNvCxnSpPr/>
          <p:nvPr/>
        </p:nvCxnSpPr>
        <p:spPr bwMode="auto">
          <a:xfrm>
            <a:off x="6121705" y="3417078"/>
            <a:ext cx="273588" cy="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24275" y="604262"/>
            <a:ext cx="5340743" cy="258405"/>
          </a:xfrm>
        </p:spPr>
        <p:txBody>
          <a:bodyPr/>
          <a:lstStyle/>
          <a:p>
            <a:r>
              <a:rPr lang="en-US" altLang="ko-KR" dirty="0" smtClean="0"/>
              <a:t>MDM Profile </a:t>
            </a:r>
            <a:r>
              <a:rPr lang="ko-KR" altLang="en-US" dirty="0" smtClean="0"/>
              <a:t>생성 절차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 bwMode="auto">
          <a:xfrm>
            <a:off x="418631" y="1762699"/>
            <a:ext cx="1266940" cy="539826"/>
          </a:xfrm>
          <a:prstGeom prst="roundRect">
            <a:avLst/>
          </a:prstGeom>
          <a:solidFill>
            <a:srgbClr val="C88740"/>
          </a:solidFill>
          <a:ln w="12700" cap="flat" cmpd="sng" algn="ctr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Aft>
                <a:spcPts val="300"/>
              </a:spcAft>
            </a:pPr>
            <a:r>
              <a:rPr lang="en-US" altLang="ko-KR" sz="800" b="1" i="0" dirty="0" smtClean="0">
                <a:solidFill>
                  <a:srgbClr val="000000"/>
                </a:solidFill>
                <a:latin typeface="+mn-ea"/>
                <a:ea typeface="+mn-ea"/>
              </a:rPr>
              <a:t>WEB_SERVICE</a:t>
            </a:r>
            <a:endParaRPr lang="ko-KR" altLang="en-US" sz="800" b="1" i="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6" name="모서리가 둥근 직사각형 5"/>
          <p:cNvSpPr/>
          <p:nvPr/>
        </p:nvSpPr>
        <p:spPr bwMode="auto">
          <a:xfrm>
            <a:off x="1959159" y="1762699"/>
            <a:ext cx="1266940" cy="539826"/>
          </a:xfrm>
          <a:prstGeom prst="roundRect">
            <a:avLst/>
          </a:prstGeom>
          <a:solidFill>
            <a:srgbClr val="C88740"/>
          </a:solidFill>
          <a:ln w="12700" cap="flat" cmpd="sng" algn="ctr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Aft>
                <a:spcPts val="300"/>
              </a:spcAft>
            </a:pPr>
            <a:r>
              <a:rPr lang="en-US" altLang="ko-KR" sz="800" b="1" i="0" dirty="0" smtClean="0">
                <a:solidFill>
                  <a:srgbClr val="000000"/>
                </a:solidFill>
                <a:latin typeface="+mn-ea"/>
                <a:ea typeface="+mn-ea"/>
              </a:rPr>
              <a:t>WEB_BASE</a:t>
            </a:r>
            <a:endParaRPr lang="ko-KR" altLang="en-US" sz="800" b="1" i="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7" name="모서리가 둥근 직사각형 6"/>
          <p:cNvSpPr/>
          <p:nvPr/>
        </p:nvSpPr>
        <p:spPr bwMode="auto">
          <a:xfrm>
            <a:off x="3433586" y="1762699"/>
            <a:ext cx="1266940" cy="539826"/>
          </a:xfrm>
          <a:prstGeom prst="roundRect">
            <a:avLst/>
          </a:prstGeom>
          <a:solidFill>
            <a:srgbClr val="C88740"/>
          </a:solidFill>
          <a:ln w="12700" cap="flat" cmpd="sng" algn="ctr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Aft>
                <a:spcPts val="300"/>
              </a:spcAft>
            </a:pPr>
            <a:r>
              <a:rPr lang="en-US" altLang="ko-KR" sz="800" b="1" i="0" dirty="0" smtClean="0">
                <a:solidFill>
                  <a:srgbClr val="000000"/>
                </a:solidFill>
                <a:latin typeface="+mn-ea"/>
                <a:ea typeface="+mn-ea"/>
              </a:rPr>
              <a:t>DEVICE</a:t>
            </a:r>
            <a:endParaRPr lang="ko-KR" altLang="en-US" sz="800" b="1" i="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8" name="모서리가 둥근 직사각형 7"/>
          <p:cNvSpPr/>
          <p:nvPr/>
        </p:nvSpPr>
        <p:spPr bwMode="auto">
          <a:xfrm>
            <a:off x="4909849" y="1762699"/>
            <a:ext cx="1266940" cy="539826"/>
          </a:xfrm>
          <a:prstGeom prst="roundRect">
            <a:avLst/>
          </a:prstGeom>
          <a:solidFill>
            <a:srgbClr val="C88740"/>
          </a:solidFill>
          <a:ln w="12700" cap="flat" cmpd="sng" algn="ctr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Aft>
                <a:spcPts val="300"/>
              </a:spcAft>
            </a:pPr>
            <a:r>
              <a:rPr lang="en-US" altLang="ko-KR" sz="800" b="1" i="0" dirty="0" smtClean="0">
                <a:solidFill>
                  <a:srgbClr val="000000"/>
                </a:solidFill>
                <a:latin typeface="+mn-ea"/>
                <a:ea typeface="+mn-ea"/>
              </a:rPr>
              <a:t>iPhone</a:t>
            </a:r>
            <a:endParaRPr lang="ko-KR" altLang="en-US" sz="800" b="1" i="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9" name="모서리가 둥근 직사각형 8"/>
          <p:cNvSpPr/>
          <p:nvPr/>
        </p:nvSpPr>
        <p:spPr bwMode="auto">
          <a:xfrm>
            <a:off x="6364078" y="1762699"/>
            <a:ext cx="1266940" cy="539826"/>
          </a:xfrm>
          <a:prstGeom prst="roundRect">
            <a:avLst/>
          </a:prstGeom>
          <a:solidFill>
            <a:srgbClr val="C88740"/>
          </a:solidFill>
          <a:ln w="12700" cap="flat" cmpd="sng" algn="ctr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Aft>
                <a:spcPts val="300"/>
              </a:spcAft>
            </a:pPr>
            <a:r>
              <a:rPr lang="en-US" altLang="ko-KR" sz="800" b="1" i="0" dirty="0" smtClean="0">
                <a:solidFill>
                  <a:srgbClr val="000000"/>
                </a:solidFill>
                <a:latin typeface="+mn-ea"/>
                <a:ea typeface="+mn-ea"/>
              </a:rPr>
              <a:t>MDM</a:t>
            </a:r>
            <a:endParaRPr lang="ko-KR" altLang="en-US" sz="800" b="1" i="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1" name="모서리가 둥근 직사각형 10"/>
          <p:cNvSpPr/>
          <p:nvPr/>
        </p:nvSpPr>
        <p:spPr bwMode="auto">
          <a:xfrm>
            <a:off x="3466637" y="3130633"/>
            <a:ext cx="1266940" cy="539826"/>
          </a:xfrm>
          <a:prstGeom prst="roundRect">
            <a:avLst/>
          </a:prstGeom>
          <a:solidFill>
            <a:srgbClr val="C88740"/>
          </a:solidFill>
          <a:ln w="12700" cap="flat" cmpd="sng" algn="ctr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Aft>
                <a:spcPts val="300"/>
              </a:spcAft>
            </a:pPr>
            <a:r>
              <a:rPr lang="en-US" altLang="ko-KR" sz="800" b="1" i="0" dirty="0">
                <a:solidFill>
                  <a:srgbClr val="000000"/>
                </a:solidFill>
                <a:latin typeface="+mn-ea"/>
                <a:ea typeface="+mn-ea"/>
              </a:rPr>
              <a:t>mshield_fw-1.0</a:t>
            </a:r>
            <a:endParaRPr lang="ko-KR" altLang="en-US" sz="800" b="1" i="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2" name="모서리가 둥근 직사각형 11"/>
          <p:cNvSpPr/>
          <p:nvPr/>
        </p:nvSpPr>
        <p:spPr bwMode="auto">
          <a:xfrm>
            <a:off x="4930047" y="3130633"/>
            <a:ext cx="1266940" cy="539826"/>
          </a:xfrm>
          <a:prstGeom prst="roundRect">
            <a:avLst/>
          </a:prstGeom>
          <a:solidFill>
            <a:srgbClr val="C88740"/>
          </a:solidFill>
          <a:ln w="12700" cap="flat" cmpd="sng" algn="ctr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Aft>
                <a:spcPts val="300"/>
              </a:spcAft>
            </a:pPr>
            <a:r>
              <a:rPr lang="en-US" altLang="ko-KR" sz="800" b="1" i="0" dirty="0" smtClean="0">
                <a:solidFill>
                  <a:srgbClr val="000000"/>
                </a:solidFill>
                <a:latin typeface="+mn-ea"/>
                <a:ea typeface="+mn-ea"/>
              </a:rPr>
              <a:t>DEVICE</a:t>
            </a:r>
            <a:endParaRPr lang="ko-KR" altLang="en-US" sz="800" b="1" i="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3" name="모서리가 둥근 직사각형 12"/>
          <p:cNvSpPr/>
          <p:nvPr/>
        </p:nvSpPr>
        <p:spPr bwMode="auto">
          <a:xfrm>
            <a:off x="6395293" y="3130633"/>
            <a:ext cx="1266940" cy="539826"/>
          </a:xfrm>
          <a:prstGeom prst="roundRect">
            <a:avLst/>
          </a:prstGeom>
          <a:solidFill>
            <a:srgbClr val="C88740"/>
          </a:solidFill>
          <a:ln w="12700" cap="flat" cmpd="sng" algn="ctr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Aft>
                <a:spcPts val="300"/>
              </a:spcAft>
            </a:pPr>
            <a:r>
              <a:rPr lang="en-US" altLang="ko-KR" sz="800" b="1" i="0" dirty="0" err="1" smtClean="0">
                <a:solidFill>
                  <a:srgbClr val="000000"/>
                </a:solidFill>
                <a:latin typeface="+mn-ea"/>
                <a:ea typeface="+mn-ea"/>
              </a:rPr>
              <a:t>componet</a:t>
            </a:r>
            <a:endParaRPr lang="ko-KR" altLang="en-US" sz="800" b="1" i="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cxnSp>
        <p:nvCxnSpPr>
          <p:cNvPr id="22" name="직선 연결선 21"/>
          <p:cNvCxnSpPr/>
          <p:nvPr/>
        </p:nvCxnSpPr>
        <p:spPr bwMode="auto">
          <a:xfrm>
            <a:off x="2592629" y="3415235"/>
            <a:ext cx="907058" cy="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4" name="직선 연결선 23"/>
          <p:cNvCxnSpPr/>
          <p:nvPr/>
        </p:nvCxnSpPr>
        <p:spPr bwMode="auto">
          <a:xfrm>
            <a:off x="2592629" y="2302525"/>
            <a:ext cx="0" cy="1123727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8" name="TextBox 27"/>
          <p:cNvSpPr txBox="1"/>
          <p:nvPr/>
        </p:nvSpPr>
        <p:spPr>
          <a:xfrm>
            <a:off x="6639498" y="2423712"/>
            <a:ext cx="300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0" dirty="0" err="1" smtClean="0">
                <a:latin typeface="+mn-ea"/>
                <a:ea typeface="+mn-ea"/>
              </a:rPr>
              <a:t>ActivationMDMProfile_sign.mobileconfig</a:t>
            </a:r>
            <a:endParaRPr lang="en-US" altLang="ko-KR" sz="1200" i="0" dirty="0" smtClean="0">
              <a:latin typeface="+mn-ea"/>
              <a:ea typeface="+mn-ea"/>
            </a:endParaRPr>
          </a:p>
          <a:p>
            <a:r>
              <a:rPr lang="ko-KR" altLang="en-US" sz="1200" i="0" dirty="0" smtClean="0">
                <a:latin typeface="+mn-ea"/>
                <a:ea typeface="+mn-ea"/>
              </a:rPr>
              <a:t>을 올려둔다</a:t>
            </a:r>
            <a:r>
              <a:rPr lang="en-US" altLang="ko-KR" sz="1200" i="0" dirty="0" smtClean="0">
                <a:latin typeface="+mn-ea"/>
                <a:ea typeface="+mn-ea"/>
              </a:rPr>
              <a:t>.</a:t>
            </a:r>
            <a:endParaRPr lang="ko-KR" altLang="en-US" sz="1200" i="0" dirty="0" smtClean="0">
              <a:latin typeface="+mn-ea"/>
              <a:ea typeface="+mn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639498" y="3810001"/>
            <a:ext cx="2124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0" dirty="0" smtClean="0">
                <a:latin typeface="+mn-ea"/>
                <a:ea typeface="+mn-ea"/>
              </a:rPr>
              <a:t>componet-iPhone.xml </a:t>
            </a:r>
            <a:r>
              <a:rPr lang="ko-KR" altLang="en-US" sz="1200" i="0" dirty="0" smtClean="0">
                <a:latin typeface="+mn-ea"/>
                <a:ea typeface="+mn-ea"/>
              </a:rPr>
              <a:t>에서 </a:t>
            </a:r>
            <a:endParaRPr lang="en-US" altLang="ko-KR" sz="1200" i="0" dirty="0" smtClean="0">
              <a:latin typeface="+mn-ea"/>
              <a:ea typeface="+mn-ea"/>
            </a:endParaRPr>
          </a:p>
          <a:p>
            <a:r>
              <a:rPr lang="ko-KR" altLang="en-US" sz="1200" i="0" dirty="0" smtClean="0">
                <a:latin typeface="+mn-ea"/>
                <a:ea typeface="+mn-ea"/>
              </a:rPr>
              <a:t>위 파일 명이 맞는지 확인</a:t>
            </a:r>
            <a:endParaRPr lang="ko-KR" altLang="en-US" sz="1200" i="0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82209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To Do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sz="quarter" idx="10"/>
          </p:nvPr>
        </p:nvSpPr>
        <p:spPr>
          <a:xfrm>
            <a:off x="96092" y="951404"/>
            <a:ext cx="9213008" cy="1150957"/>
          </a:xfrm>
        </p:spPr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400" dirty="0" smtClean="0"/>
              <a:t>배포 관련 문서 작성</a:t>
            </a:r>
            <a:endParaRPr lang="en-US" altLang="ko-KR" sz="1400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altLang="ko-KR" sz="1400" dirty="0" smtClean="0"/>
          </a:p>
          <a:p>
            <a:pPr marL="285750" indent="-285750">
              <a:buFont typeface="Arial" pitchFamily="34" charset="0"/>
              <a:buChar char="•"/>
            </a:pPr>
            <a:endParaRPr lang="ko-KR" alt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3456851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10392" y="986329"/>
            <a:ext cx="7701707" cy="1612622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ko-KR" altLang="en-US" sz="2000" dirty="0" smtClean="0"/>
              <a:t>개요</a:t>
            </a:r>
            <a:endParaRPr lang="en-US" altLang="ko-KR" sz="2000" dirty="0" smtClean="0"/>
          </a:p>
          <a:p>
            <a:pPr>
              <a:buFont typeface="Arial" pitchFamily="34" charset="0"/>
              <a:buChar char="•"/>
            </a:pPr>
            <a:r>
              <a:rPr lang="en-US" altLang="ko-KR" sz="2000" dirty="0" smtClean="0"/>
              <a:t>MDM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Profile </a:t>
            </a:r>
            <a:r>
              <a:rPr lang="ko-KR" altLang="en-US" sz="2000" dirty="0" smtClean="0"/>
              <a:t>생성 절차</a:t>
            </a:r>
            <a:endParaRPr lang="en-US" altLang="ko-KR" sz="2000" dirty="0" smtClean="0"/>
          </a:p>
          <a:p>
            <a:pPr>
              <a:buFont typeface="Arial" pitchFamily="34" charset="0"/>
              <a:buChar char="•"/>
            </a:pPr>
            <a:r>
              <a:rPr lang="en-US" altLang="ko-KR" sz="2000" dirty="0" smtClean="0"/>
              <a:t>To Do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092855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/>
          <p:cNvSpPr>
            <a:spLocks noGrp="1"/>
          </p:cNvSpPr>
          <p:nvPr>
            <p:ph sz="quarter" idx="10"/>
          </p:nvPr>
        </p:nvSpPr>
        <p:spPr>
          <a:xfrm>
            <a:off x="105617" y="934714"/>
            <a:ext cx="8947947" cy="1581844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1400" dirty="0" smtClean="0"/>
              <a:t>이 문서에서는 </a:t>
            </a:r>
            <a:r>
              <a:rPr lang="en-US" altLang="ko-KR" sz="1400" dirty="0" smtClean="0"/>
              <a:t>APCP(Apple Push Certificates Portal)</a:t>
            </a:r>
            <a:r>
              <a:rPr lang="ko-KR" altLang="en-US" sz="1400" dirty="0" smtClean="0"/>
              <a:t>에서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인증서를 생성하여 그 인증서에 맞는 </a:t>
            </a:r>
            <a:r>
              <a:rPr lang="en-US" altLang="ko-KR" sz="1400" dirty="0" smtClean="0"/>
              <a:t>MDM Profile</a:t>
            </a:r>
            <a:r>
              <a:rPr lang="ko-KR" altLang="en-US" sz="1400" dirty="0" smtClean="0"/>
              <a:t>을 </a:t>
            </a:r>
            <a:endParaRPr lang="en-US" altLang="ko-KR" sz="1400" dirty="0" smtClean="0"/>
          </a:p>
          <a:p>
            <a:pPr marL="0" indent="0">
              <a:buNone/>
            </a:pPr>
            <a:r>
              <a:rPr lang="ko-KR" altLang="en-US" sz="1400" dirty="0" smtClean="0"/>
              <a:t>생성하는 절차에 대해 작성하였습니다</a:t>
            </a:r>
            <a:r>
              <a:rPr lang="en-US" altLang="ko-KR" sz="1400" dirty="0" smtClean="0"/>
              <a:t>. </a:t>
            </a:r>
          </a:p>
          <a:p>
            <a:pPr marL="0" indent="0">
              <a:buNone/>
            </a:pPr>
            <a:r>
              <a:rPr lang="ko-KR" altLang="en-US" sz="1400" dirty="0" smtClean="0"/>
              <a:t>그리고 최종 생성파일</a:t>
            </a:r>
            <a:r>
              <a:rPr lang="en-US" altLang="ko-KR" sz="1400" dirty="0" smtClean="0"/>
              <a:t>(MDM Profile)</a:t>
            </a:r>
            <a:r>
              <a:rPr lang="ko-KR" altLang="en-US" sz="1400" dirty="0" smtClean="0"/>
              <a:t>의 이름은 </a:t>
            </a:r>
            <a:r>
              <a:rPr lang="en-US" altLang="ko-KR" sz="1400" dirty="0" err="1" smtClean="0"/>
              <a:t>ActivationMDMProfile_sign.mobileconfig</a:t>
            </a:r>
            <a:r>
              <a:rPr lang="ko-KR" altLang="en-US" sz="1400" dirty="0" smtClean="0"/>
              <a:t>이라 지칭합니다</a:t>
            </a:r>
            <a:r>
              <a:rPr lang="en-US" altLang="ko-KR" sz="1400" dirty="0" smtClean="0"/>
              <a:t>.</a:t>
            </a:r>
            <a:endParaRPr lang="en-US" altLang="ko-KR" sz="1400" dirty="0"/>
          </a:p>
          <a:p>
            <a:pPr marL="0" indent="0">
              <a:buNone/>
            </a:pPr>
            <a:r>
              <a:rPr lang="ko-KR" altLang="en-US" sz="1400" dirty="0" smtClean="0"/>
              <a:t>실제 이 </a:t>
            </a:r>
            <a:r>
              <a:rPr lang="en-US" altLang="ko-KR" sz="1400" dirty="0" smtClean="0"/>
              <a:t>Profile</a:t>
            </a:r>
            <a:r>
              <a:rPr lang="ko-KR" altLang="en-US" sz="1400" dirty="0" smtClean="0"/>
              <a:t>은 </a:t>
            </a:r>
            <a:r>
              <a:rPr lang="en-US" altLang="ko-KR" sz="1400" dirty="0" smtClean="0"/>
              <a:t>iPhone, </a:t>
            </a:r>
            <a:r>
              <a:rPr lang="en-US" altLang="ko-KR" sz="1400" dirty="0" err="1" smtClean="0"/>
              <a:t>iPad</a:t>
            </a:r>
            <a:r>
              <a:rPr lang="en-US" altLang="ko-KR" sz="1400" dirty="0" smtClean="0"/>
              <a:t>, iPod</a:t>
            </a:r>
            <a:r>
              <a:rPr lang="ko-KR" altLang="en-US" sz="1400" dirty="0" smtClean="0"/>
              <a:t>등에 설치되어 </a:t>
            </a:r>
            <a:r>
              <a:rPr lang="en-US" altLang="ko-KR" sz="1400" dirty="0" smtClean="0"/>
              <a:t>MDM</a:t>
            </a:r>
            <a:r>
              <a:rPr lang="ko-KR" altLang="en-US" sz="1400" dirty="0" smtClean="0"/>
              <a:t>기능이 이루어 집니다</a:t>
            </a:r>
            <a:r>
              <a:rPr lang="en-US" altLang="ko-KR" sz="1400" dirty="0" smtClean="0"/>
              <a:t>.</a:t>
            </a: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4275" y="604262"/>
            <a:ext cx="5340743" cy="258405"/>
          </a:xfrm>
        </p:spPr>
        <p:txBody>
          <a:bodyPr/>
          <a:lstStyle/>
          <a:p>
            <a:r>
              <a:rPr lang="ko-KR" altLang="en-US" dirty="0" smtClean="0"/>
              <a:t>개</a:t>
            </a:r>
            <a:r>
              <a:rPr lang="ko-KR" altLang="en-US" dirty="0"/>
              <a:t>요</a:t>
            </a:r>
          </a:p>
        </p:txBody>
      </p:sp>
    </p:spTree>
    <p:extLst>
      <p:ext uri="{BB962C8B-B14F-4D97-AF65-F5344CB8AC3E}">
        <p14:creationId xmlns:p14="http://schemas.microsoft.com/office/powerpoint/2010/main" val="503506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MDM Profile </a:t>
            </a:r>
            <a:r>
              <a:rPr lang="ko-KR" altLang="en-US" dirty="0" smtClean="0"/>
              <a:t>생성 절차</a:t>
            </a:r>
            <a:endParaRPr lang="ko-KR" altLang="en-US" dirty="0"/>
          </a:p>
        </p:txBody>
      </p:sp>
      <p:sp>
        <p:nvSpPr>
          <p:cNvPr id="17" name="내용 개체 틀 2"/>
          <p:cNvSpPr>
            <a:spLocks noGrp="1"/>
          </p:cNvSpPr>
          <p:nvPr>
            <p:ph sz="quarter" idx="10"/>
          </p:nvPr>
        </p:nvSpPr>
        <p:spPr>
          <a:xfrm>
            <a:off x="96092" y="951404"/>
            <a:ext cx="9058925" cy="2680607"/>
          </a:xfrm>
        </p:spPr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400" dirty="0" smtClean="0"/>
              <a:t>배경</a:t>
            </a:r>
            <a:endParaRPr lang="en-US" altLang="ko-KR" sz="1400" dirty="0" smtClean="0"/>
          </a:p>
          <a:p>
            <a:pPr marL="466725" lvl="1" indent="-285750">
              <a:buFont typeface="Arial" pitchFamily="34" charset="0"/>
              <a:buChar char="•"/>
            </a:pPr>
            <a:r>
              <a:rPr lang="ko-KR" altLang="en-US" sz="1400" dirty="0" err="1" smtClean="0"/>
              <a:t>고객사마다</a:t>
            </a:r>
            <a:r>
              <a:rPr lang="ko-KR" altLang="en-US" sz="1400" dirty="0" smtClean="0"/>
              <a:t> 다른 </a:t>
            </a:r>
            <a:r>
              <a:rPr lang="en-US" altLang="ko-KR" sz="1400" dirty="0" smtClean="0"/>
              <a:t>MDM Push</a:t>
            </a:r>
            <a:r>
              <a:rPr lang="ko-KR" altLang="en-US" sz="1400" dirty="0" smtClean="0"/>
              <a:t>인증서를 사용하고 있음</a:t>
            </a:r>
            <a:endParaRPr lang="en-US" altLang="ko-KR" sz="1400" dirty="0" smtClean="0"/>
          </a:p>
          <a:p>
            <a:pPr marL="466725" lvl="1" indent="-285750">
              <a:buFont typeface="Arial" pitchFamily="34" charset="0"/>
              <a:buChar char="•"/>
            </a:pPr>
            <a:r>
              <a:rPr lang="ko-KR" altLang="en-US" sz="1400" dirty="0" err="1" smtClean="0"/>
              <a:t>고객사에</a:t>
            </a:r>
            <a:r>
              <a:rPr lang="ko-KR" altLang="en-US" sz="1400" dirty="0" smtClean="0"/>
              <a:t> 맞는 </a:t>
            </a:r>
            <a:r>
              <a:rPr lang="en-US" altLang="ko-KR" sz="1400" dirty="0" smtClean="0"/>
              <a:t>Push</a:t>
            </a:r>
            <a:r>
              <a:rPr lang="ko-KR" altLang="en-US" sz="1400" dirty="0" smtClean="0"/>
              <a:t>인증서를 전달 받는다</a:t>
            </a:r>
            <a:r>
              <a:rPr lang="en-US" altLang="ko-KR" sz="1400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400" dirty="0" smtClean="0"/>
              <a:t>준비과정</a:t>
            </a:r>
            <a:endParaRPr lang="en-US" altLang="ko-KR" sz="1400" dirty="0" smtClean="0"/>
          </a:p>
          <a:p>
            <a:pPr marL="466725" lvl="1" indent="-285750">
              <a:buFont typeface="Arial" pitchFamily="34" charset="0"/>
              <a:buChar char="•"/>
            </a:pPr>
            <a:r>
              <a:rPr lang="en-US" altLang="ko-KR" sz="1400" dirty="0" err="1" smtClean="0"/>
              <a:t>Infosec</a:t>
            </a:r>
            <a:r>
              <a:rPr lang="ko-KR" altLang="en-US" sz="1400" dirty="0" smtClean="0"/>
              <a:t>에서 만든</a:t>
            </a:r>
            <a:r>
              <a:rPr lang="en-US" altLang="ko-KR" sz="1400" dirty="0" smtClean="0"/>
              <a:t>(</a:t>
            </a:r>
            <a:r>
              <a:rPr lang="ko-KR" altLang="en-US" sz="1400" dirty="0" err="1"/>
              <a:t>인포섹이</a:t>
            </a:r>
            <a:r>
              <a:rPr lang="ko-KR" altLang="en-US" sz="1400" dirty="0"/>
              <a:t> 인증기관이 되어</a:t>
            </a:r>
            <a:r>
              <a:rPr lang="en-US" altLang="ko-KR" sz="1400" dirty="0" smtClean="0"/>
              <a:t>) </a:t>
            </a:r>
            <a:r>
              <a:rPr lang="ko-KR" altLang="en-US" sz="1400" dirty="0" smtClean="0"/>
              <a:t>서명 인증서 </a:t>
            </a:r>
            <a:r>
              <a:rPr lang="en-US" altLang="ko-KR" sz="1400" dirty="0" smtClean="0"/>
              <a:t>2</a:t>
            </a:r>
            <a:r>
              <a:rPr lang="ko-KR" altLang="en-US" sz="1400" dirty="0" smtClean="0"/>
              <a:t>개필요</a:t>
            </a:r>
            <a:endParaRPr lang="en-US" altLang="ko-KR" sz="1400" dirty="0" smtClean="0"/>
          </a:p>
          <a:p>
            <a:pPr marL="758825" lvl="2" indent="-285750">
              <a:buFont typeface="Arial" pitchFamily="34" charset="0"/>
              <a:buChar char="•"/>
            </a:pPr>
            <a:r>
              <a:rPr lang="en-US" altLang="ko-KR" sz="1400" dirty="0" smtClean="0"/>
              <a:t>INFOSEC_ROOT_CA.cer</a:t>
            </a:r>
          </a:p>
          <a:p>
            <a:pPr marL="758825" lvl="2" indent="-285750">
              <a:buFont typeface="Arial" pitchFamily="34" charset="0"/>
              <a:buChar char="•"/>
            </a:pPr>
            <a:r>
              <a:rPr lang="en-US" altLang="ko-KR" sz="1400" dirty="0" smtClean="0"/>
              <a:t>INFOSEC_MDM.cer</a:t>
            </a:r>
          </a:p>
          <a:p>
            <a:pPr marL="466725" lvl="1" indent="-285750">
              <a:buFont typeface="Arial" pitchFamily="34" charset="0"/>
              <a:buChar char="•"/>
            </a:pPr>
            <a:r>
              <a:rPr lang="ko-KR" altLang="en-US" sz="1400" dirty="0" smtClean="0"/>
              <a:t>두 파일을 사용</a:t>
            </a:r>
            <a:r>
              <a:rPr lang="en-US" altLang="ko-KR" sz="1400" dirty="0"/>
              <a:t> (</a:t>
            </a:r>
            <a:r>
              <a:rPr lang="ko-KR" altLang="en-US" sz="1400" dirty="0"/>
              <a:t>보내기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하여</a:t>
            </a:r>
            <a:r>
              <a:rPr lang="en-US" altLang="ko-KR" sz="1400" dirty="0" smtClean="0"/>
              <a:t> `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INFOSEC_MDM.p12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 생성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개인키</a:t>
            </a:r>
            <a:r>
              <a:rPr lang="en-US" altLang="ko-KR" sz="1400" dirty="0" smtClean="0"/>
              <a:t>:skinfosec1)</a:t>
            </a:r>
          </a:p>
          <a:p>
            <a:pPr marL="466725" lvl="1" indent="-285750">
              <a:buFont typeface="Arial" pitchFamily="34" charset="0"/>
              <a:buChar char="•"/>
            </a:pPr>
            <a:endParaRPr lang="ko-KR" altLang="en-US" sz="1400" dirty="0"/>
          </a:p>
        </p:txBody>
      </p:sp>
      <p:pic>
        <p:nvPicPr>
          <p:cNvPr id="1026" name="Picture 2" descr="C:\Users\djpark\Desktop\스크린샷 2012-10-15 오후 3.13.0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717" y="3514381"/>
            <a:ext cx="4010313" cy="2533879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djpark\Desktop\스크린샷 2012-10-15 오후 3.13.1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3864" y="3677875"/>
            <a:ext cx="4872807" cy="2370385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djpark\Desktop\스크린샷 2012-10-15 오후 3.13.3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548" y="1214448"/>
            <a:ext cx="3585321" cy="1760972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아래쪽 화살표 6"/>
          <p:cNvSpPr/>
          <p:nvPr/>
        </p:nvSpPr>
        <p:spPr bwMode="auto">
          <a:xfrm rot="16200000">
            <a:off x="4112955" y="4618465"/>
            <a:ext cx="484632" cy="489204"/>
          </a:xfrm>
          <a:prstGeom prst="downArrow">
            <a:avLst/>
          </a:prstGeom>
          <a:solidFill>
            <a:srgbClr val="FF0000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87313" indent="-87313" algn="ctr" fontAlgn="ctr">
              <a:spcAft>
                <a:spcPts val="300"/>
              </a:spcAft>
              <a:buFont typeface="Wingdings" pitchFamily="2" charset="2"/>
              <a:buChar char="§"/>
            </a:pPr>
            <a:endParaRPr lang="ko-KR" altLang="en-US" sz="1200" b="1" i="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8" name="아래쪽 화살표 7"/>
          <p:cNvSpPr/>
          <p:nvPr/>
        </p:nvSpPr>
        <p:spPr bwMode="auto">
          <a:xfrm rot="10800000">
            <a:off x="7543576" y="3057085"/>
            <a:ext cx="484632" cy="489204"/>
          </a:xfrm>
          <a:prstGeom prst="downArrow">
            <a:avLst/>
          </a:prstGeom>
          <a:solidFill>
            <a:srgbClr val="FF0000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87313" indent="-87313" algn="ctr" fontAlgn="ctr">
              <a:spcAft>
                <a:spcPts val="300"/>
              </a:spcAft>
              <a:buFont typeface="Wingdings" pitchFamily="2" charset="2"/>
              <a:buChar char="§"/>
            </a:pPr>
            <a:endParaRPr lang="ko-KR" altLang="en-US" sz="1200" b="1" i="0" dirty="0">
              <a:solidFill>
                <a:srgbClr val="00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89059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523" y="1970008"/>
            <a:ext cx="5248044" cy="44323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24275" y="604262"/>
            <a:ext cx="5340743" cy="258405"/>
          </a:xfrm>
        </p:spPr>
        <p:txBody>
          <a:bodyPr/>
          <a:lstStyle/>
          <a:p>
            <a:r>
              <a:rPr lang="en-US" altLang="ko-KR" dirty="0" smtClean="0"/>
              <a:t>MDM Profile </a:t>
            </a:r>
            <a:r>
              <a:rPr lang="ko-KR" altLang="en-US" dirty="0" smtClean="0"/>
              <a:t>생성 절차</a:t>
            </a:r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sz="quarter" idx="10"/>
          </p:nvPr>
        </p:nvSpPr>
        <p:spPr>
          <a:xfrm>
            <a:off x="96092" y="951404"/>
            <a:ext cx="9675869" cy="504626"/>
          </a:xfrm>
        </p:spPr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1400" dirty="0" smtClean="0"/>
              <a:t>[iPhone</a:t>
            </a:r>
            <a:r>
              <a:rPr lang="ko-KR" altLang="en-US" sz="1400" dirty="0" smtClean="0"/>
              <a:t>구성유틸리티</a:t>
            </a:r>
            <a:r>
              <a:rPr lang="en-US" altLang="ko-KR" sz="1400" dirty="0" smtClean="0"/>
              <a:t>] - [</a:t>
            </a:r>
            <a:r>
              <a:rPr lang="ko-KR" altLang="en-US" sz="1400" dirty="0" smtClean="0"/>
              <a:t>자격증명</a:t>
            </a:r>
            <a:r>
              <a:rPr lang="en-US" altLang="ko-KR" sz="1400" dirty="0" smtClean="0"/>
              <a:t>]</a:t>
            </a:r>
            <a:r>
              <a:rPr lang="ko-KR" altLang="en-US" sz="1400" dirty="0" smtClean="0"/>
              <a:t>을 선택하여 아래와 같이 </a:t>
            </a:r>
            <a:r>
              <a:rPr lang="en-US" altLang="ko-KR" sz="1400" b="1" dirty="0" smtClean="0"/>
              <a:t>INFOSEC_ROOT_CA, INFOSEC_MDM.p12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암호포함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를 추가한다</a:t>
            </a:r>
            <a:r>
              <a:rPr lang="en-US" altLang="ko-KR" sz="1400" dirty="0" smtClean="0"/>
              <a:t>. (+</a:t>
            </a:r>
            <a:r>
              <a:rPr lang="ko-KR" altLang="en-US" sz="1400" dirty="0" smtClean="0"/>
              <a:t>버튼 사용</a:t>
            </a:r>
            <a:r>
              <a:rPr lang="en-US" altLang="ko-KR" sz="1400" dirty="0" smtClean="0"/>
              <a:t>)</a:t>
            </a:r>
          </a:p>
        </p:txBody>
      </p:sp>
      <p:sp>
        <p:nvSpPr>
          <p:cNvPr id="7" name="직사각형 6"/>
          <p:cNvSpPr/>
          <p:nvPr/>
        </p:nvSpPr>
        <p:spPr bwMode="auto">
          <a:xfrm>
            <a:off x="4968607" y="3569468"/>
            <a:ext cx="620960" cy="253386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dashDot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87313" indent="-87313" algn="ctr" fontAlgn="ctr">
              <a:spcAft>
                <a:spcPts val="300"/>
              </a:spcAft>
              <a:buFont typeface="Wingdings" pitchFamily="2" charset="2"/>
              <a:buChar char="§"/>
            </a:pPr>
            <a:endParaRPr lang="ko-KR" altLang="en-US" sz="1200" b="1" i="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4968607" y="4482032"/>
            <a:ext cx="620960" cy="253386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dashDot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87313" indent="-87313" algn="ctr" fontAlgn="ctr">
              <a:spcAft>
                <a:spcPts val="300"/>
              </a:spcAft>
              <a:buFont typeface="Wingdings" pitchFamily="2" charset="2"/>
              <a:buChar char="§"/>
            </a:pPr>
            <a:endParaRPr lang="ko-KR" altLang="en-US" sz="1200" b="1" i="0" dirty="0">
              <a:solidFill>
                <a:srgbClr val="00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83956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djpark\Desktop\스크린샷 2012-10-15 오후 3.01.1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151" y="1916937"/>
            <a:ext cx="8516284" cy="4312501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 bwMode="auto">
          <a:xfrm>
            <a:off x="5234189" y="2963540"/>
            <a:ext cx="3586957" cy="308472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dashDot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87313" indent="-87313" algn="ctr" fontAlgn="ctr">
              <a:spcAft>
                <a:spcPts val="300"/>
              </a:spcAft>
              <a:buFont typeface="Wingdings" pitchFamily="2" charset="2"/>
              <a:buChar char="§"/>
            </a:pPr>
            <a:endParaRPr lang="ko-KR" altLang="en-US" sz="1200" b="1" i="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1442552" y="3424412"/>
            <a:ext cx="2589624" cy="154236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dashDot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87313" indent="-87313" algn="ctr" fontAlgn="ctr">
              <a:spcAft>
                <a:spcPts val="300"/>
              </a:spcAft>
              <a:buFont typeface="Wingdings" pitchFamily="2" charset="2"/>
              <a:buChar char="§"/>
            </a:pPr>
            <a:endParaRPr lang="ko-KR" altLang="en-US" sz="1200" b="1" i="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24275" y="604262"/>
            <a:ext cx="5340743" cy="258405"/>
          </a:xfrm>
        </p:spPr>
        <p:txBody>
          <a:bodyPr/>
          <a:lstStyle/>
          <a:p>
            <a:r>
              <a:rPr lang="en-US" altLang="ko-KR" dirty="0" smtClean="0"/>
              <a:t>MDM Profile </a:t>
            </a:r>
            <a:r>
              <a:rPr lang="ko-KR" altLang="en-US" dirty="0" smtClean="0"/>
              <a:t>생성 절차</a:t>
            </a:r>
            <a:endParaRPr lang="ko-KR" altLang="en-US" dirty="0"/>
          </a:p>
        </p:txBody>
      </p:sp>
      <p:sp>
        <p:nvSpPr>
          <p:cNvPr id="13" name="내용 개체 틀 2"/>
          <p:cNvSpPr>
            <a:spLocks noGrp="1"/>
          </p:cNvSpPr>
          <p:nvPr>
            <p:ph sz="quarter" idx="10"/>
          </p:nvPr>
        </p:nvSpPr>
        <p:spPr>
          <a:xfrm>
            <a:off x="96092" y="951404"/>
            <a:ext cx="9675869" cy="289183"/>
          </a:xfrm>
        </p:spPr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400" dirty="0" err="1" smtClean="0"/>
              <a:t>고객사에서</a:t>
            </a:r>
            <a:r>
              <a:rPr lang="ko-KR" altLang="en-US" sz="1400" dirty="0" smtClean="0"/>
              <a:t> 전달 받은 </a:t>
            </a:r>
            <a:r>
              <a:rPr lang="en-US" altLang="ko-KR" sz="1400" dirty="0" smtClean="0"/>
              <a:t>MDM Push</a:t>
            </a:r>
            <a:r>
              <a:rPr lang="ko-KR" altLang="en-US" sz="1400" dirty="0" smtClean="0"/>
              <a:t>인증서를 </a:t>
            </a:r>
            <a:r>
              <a:rPr lang="ko-KR" altLang="en-US" sz="1400" dirty="0" err="1" smtClean="0"/>
              <a:t>키체인에</a:t>
            </a:r>
            <a:r>
              <a:rPr lang="ko-KR" altLang="en-US" sz="1400" dirty="0" smtClean="0"/>
              <a:t> 등록하여 사용자 </a:t>
            </a:r>
            <a:r>
              <a:rPr lang="en-US" altLang="ko-KR" sz="1400" dirty="0" smtClean="0"/>
              <a:t>ID</a:t>
            </a:r>
            <a:r>
              <a:rPr lang="ko-KR" altLang="en-US" sz="1400" dirty="0" smtClean="0"/>
              <a:t>를 추출한다</a:t>
            </a:r>
            <a:r>
              <a:rPr lang="en-US" altLang="ko-KR" sz="1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30454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MDM Profile </a:t>
            </a:r>
            <a:r>
              <a:rPr lang="ko-KR" altLang="en-US" dirty="0" smtClean="0"/>
              <a:t>생성 절차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6661" y="1463637"/>
            <a:ext cx="5450020" cy="5008771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내용 개체 틀 2"/>
          <p:cNvSpPr>
            <a:spLocks noGrp="1"/>
          </p:cNvSpPr>
          <p:nvPr>
            <p:ph sz="quarter" idx="10"/>
          </p:nvPr>
        </p:nvSpPr>
        <p:spPr>
          <a:xfrm>
            <a:off x="96092" y="951404"/>
            <a:ext cx="9058925" cy="504626"/>
          </a:xfrm>
        </p:spPr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400" dirty="0" smtClean="0"/>
              <a:t>앞장에서 추출한 사용자 </a:t>
            </a:r>
            <a:r>
              <a:rPr lang="en-US" altLang="ko-KR" sz="1400" dirty="0" smtClean="0"/>
              <a:t>ID</a:t>
            </a:r>
            <a:r>
              <a:rPr lang="ko-KR" altLang="en-US" sz="1400" dirty="0" smtClean="0"/>
              <a:t>를 </a:t>
            </a:r>
            <a:r>
              <a:rPr lang="en-US" altLang="ko-KR" sz="1400" dirty="0" smtClean="0"/>
              <a:t>[iPhone</a:t>
            </a:r>
            <a:r>
              <a:rPr lang="ko-KR" altLang="en-US" sz="1400" dirty="0" smtClean="0"/>
              <a:t>구성 유틸리티</a:t>
            </a:r>
            <a:r>
              <a:rPr lang="en-US" altLang="ko-KR" sz="1400" dirty="0" smtClean="0"/>
              <a:t>] - [</a:t>
            </a:r>
            <a:r>
              <a:rPr lang="ko-KR" altLang="en-US" sz="1400" dirty="0" err="1" smtClean="0"/>
              <a:t>모바일</a:t>
            </a:r>
            <a:r>
              <a:rPr lang="ko-KR" altLang="en-US" sz="1400" dirty="0" smtClean="0"/>
              <a:t> 장비관리</a:t>
            </a:r>
            <a:r>
              <a:rPr lang="en-US" altLang="ko-KR" sz="1400" dirty="0" smtClean="0"/>
              <a:t>] </a:t>
            </a:r>
            <a:r>
              <a:rPr lang="ko-KR" altLang="en-US" sz="1400" dirty="0" smtClean="0"/>
              <a:t>선택하여 아래 그림과 같이 </a:t>
            </a:r>
            <a:r>
              <a:rPr lang="en-US" altLang="ko-KR" sz="1400" dirty="0" smtClean="0"/>
              <a:t>“</a:t>
            </a:r>
            <a:r>
              <a:rPr lang="ko-KR" altLang="en-US" sz="1400" dirty="0" smtClean="0"/>
              <a:t>주제</a:t>
            </a:r>
            <a:r>
              <a:rPr lang="en-US" altLang="ko-KR" sz="1400" dirty="0" smtClean="0"/>
              <a:t>”</a:t>
            </a:r>
            <a:r>
              <a:rPr lang="ko-KR" altLang="en-US" sz="1400" dirty="0" smtClean="0"/>
              <a:t>에 복사한다</a:t>
            </a:r>
            <a:r>
              <a:rPr lang="en-US" altLang="ko-KR" sz="1400" dirty="0" smtClean="0"/>
              <a:t>.</a:t>
            </a:r>
          </a:p>
        </p:txBody>
      </p:sp>
      <p:sp>
        <p:nvSpPr>
          <p:cNvPr id="6" name="직사각형 5"/>
          <p:cNvSpPr/>
          <p:nvPr/>
        </p:nvSpPr>
        <p:spPr bwMode="auto">
          <a:xfrm>
            <a:off x="4880480" y="4219461"/>
            <a:ext cx="2038121" cy="418639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dashDot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87313" indent="-87313" algn="ctr" fontAlgn="ctr">
              <a:spcAft>
                <a:spcPts val="300"/>
              </a:spcAft>
              <a:buFont typeface="Wingdings" pitchFamily="2" charset="2"/>
              <a:buChar char="§"/>
            </a:pPr>
            <a:endParaRPr lang="ko-KR" altLang="en-US" sz="1200" b="1" i="0" dirty="0">
              <a:solidFill>
                <a:srgbClr val="00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30454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MDM Profile </a:t>
            </a:r>
            <a:r>
              <a:rPr lang="ko-KR" altLang="en-US" dirty="0" smtClean="0"/>
              <a:t>생성 절차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6661" y="1463637"/>
            <a:ext cx="5450020" cy="5008771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내용 개체 틀 2"/>
          <p:cNvSpPr>
            <a:spLocks noGrp="1"/>
          </p:cNvSpPr>
          <p:nvPr>
            <p:ph sz="quarter" idx="10"/>
          </p:nvPr>
        </p:nvSpPr>
        <p:spPr>
          <a:xfrm>
            <a:off x="96092" y="951404"/>
            <a:ext cx="9058925" cy="289183"/>
          </a:xfrm>
        </p:spPr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1400" dirty="0" smtClean="0"/>
              <a:t>[iPhone </a:t>
            </a:r>
            <a:r>
              <a:rPr lang="ko-KR" altLang="en-US" sz="1400" dirty="0" smtClean="0"/>
              <a:t>구성유틸리티</a:t>
            </a:r>
            <a:r>
              <a:rPr lang="en-US" altLang="ko-KR" sz="1400" dirty="0" smtClean="0"/>
              <a:t>] - [</a:t>
            </a:r>
            <a:r>
              <a:rPr lang="ko-KR" altLang="en-US" sz="1400" dirty="0" err="1" smtClean="0"/>
              <a:t>모바일장비관리</a:t>
            </a:r>
            <a:r>
              <a:rPr lang="en-US" altLang="ko-KR" sz="1400" dirty="0" smtClean="0"/>
              <a:t>]</a:t>
            </a:r>
            <a:r>
              <a:rPr lang="ko-KR" altLang="en-US" sz="1400" dirty="0" smtClean="0"/>
              <a:t>에서 신원을 </a:t>
            </a:r>
            <a:r>
              <a:rPr lang="en-US" altLang="ko-KR" sz="1400" dirty="0" smtClean="0"/>
              <a:t>INFOSEC_MDM.p12</a:t>
            </a:r>
            <a:r>
              <a:rPr lang="ko-KR" altLang="en-US" sz="1400" dirty="0" smtClean="0"/>
              <a:t>로 선택한다</a:t>
            </a:r>
            <a:r>
              <a:rPr lang="en-US" altLang="ko-KR" sz="1400" dirty="0" smtClean="0"/>
              <a:t>.</a:t>
            </a:r>
          </a:p>
        </p:txBody>
      </p:sp>
      <p:sp>
        <p:nvSpPr>
          <p:cNvPr id="6" name="직사각형 5"/>
          <p:cNvSpPr/>
          <p:nvPr/>
        </p:nvSpPr>
        <p:spPr bwMode="auto">
          <a:xfrm>
            <a:off x="4880480" y="4594039"/>
            <a:ext cx="2038121" cy="418639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dashDot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87313" indent="-87313" algn="ctr" fontAlgn="ctr">
              <a:spcAft>
                <a:spcPts val="300"/>
              </a:spcAft>
              <a:buFont typeface="Wingdings" pitchFamily="2" charset="2"/>
              <a:buChar char="§"/>
            </a:pPr>
            <a:endParaRPr lang="ko-KR" altLang="en-US" sz="1200" b="1" i="0" dirty="0">
              <a:solidFill>
                <a:srgbClr val="00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16442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MDM Profile </a:t>
            </a:r>
            <a:r>
              <a:rPr lang="ko-KR" altLang="en-US" dirty="0" smtClean="0"/>
              <a:t>생성 절차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910" y="2038121"/>
            <a:ext cx="4780848" cy="439377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내용 개체 틀 2"/>
          <p:cNvSpPr>
            <a:spLocks noGrp="1"/>
          </p:cNvSpPr>
          <p:nvPr>
            <p:ph sz="quarter" idx="10"/>
          </p:nvPr>
        </p:nvSpPr>
        <p:spPr>
          <a:xfrm>
            <a:off x="96093" y="951404"/>
            <a:ext cx="9334346" cy="935514"/>
          </a:xfrm>
        </p:spPr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1400" dirty="0" smtClean="0"/>
              <a:t>[iPhone </a:t>
            </a:r>
            <a:r>
              <a:rPr lang="ko-KR" altLang="en-US" sz="1400" dirty="0" smtClean="0"/>
              <a:t>구성유틸리티</a:t>
            </a:r>
            <a:r>
              <a:rPr lang="en-US" altLang="ko-KR" sz="1400" dirty="0" smtClean="0"/>
              <a:t>] - [</a:t>
            </a:r>
            <a:r>
              <a:rPr lang="ko-KR" altLang="en-US" sz="1400" dirty="0" err="1" smtClean="0"/>
              <a:t>모바일장비관리</a:t>
            </a:r>
            <a:r>
              <a:rPr lang="en-US" altLang="ko-KR" sz="1400" dirty="0" smtClean="0"/>
              <a:t>]</a:t>
            </a:r>
            <a:r>
              <a:rPr lang="ko-KR" altLang="en-US" sz="1400" dirty="0" smtClean="0"/>
              <a:t>에서 서버 </a:t>
            </a:r>
            <a:r>
              <a:rPr lang="en-US" altLang="ko-KR" sz="1400" dirty="0" smtClean="0"/>
              <a:t>URL, URL</a:t>
            </a:r>
            <a:r>
              <a:rPr lang="ko-KR" altLang="en-US" sz="1400" dirty="0" smtClean="0"/>
              <a:t>확인에 </a:t>
            </a:r>
            <a:r>
              <a:rPr lang="en-US" altLang="ko-KR" sz="1400" dirty="0" smtClean="0"/>
              <a:t>http://</a:t>
            </a:r>
            <a:r>
              <a:rPr lang="ko-KR" altLang="en-US" sz="1400" dirty="0" err="1" smtClean="0"/>
              <a:t>고객사</a:t>
            </a:r>
            <a:r>
              <a:rPr lang="en-US" altLang="ko-KR" sz="1400" dirty="0" smtClean="0"/>
              <a:t>MDM</a:t>
            </a:r>
            <a:r>
              <a:rPr lang="ko-KR" altLang="en-US" sz="1400" dirty="0" smtClean="0"/>
              <a:t>서버주소</a:t>
            </a:r>
            <a:r>
              <a:rPr lang="en-US" altLang="ko-KR" sz="1400" dirty="0" smtClean="0"/>
              <a:t>/axis2/</a:t>
            </a:r>
            <a:r>
              <a:rPr lang="en-US" altLang="ko-KR" sz="1400" dirty="0" err="1" smtClean="0"/>
              <a:t>checkin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로 동일하게 입력한다</a:t>
            </a:r>
            <a:r>
              <a:rPr lang="en-US" altLang="ko-KR" sz="1400" dirty="0" smtClean="0"/>
              <a:t>. (iOS5 </a:t>
            </a:r>
            <a:r>
              <a:rPr lang="ko-KR" altLang="en-US" sz="1400" dirty="0" smtClean="0"/>
              <a:t>부터는 </a:t>
            </a:r>
            <a:r>
              <a:rPr lang="en-US" altLang="ko-KR" sz="1400" dirty="0" smtClean="0"/>
              <a:t>https, </a:t>
            </a:r>
            <a:r>
              <a:rPr lang="ko-KR" altLang="en-US" sz="1400" dirty="0" smtClean="0"/>
              <a:t>이하는 </a:t>
            </a:r>
            <a:r>
              <a:rPr lang="en-US" altLang="ko-KR" sz="1400" dirty="0" smtClean="0"/>
              <a:t>http </a:t>
            </a:r>
            <a:r>
              <a:rPr lang="ko-KR" altLang="en-US" sz="1400" dirty="0" smtClean="0"/>
              <a:t>프로토콜이 사용된다</a:t>
            </a:r>
            <a:r>
              <a:rPr lang="en-US" altLang="ko-KR" sz="1400" dirty="0" smtClean="0"/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400" dirty="0" smtClean="0"/>
              <a:t>서버가 정상 동작하는지의 유무는 해당 </a:t>
            </a:r>
            <a:r>
              <a:rPr lang="en-US" altLang="ko-KR" sz="1400" dirty="0" smtClean="0"/>
              <a:t>URL</a:t>
            </a:r>
            <a:r>
              <a:rPr lang="ko-KR" altLang="en-US" sz="1400" dirty="0" smtClean="0"/>
              <a:t>을 웹 브라우저에 실행시켜본다</a:t>
            </a:r>
            <a:r>
              <a:rPr lang="en-US" altLang="ko-KR" sz="1400" dirty="0" smtClean="0"/>
              <a:t>. (</a:t>
            </a:r>
            <a:r>
              <a:rPr lang="ko-KR" altLang="en-US" sz="1400" dirty="0" smtClean="0"/>
              <a:t>결과 값이 </a:t>
            </a:r>
            <a:r>
              <a:rPr lang="en-US" altLang="ko-KR" sz="1400" dirty="0" smtClean="0"/>
              <a:t>0</a:t>
            </a:r>
            <a:r>
              <a:rPr lang="ko-KR" altLang="en-US" sz="1400" dirty="0" smtClean="0"/>
              <a:t>이면 정상</a:t>
            </a:r>
            <a:r>
              <a:rPr lang="en-US" altLang="ko-KR" sz="1400" dirty="0" smtClean="0"/>
              <a:t>)</a:t>
            </a:r>
          </a:p>
        </p:txBody>
      </p:sp>
      <p:sp>
        <p:nvSpPr>
          <p:cNvPr id="6" name="직사각형 5"/>
          <p:cNvSpPr/>
          <p:nvPr/>
        </p:nvSpPr>
        <p:spPr bwMode="auto">
          <a:xfrm>
            <a:off x="3872912" y="3765510"/>
            <a:ext cx="1811791" cy="751406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dashDot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87313" indent="-87313" algn="ctr" fontAlgn="ctr">
              <a:spcAft>
                <a:spcPts val="300"/>
              </a:spcAft>
              <a:buFont typeface="Wingdings" pitchFamily="2" charset="2"/>
              <a:buChar char="§"/>
            </a:pPr>
            <a:endParaRPr lang="ko-KR" altLang="en-US" sz="1200" b="1" i="0" dirty="0">
              <a:solidFill>
                <a:srgbClr val="00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61952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">
  <a:themeElements>
    <a:clrScheme name="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DADADA"/>
      </a:accent1>
      <a:accent2>
        <a:srgbClr val="919191"/>
      </a:accent2>
      <a:accent3>
        <a:srgbClr val="FFFFFF"/>
      </a:accent3>
      <a:accent4>
        <a:srgbClr val="000000"/>
      </a:accent4>
      <a:accent5>
        <a:srgbClr val="EAEAEA"/>
      </a:accent5>
      <a:accent6>
        <a:srgbClr val="838383"/>
      </a:accent6>
      <a:hlink>
        <a:srgbClr val="000000"/>
      </a:hlink>
      <a:folHlink>
        <a:srgbClr val="FFFFFF"/>
      </a:folHlink>
    </a:clrScheme>
    <a:fontScheme name="nkkim T01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12700" cap="flat" cmpd="sng" algn="ctr">
          <a:solidFill>
            <a:schemeClr val="accent2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87313" indent="-87313" fontAlgn="ctr">
          <a:spcAft>
            <a:spcPts val="300"/>
          </a:spcAft>
          <a:buFont typeface="Wingdings" pitchFamily="2" charset="2"/>
          <a:buChar char="§"/>
          <a:defRPr sz="1200" b="1" i="0" dirty="0">
            <a:solidFill>
              <a:srgbClr val="000000"/>
            </a:solidFill>
            <a:latin typeface="+mn-ea"/>
            <a:ea typeface="+mn-ea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accent2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0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ook Antiqua" pitchFamily="18" charset="0"/>
            <a:ea typeface="굴림" pitchFamily="50" charset="-127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1600" i="0" dirty="0" smtClean="0">
            <a:latin typeface="+mn-ea"/>
            <a:ea typeface="+mn-ea"/>
          </a:defRPr>
        </a:defPPr>
      </a:lstStyle>
    </a:txDef>
  </a:objectDefaults>
  <a:extraClrSchemeLst>
    <a:extraClrScheme>
      <a:clrScheme name="standard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PowerMac 8100:Desktop Folder:standard.ppt</Template>
  <TotalTime>22064</TotalTime>
  <Pages>46</Pages>
  <Words>502</Words>
  <Application>Microsoft Office PowerPoint</Application>
  <PresentationFormat>A4 용지(210x297mm)</PresentationFormat>
  <Paragraphs>81</Paragraphs>
  <Slides>18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5" baseType="lpstr">
      <vt:lpstr>굴림</vt:lpstr>
      <vt:lpstr>Arial</vt:lpstr>
      <vt:lpstr>맑은 고딕</vt:lpstr>
      <vt:lpstr>Wingdings</vt:lpstr>
      <vt:lpstr>Book Antiqua</vt:lpstr>
      <vt:lpstr>Times New Roman</vt:lpstr>
      <vt:lpstr>standard</vt:lpstr>
      <vt:lpstr>MDM Profile 생성          </vt:lpstr>
      <vt:lpstr>목차</vt:lpstr>
      <vt:lpstr>개요</vt:lpstr>
      <vt:lpstr>MDM Profile 생성 절차</vt:lpstr>
      <vt:lpstr>MDM Profile 생성 절차</vt:lpstr>
      <vt:lpstr>MDM Profile 생성 절차</vt:lpstr>
      <vt:lpstr>MDM Profile 생성 절차</vt:lpstr>
      <vt:lpstr>MDM Profile 생성 절차</vt:lpstr>
      <vt:lpstr>MDM Profile 생성 절차</vt:lpstr>
      <vt:lpstr>MDM Profile 생성 절차</vt:lpstr>
      <vt:lpstr>MDM Profile 생성 절차</vt:lpstr>
      <vt:lpstr>MDM Profile 생성 절차</vt:lpstr>
      <vt:lpstr>MDM Profile 생성 절차</vt:lpstr>
      <vt:lpstr>MDM Profile 생성 절차</vt:lpstr>
      <vt:lpstr>MDM Profile 생성 절차</vt:lpstr>
      <vt:lpstr>MDM Profile 생성 절차</vt:lpstr>
      <vt:lpstr>MDM Profile 생성 절차</vt:lpstr>
      <vt:lpstr>To Do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App-Management UI명세서</dc:title>
  <dc:creator>Yong-Wan,Choi</dc:creator>
  <dc:description>Version 0.1</dc:description>
  <cp:lastModifiedBy>djpark</cp:lastModifiedBy>
  <cp:revision>2189</cp:revision>
  <cp:lastPrinted>1996-01-04T10:20:03Z</cp:lastPrinted>
  <dcterms:created xsi:type="dcterms:W3CDTF">1996-05-22T19:02:00Z</dcterms:created>
  <dcterms:modified xsi:type="dcterms:W3CDTF">2012-10-15T08:44:46Z</dcterms:modified>
</cp:coreProperties>
</file>