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15784-638E-4EE0-AEE5-671015C3FEA8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5B3A9-60AD-4EE7-A5F8-09C60F3AE3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90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5B3A9-60AD-4EE7-A5F8-09C60F3AE357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08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55E4-38DD-8160-C8E3-0BB567FA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63C29-8B5B-85AF-BCA2-407DFE1B0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E990D-2982-8AE7-1467-8FFAB4F4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CAA1-F55D-091B-91A3-166079A2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911E-9A41-8D23-90C6-F415AE0C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4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7FA7-AA3C-5E67-29A6-067D37D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12A2-7B8B-551F-4AC7-ECBB116B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81202-CABE-AF15-EBD5-1A9016B8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AF7B1-21FF-16F7-703A-79762EFD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0D97-A37E-C637-D98F-1F92EE9D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47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48DFF-600F-CE55-19BC-59C3824E4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EBA8-FC3A-492E-6C27-682B977CA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60ED-8AB6-2DC1-5375-F825587B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4AE-EB54-CCFC-54D4-DAF61DAA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26B2-E760-741F-95EE-28F51A9D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18DE-AC9E-DB66-D412-9E6DE291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21E1-4BB2-DD0F-6769-79B260BF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E77A2-5A43-EF4B-9011-DE1A342D8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0882-74C8-C806-BF14-9D6A5F89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5AB0-6161-BD35-AA4E-24EF57E1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9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14A-CFD0-0E81-BEBB-EA112ACB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33CB0-9AC9-296B-CAD7-0878DD37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2A757-CE4A-351A-B080-5AEE6D45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5CED8-C27C-304C-9CC6-351730B8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D559-6357-7BFC-3612-F807C0EA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9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88E9-04DB-BA26-8517-E6060CF6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CE54-27E4-2807-2FC4-1F5121F58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DB5F5-A818-75E3-7100-45F81DFD3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B65F-1446-70F5-232D-3986D033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59C55-D725-8FE7-1FB1-F60C6FB6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C7DFD-89DF-A74A-AC91-1104A597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95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EB87-572B-BC00-83F3-CAEC91F4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C7C6-FDD4-4CA9-C231-26DA11B9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170D1-413B-FE03-7D3F-2A63E576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485A7-7770-40EF-CDE0-DB5EF92E6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C0232-457C-1659-7A15-8DC0301EF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0E837-921D-20D5-2E5E-9B807AFB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BF6A8-2147-720A-A0C7-F80A24F4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28EEB-76D1-CFDD-4E30-8669B980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5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292C1-1BFA-0F4D-D05B-6F283F53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9EF8B-203A-0C3D-B2C0-BB89B8C8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52BBA-C381-8B71-2121-06EC1C66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16517-1BA1-980B-3722-2D046E67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29613-B295-38ED-1277-6774D587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0F240-74FC-95AA-5D72-584F223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22FD-1006-E2E1-9705-92084F1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68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9C5B-CCF6-45B9-5528-D0A32097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01E07-C4AB-1D56-38E4-757A83D2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58EB6-4C0A-0A1C-C913-38FE9DAE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BACB6-65E7-92E4-A3F5-1863DF7E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0B11-902C-031E-9724-B27D37D9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664B4-D392-F7BD-99F1-B71E2B7A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88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48D-3E1E-3598-6136-6723CD0B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FC97C-A584-AFAF-8C94-A6F9E92AF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30B5-73E2-4E1A-4E50-E9C9C3C0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83068-C0F3-76D8-74E8-5AE1119D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CD766-F8C7-A22A-C34A-565FF4E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6635E-C5DC-511C-3F9F-B7AE7BF8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945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3AC9D-8666-A023-C40F-CBCA92D0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A1AE-643D-5E22-BF55-1547FDD7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4EEB-1BF9-3271-CFB0-DA11761DC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EB384-EB8B-4868-ADF5-648127645B52}" type="datetimeFigureOut">
              <a:rPr lang="en-SG" smtClean="0"/>
              <a:t>5/4/2025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EE8F-96E2-4215-BFF1-47D9615E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D9FF-C4E0-FE9D-0109-1EDA4ECFF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CB955-A540-42BA-8FD0-33E28B49625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0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5E8F-93A1-C0E3-F3F8-FB1870368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DBF6E-FCD3-B0BE-7E40-D4E35BA81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71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5314-EEAA-5E5D-34F6-4EBFBD7B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8AA2-94EF-3829-FFCC-52A05570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80739A-04A3-4279-5618-E484DD4C41B8}"/>
              </a:ext>
            </a:extLst>
          </p:cNvPr>
          <p:cNvSpPr/>
          <p:nvPr/>
        </p:nvSpPr>
        <p:spPr>
          <a:xfrm>
            <a:off x="1368108" y="1545134"/>
            <a:ext cx="144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5B62-E6C5-4644-28D9-5AF1C186BC9A}"/>
              </a:ext>
            </a:extLst>
          </p:cNvPr>
          <p:cNvSpPr/>
          <p:nvPr/>
        </p:nvSpPr>
        <p:spPr>
          <a:xfrm>
            <a:off x="2808108" y="1545134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50A36-21D0-084F-855A-0D3E4C1954BF}"/>
              </a:ext>
            </a:extLst>
          </p:cNvPr>
          <p:cNvSpPr/>
          <p:nvPr/>
        </p:nvSpPr>
        <p:spPr>
          <a:xfrm>
            <a:off x="3168108" y="1545134"/>
            <a:ext cx="144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D1F7-D1DA-5C54-5C39-7E0A64EF7C9D}"/>
              </a:ext>
            </a:extLst>
          </p:cNvPr>
          <p:cNvSpPr/>
          <p:nvPr/>
        </p:nvSpPr>
        <p:spPr>
          <a:xfrm>
            <a:off x="4608108" y="1545134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79AB7B-9A39-FEF7-21D8-6D5BA3172C4F}"/>
              </a:ext>
            </a:extLst>
          </p:cNvPr>
          <p:cNvSpPr/>
          <p:nvPr/>
        </p:nvSpPr>
        <p:spPr>
          <a:xfrm>
            <a:off x="4968108" y="1545134"/>
            <a:ext cx="144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B2B7B-B4ED-CB6D-7EE8-B7DD96F9F9FD}"/>
              </a:ext>
            </a:extLst>
          </p:cNvPr>
          <p:cNvSpPr/>
          <p:nvPr/>
        </p:nvSpPr>
        <p:spPr>
          <a:xfrm>
            <a:off x="6408108" y="1545134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0023D-1653-8008-8CBF-0FB6DDA04357}"/>
              </a:ext>
            </a:extLst>
          </p:cNvPr>
          <p:cNvSpPr/>
          <p:nvPr/>
        </p:nvSpPr>
        <p:spPr>
          <a:xfrm>
            <a:off x="6768108" y="1545134"/>
            <a:ext cx="144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981F6-EF2A-A50F-7718-475668FFEE95}"/>
              </a:ext>
            </a:extLst>
          </p:cNvPr>
          <p:cNvSpPr/>
          <p:nvPr/>
        </p:nvSpPr>
        <p:spPr>
          <a:xfrm>
            <a:off x="8208108" y="1545134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C4715C-9E9F-9C07-F2F5-6BDD4777ECC4}"/>
              </a:ext>
            </a:extLst>
          </p:cNvPr>
          <p:cNvSpPr/>
          <p:nvPr/>
        </p:nvSpPr>
        <p:spPr>
          <a:xfrm>
            <a:off x="10008108" y="1545134"/>
            <a:ext cx="360000" cy="360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10E07E-77D7-938F-33D2-6AB6A7726AE8}"/>
              </a:ext>
            </a:extLst>
          </p:cNvPr>
          <p:cNvCxnSpPr>
            <a:cxnSpLocks/>
          </p:cNvCxnSpPr>
          <p:nvPr/>
        </p:nvCxnSpPr>
        <p:spPr>
          <a:xfrm>
            <a:off x="1355410" y="2146719"/>
            <a:ext cx="901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02A339F-17AB-0B92-2ADD-DAD860FE89B8}"/>
              </a:ext>
            </a:extLst>
          </p:cNvPr>
          <p:cNvSpPr txBox="1"/>
          <p:nvPr/>
        </p:nvSpPr>
        <p:spPr>
          <a:xfrm>
            <a:off x="4800059" y="2255727"/>
            <a:ext cx="212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36803 training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D7FBFC-D8EC-E07D-809F-32F518EEF2AE}"/>
              </a:ext>
            </a:extLst>
          </p:cNvPr>
          <p:cNvSpPr/>
          <p:nvPr/>
        </p:nvSpPr>
        <p:spPr>
          <a:xfrm>
            <a:off x="1368108" y="4221259"/>
            <a:ext cx="9000000" cy="36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EC0CEA-4036-E562-D86B-106DB4E70DDD}"/>
              </a:ext>
            </a:extLst>
          </p:cNvPr>
          <p:cNvSpPr/>
          <p:nvPr/>
        </p:nvSpPr>
        <p:spPr>
          <a:xfrm>
            <a:off x="8568108" y="4221259"/>
            <a:ext cx="1440000" cy="3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96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2C0275-838A-06DF-6A0F-700EDE9831F2}"/>
              </a:ext>
            </a:extLst>
          </p:cNvPr>
          <p:cNvSpPr/>
          <p:nvPr/>
        </p:nvSpPr>
        <p:spPr>
          <a:xfrm>
            <a:off x="10008108" y="4221259"/>
            <a:ext cx="360000" cy="36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24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210AF-07D9-F085-D77B-7EDD66F397F4}"/>
              </a:ext>
            </a:extLst>
          </p:cNvPr>
          <p:cNvCxnSpPr>
            <a:cxnSpLocks/>
          </p:cNvCxnSpPr>
          <p:nvPr/>
        </p:nvCxnSpPr>
        <p:spPr>
          <a:xfrm>
            <a:off x="1355410" y="4802935"/>
            <a:ext cx="901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E718E4-B6DE-C51B-0C10-DA64D332A7F5}"/>
              </a:ext>
            </a:extLst>
          </p:cNvPr>
          <p:cNvCxnSpPr>
            <a:cxnSpLocks/>
          </p:cNvCxnSpPr>
          <p:nvPr/>
        </p:nvCxnSpPr>
        <p:spPr>
          <a:xfrm>
            <a:off x="1355410" y="4001351"/>
            <a:ext cx="72126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8F5C4CF-BC0D-4157-0B7F-A95859EFFCD4}"/>
              </a:ext>
            </a:extLst>
          </p:cNvPr>
          <p:cNvSpPr txBox="1"/>
          <p:nvPr/>
        </p:nvSpPr>
        <p:spPr>
          <a:xfrm>
            <a:off x="4800059" y="4885374"/>
            <a:ext cx="212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36803 training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ECE1E0-702C-5437-9427-7EF0E706DEE2}"/>
              </a:ext>
            </a:extLst>
          </p:cNvPr>
          <p:cNvSpPr txBox="1"/>
          <p:nvPr/>
        </p:nvSpPr>
        <p:spPr>
          <a:xfrm>
            <a:off x="3718535" y="3523012"/>
            <a:ext cx="248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window length = 36683</a:t>
            </a:r>
          </a:p>
        </p:txBody>
      </p:sp>
    </p:spTree>
    <p:extLst>
      <p:ext uri="{BB962C8B-B14F-4D97-AF65-F5344CB8AC3E}">
        <p14:creationId xmlns:p14="http://schemas.microsoft.com/office/powerpoint/2010/main" val="282429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Wei</dc:creator>
  <cp:lastModifiedBy>Cheng Wei</cp:lastModifiedBy>
  <cp:revision>7</cp:revision>
  <dcterms:created xsi:type="dcterms:W3CDTF">2025-04-05T08:36:50Z</dcterms:created>
  <dcterms:modified xsi:type="dcterms:W3CDTF">2025-04-05T08:47:50Z</dcterms:modified>
</cp:coreProperties>
</file>