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78" r:id="rId37"/>
    <p:sldId id="297" r:id="rId38"/>
    <p:sldId id="298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27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848-D201-4523-BC7F-B3724E2EAF7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0EDC-2681-4368-8D3D-24BDF5655C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848-D201-4523-BC7F-B3724E2EAF7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0EDC-2681-4368-8D3D-24BDF5655C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848-D201-4523-BC7F-B3724E2EAF7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0EDC-2681-4368-8D3D-24BDF5655C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848-D201-4523-BC7F-B3724E2EAF7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0EDC-2681-4368-8D3D-24BDF5655C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848-D201-4523-BC7F-B3724E2EAF7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0EDC-2681-4368-8D3D-24BDF5655C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848-D201-4523-BC7F-B3724E2EAF7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0EDC-2681-4368-8D3D-24BDF5655C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848-D201-4523-BC7F-B3724E2EAF7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0EDC-2681-4368-8D3D-24BDF5655C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848-D201-4523-BC7F-B3724E2EAF7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0EDC-2681-4368-8D3D-24BDF5655C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848-D201-4523-BC7F-B3724E2EAF7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0EDC-2681-4368-8D3D-24BDF5655C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848-D201-4523-BC7F-B3724E2EAF7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0EDC-2681-4368-8D3D-24BDF5655C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8848-D201-4523-BC7F-B3724E2EAF7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0EDC-2681-4368-8D3D-24BDF5655C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8848-D201-4523-BC7F-B3724E2EAF7D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0EDC-2681-4368-8D3D-24BDF5655C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153400" cy="643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138" y="457200"/>
            <a:ext cx="8505721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937" y="381000"/>
            <a:ext cx="84709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551" y="457200"/>
            <a:ext cx="8522897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56" y="228600"/>
            <a:ext cx="8848664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46" y="381000"/>
            <a:ext cx="8764929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40" y="457200"/>
            <a:ext cx="845472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631" y="381000"/>
            <a:ext cx="8834904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077200" cy="533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524224"/>
            <a:ext cx="8148881" cy="564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80526"/>
            <a:ext cx="7751341" cy="576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BEA03B-299B-40C6-8F43-48DF0E28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614487"/>
            <a:ext cx="5534025" cy="3629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B64D4F-6ED9-4D12-BF99-21E7D1B9818F}"/>
              </a:ext>
            </a:extLst>
          </p:cNvPr>
          <p:cNvSpPr txBox="1"/>
          <p:nvPr/>
        </p:nvSpPr>
        <p:spPr>
          <a:xfrm>
            <a:off x="1447800" y="990600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33CC"/>
                </a:solidFill>
              </a:rPr>
              <a:t>Agenda: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"/>
            <a:ext cx="7396936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566" y="533400"/>
            <a:ext cx="772783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54371"/>
            <a:ext cx="7848600" cy="597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4889"/>
            <a:ext cx="7653604" cy="619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8574"/>
            <a:ext cx="7467599" cy="603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098" y="381000"/>
            <a:ext cx="8038102" cy="590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481" y="381000"/>
            <a:ext cx="7990159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804" y="457200"/>
            <a:ext cx="797039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275" y="457200"/>
            <a:ext cx="759876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281" y="685800"/>
            <a:ext cx="786344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015" y="762000"/>
            <a:ext cx="795997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533" y="609600"/>
            <a:ext cx="848831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032" y="381000"/>
            <a:ext cx="830823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210" y="457200"/>
            <a:ext cx="819190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79452"/>
            <a:ext cx="8048037" cy="576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413" y="533400"/>
            <a:ext cx="809440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768" y="685800"/>
            <a:ext cx="812131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704" y="457200"/>
            <a:ext cx="869566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36326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5880" y="5791200"/>
            <a:ext cx="781812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381000"/>
            <a:ext cx="840787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"/>
            <a:ext cx="818349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5867400"/>
            <a:ext cx="46863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09" y="457200"/>
            <a:ext cx="8873907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304800"/>
            <a:ext cx="780970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5715000"/>
            <a:ext cx="555949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620000" cy="5684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685800"/>
            <a:ext cx="730746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36480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78764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591" y="533400"/>
            <a:ext cx="7921200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533400"/>
            <a:ext cx="789079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04013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778194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65549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004" y="381000"/>
            <a:ext cx="819974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96998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73040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"/>
            <a:ext cx="767649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96282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67526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961471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792570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802940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733800"/>
            <a:ext cx="58102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04800"/>
            <a:ext cx="6153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10" y="533400"/>
            <a:ext cx="8468151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7290" y="838200"/>
            <a:ext cx="799350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76" y="304800"/>
            <a:ext cx="8860923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544" y="533400"/>
            <a:ext cx="826290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</Words>
  <Application>Microsoft Office PowerPoint</Application>
  <PresentationFormat>On-screen Show (4:3)</PresentationFormat>
  <Paragraphs>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123</dc:creator>
  <cp:lastModifiedBy>swapnil shimpi</cp:lastModifiedBy>
  <cp:revision>9</cp:revision>
  <dcterms:created xsi:type="dcterms:W3CDTF">2015-12-09T16:59:49Z</dcterms:created>
  <dcterms:modified xsi:type="dcterms:W3CDTF">2022-04-13T08:25:04Z</dcterms:modified>
</cp:coreProperties>
</file>