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1" r:id="rId15"/>
    <p:sldId id="276" r:id="rId16"/>
    <p:sldId id="277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0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8" name="Picture 3" descr="흰색 배경의 파란색 추상 수채화 무늬">
            <a:extLst>
              <a:ext uri="{FF2B5EF4-FFF2-40B4-BE49-F238E27FC236}">
                <a16:creationId xmlns:a16="http://schemas.microsoft.com/office/drawing/2014/main" id="{101B47BC-2953-077A-58B6-20A06D3A4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13" r="1" b="105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BA01B3-E7A3-455C-431C-397080A0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28" y="1150418"/>
            <a:ext cx="7254182" cy="96603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C++ Project</a:t>
            </a:r>
            <a:endParaRPr lang="ko-KR" altLang="en-US" sz="33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369C1-A02B-1EB0-5FFF-34401BD6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530" y="6151072"/>
            <a:ext cx="2394593" cy="609650"/>
          </a:xfrm>
        </p:spPr>
        <p:txBody>
          <a:bodyPr anchor="ctr">
            <a:normAutofit/>
          </a:bodyPr>
          <a:lstStyle/>
          <a:p>
            <a:r>
              <a:rPr lang="en-US" altLang="ko-KR" sz="2000" b="1">
                <a:solidFill>
                  <a:srgbClr val="FFFFFF"/>
                </a:solidFill>
                <a:latin typeface="+mj-lt"/>
              </a:rPr>
              <a:t>19011558 </a:t>
            </a:r>
            <a:r>
              <a:rPr lang="ko-KR" altLang="en-US" sz="2000" b="1" dirty="0">
                <a:solidFill>
                  <a:srgbClr val="FFFFFF"/>
                </a:solidFill>
                <a:latin typeface="+mj-lt"/>
              </a:rPr>
              <a:t>서상민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1B78A8-6195-C392-8151-2B2FF5966FE1}"/>
              </a:ext>
            </a:extLst>
          </p:cNvPr>
          <p:cNvSpPr txBox="1"/>
          <p:nvPr/>
        </p:nvSpPr>
        <p:spPr>
          <a:xfrm>
            <a:off x="1354822" y="2029816"/>
            <a:ext cx="61491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FFFFFF"/>
                </a:solidFill>
              </a:rPr>
              <a:t>TITLE : FINDLIST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958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7C2D9-00ED-4C29-3C38-D28198BCF7FE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AAAD8-03BB-1FB5-6ADE-E64CF91D2C66}"/>
              </a:ext>
            </a:extLst>
          </p:cNvPr>
          <p:cNvSpPr txBox="1"/>
          <p:nvPr/>
        </p:nvSpPr>
        <p:spPr>
          <a:xfrm>
            <a:off x="0" y="820225"/>
            <a:ext cx="1209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3-3. Enter 3,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enter the word and leaves items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cs typeface="Arial" panose="020B0604020202020204" pitchFamily="34" charset="0"/>
              </a:rPr>
              <a:t>not containing the word 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9EABF-C107-D589-F122-44A9B23F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4" y="3147749"/>
            <a:ext cx="2181225" cy="390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77C2B8-17A8-3D57-3C3F-43AC286B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3" y="3659905"/>
            <a:ext cx="2181225" cy="1638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579732-1C8B-81C4-A85B-2E9EAC04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27" y="2303576"/>
            <a:ext cx="4419600" cy="942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B973C3-DE67-0070-B081-1B225A75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300" y="3362446"/>
            <a:ext cx="396240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D7F4BA-BC69-83E9-F221-2560D5B90418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1CD44-AAAD-2645-0B62-296ADC0BC33B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D135C4D-552C-8D44-7DD8-DA4BCE87F60D}"/>
              </a:ext>
            </a:extLst>
          </p:cNvPr>
          <p:cNvCxnSpPr/>
          <p:nvPr/>
        </p:nvCxnSpPr>
        <p:spPr>
          <a:xfrm rot="10800000">
            <a:off x="1157681" y="2961313"/>
            <a:ext cx="1206134" cy="1541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71E48-0520-F892-F966-3D84876BFA6F}"/>
              </a:ext>
            </a:extLst>
          </p:cNvPr>
          <p:cNvSpPr txBox="1"/>
          <p:nvPr/>
        </p:nvSpPr>
        <p:spPr>
          <a:xfrm>
            <a:off x="384873" y="25756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275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F1C3F-2B3A-CD6E-894C-7C9D81C762FA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EA8FB-DB67-03B7-4E71-1C0ABFED2E28}"/>
              </a:ext>
            </a:extLst>
          </p:cNvPr>
          <p:cNvSpPr txBox="1"/>
          <p:nvPr/>
        </p:nvSpPr>
        <p:spPr>
          <a:xfrm>
            <a:off x="0" y="820225"/>
            <a:ext cx="1058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3-4. Enter 4,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enter a number and leave only items with a string length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less than or equal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to that number 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8C3B7-91EC-CECA-1A88-4F397AC8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52" y="3252230"/>
            <a:ext cx="3566375" cy="474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2D132-59AD-721B-CD99-2963336F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92" y="3870859"/>
            <a:ext cx="1556297" cy="988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60EE76-AFE7-3490-8377-96E05865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94" y="3479067"/>
            <a:ext cx="4914900" cy="1857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12D23B-0904-7CD5-C116-F501EB14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94" y="2579339"/>
            <a:ext cx="3762375" cy="790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DDD819-FA28-9FDD-1E57-6BCCDB3D138B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C05D3-C9CF-21E7-490D-0D3222DA6418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C4BE7B-C23F-1D7E-1815-A252955EFA8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157684" y="2961316"/>
            <a:ext cx="1457309" cy="1403993"/>
          </a:xfrm>
          <a:prstGeom prst="bentConnector3">
            <a:avLst>
              <a:gd name="adj1" fmla="val 100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F49FF2-F9FB-1C5E-99B5-FDF6D0F53935}"/>
              </a:ext>
            </a:extLst>
          </p:cNvPr>
          <p:cNvSpPr txBox="1"/>
          <p:nvPr/>
        </p:nvSpPr>
        <p:spPr>
          <a:xfrm>
            <a:off x="384873" y="25756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21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C3322-E5B2-91E3-6132-4D18E340AAB2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E23F9-C983-6BAF-CEDC-238F2FD32393}"/>
              </a:ext>
            </a:extLst>
          </p:cNvPr>
          <p:cNvSpPr txBox="1"/>
          <p:nvPr/>
        </p:nvSpPr>
        <p:spPr>
          <a:xfrm>
            <a:off x="0" y="820225"/>
            <a:ext cx="1058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3-5. Enter 5,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enter a number and leave only items with a string length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more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 than or equal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to that number 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36EDA-840E-FA09-D45A-6D9E8B8F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8" y="2723235"/>
            <a:ext cx="4510797" cy="739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DEDEB-FEC9-0771-6DC8-B2B67B83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43" y="3579215"/>
            <a:ext cx="2295425" cy="2167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3CE2A7-F27D-94BF-ACCC-C09CCD40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726" y="3579214"/>
            <a:ext cx="4432315" cy="21671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369566-2399-F68D-74C2-6BBCDC96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26" y="2668499"/>
            <a:ext cx="3309233" cy="8865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01A619-D9A3-899B-CCF7-485F937EA040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B370E-98A7-7EAF-B537-C458CACD7771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9D89793-EEB3-690F-575A-70B444A1C1F9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rot="10800000">
            <a:off x="772809" y="2504000"/>
            <a:ext cx="1482035" cy="21588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A656F-BB28-907F-79C3-553161DDD741}"/>
              </a:ext>
            </a:extLst>
          </p:cNvPr>
          <p:cNvSpPr txBox="1"/>
          <p:nvPr/>
        </p:nvSpPr>
        <p:spPr>
          <a:xfrm>
            <a:off x="0" y="2134668"/>
            <a:ext cx="1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712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14C6-2584-0491-2553-E176E9F53AB5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8196-78C8-A45E-D59F-0B49F3094B5C}"/>
              </a:ext>
            </a:extLst>
          </p:cNvPr>
          <p:cNvSpPr txBox="1"/>
          <p:nvPr/>
        </p:nvSpPr>
        <p:spPr>
          <a:xfrm>
            <a:off x="0" y="820225"/>
            <a:ext cx="516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Choose function and execute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EAD64-300E-AD92-EF3B-B58D2DB4AF3F}"/>
              </a:ext>
            </a:extLst>
          </p:cNvPr>
          <p:cNvSpPr txBox="1"/>
          <p:nvPr/>
        </p:nvSpPr>
        <p:spPr>
          <a:xfrm>
            <a:off x="436716" y="1260712"/>
            <a:ext cx="11079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dirty="0">
                <a:latin typeface="맑은 고딕" panose="020B0503020000020004" pitchFamily="50" charset="-127"/>
                <a:cs typeface="Arial" panose="020B0604020202020204" pitchFamily="34" charset="0"/>
              </a:rPr>
              <a:t>After using function,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If there are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no items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in the list,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exit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the program.</a:t>
            </a:r>
            <a:endParaRPr lang="ko-KR" altLang="en-US" sz="25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29D6D-873E-2444-F0A0-8AE92DE6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3" y="3908040"/>
            <a:ext cx="4084770" cy="3017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FE1428-DAA1-A69D-A271-73329368602A}"/>
              </a:ext>
            </a:extLst>
          </p:cNvPr>
          <p:cNvSpPr txBox="1"/>
          <p:nvPr/>
        </p:nvSpPr>
        <p:spPr>
          <a:xfrm>
            <a:off x="2328975" y="503948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0498E-A59D-D4A4-3446-DCCFEFD2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08" y="3344338"/>
            <a:ext cx="5286725" cy="16329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487F15-583D-2A17-DF7A-CAE6469E6627}"/>
              </a:ext>
            </a:extLst>
          </p:cNvPr>
          <p:cNvSpPr txBox="1"/>
          <p:nvPr/>
        </p:nvSpPr>
        <p:spPr>
          <a:xfrm>
            <a:off x="7836834" y="50394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430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2521E-9A98-F791-702F-633322F81C50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A7322-C6AC-060C-642F-C7DA49DB2BC4}"/>
              </a:ext>
            </a:extLst>
          </p:cNvPr>
          <p:cNvSpPr txBox="1"/>
          <p:nvPr/>
        </p:nvSpPr>
        <p:spPr>
          <a:xfrm>
            <a:off x="0" y="820225"/>
            <a:ext cx="1142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42875"/>
            <a:r>
              <a:rPr lang="en-US" altLang="ko-KR" sz="2400" b="1" dirty="0">
                <a:latin typeface="+mj-lt"/>
              </a:rPr>
              <a:t>3-6. Enter 6,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show current list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and enter number to use the function again.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6C6753-4C53-0C72-8274-80A9830A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4" y="2331009"/>
            <a:ext cx="1779864" cy="32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E3237-AC63-DCDC-8E20-F694DDF2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78" y="2686019"/>
            <a:ext cx="1779864" cy="20579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4472F8-07FE-EDFB-8ED1-0A4F6435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70" y="2428626"/>
            <a:ext cx="3733845" cy="1236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0C33B3-AE46-1CE9-4EBE-1596D2E72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270" y="3697701"/>
            <a:ext cx="3733845" cy="10462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B5400-852C-546B-2C9A-75ADA8358F5C}"/>
              </a:ext>
            </a:extLst>
          </p:cNvPr>
          <p:cNvSpPr txBox="1"/>
          <p:nvPr/>
        </p:nvSpPr>
        <p:spPr>
          <a:xfrm>
            <a:off x="2707271" y="512337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B44EB-731D-B610-477C-9B8325615F54}"/>
              </a:ext>
            </a:extLst>
          </p:cNvPr>
          <p:cNvSpPr txBox="1"/>
          <p:nvPr/>
        </p:nvSpPr>
        <p:spPr>
          <a:xfrm>
            <a:off x="7738449" y="51341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540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977D3-3272-569A-D777-C8C61ED74113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315B5-E50C-DFEC-032E-F699A3789381}"/>
              </a:ext>
            </a:extLst>
          </p:cNvPr>
          <p:cNvSpPr txBox="1"/>
          <p:nvPr/>
        </p:nvSpPr>
        <p:spPr>
          <a:xfrm>
            <a:off x="278600" y="90402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main.cpp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A5562-1F0F-9068-FAC1-BEBC46BD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09" y="2010370"/>
            <a:ext cx="8095981" cy="46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5BC0A7-87E8-A7FB-D8D4-8B824B0CA884}"/>
              </a:ext>
            </a:extLst>
          </p:cNvPr>
          <p:cNvSpPr txBox="1"/>
          <p:nvPr/>
        </p:nvSpPr>
        <p:spPr>
          <a:xfrm>
            <a:off x="436716" y="1365687"/>
            <a:ext cx="107474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Divide into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main.cpp, class.cpp, </a:t>
            </a:r>
            <a:r>
              <a:rPr lang="en-US" altLang="ko-KR" sz="25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class.h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files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to facilitate management.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8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2EF9C-AD4A-F466-374B-C875E003E07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1CB34-8DCD-5EB5-AB3C-6C33BE808276}"/>
              </a:ext>
            </a:extLst>
          </p:cNvPr>
          <p:cNvSpPr txBox="1"/>
          <p:nvPr/>
        </p:nvSpPr>
        <p:spPr>
          <a:xfrm>
            <a:off x="278600" y="90402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main.cpp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3ABCA5-5BA3-1536-E6DC-D74A2955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85" y="2038104"/>
            <a:ext cx="3580964" cy="38196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57BB0D-7B42-3383-6155-D6D7AB44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66" y="4964140"/>
            <a:ext cx="4569878" cy="1602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537371-E368-3685-72F1-32C74F19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666" y="1448084"/>
            <a:ext cx="3265825" cy="3516055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78E343D-32BD-B1E0-4B73-66C8747B0BF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 flipH="1" flipV="1">
            <a:off x="3239915" y="1145136"/>
            <a:ext cx="4409715" cy="5015612"/>
          </a:xfrm>
          <a:prstGeom prst="bentConnector5">
            <a:avLst>
              <a:gd name="adj1" fmla="val -5184"/>
              <a:gd name="adj2" fmla="val 51571"/>
              <a:gd name="adj3" fmla="val 1051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3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263DE-29AA-FD1B-A31F-BD04844ED79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7359E-34A2-4A75-0B07-C5CD864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4" y="1492235"/>
            <a:ext cx="8026591" cy="46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4C447-0410-0C31-1C66-FDBCA0E27EDD}"/>
              </a:ext>
            </a:extLst>
          </p:cNvPr>
          <p:cNvSpPr txBox="1"/>
          <p:nvPr/>
        </p:nvSpPr>
        <p:spPr>
          <a:xfrm>
            <a:off x="278600" y="90402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class.h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56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4E044-8642-ACB8-965E-49F7261C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76" y="1492874"/>
            <a:ext cx="8001048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99570B-0241-3971-2D2B-5FAF69DBC13B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A9C74-161A-C551-4304-0DE3525B543C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8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3FE21-5EB2-4383-C5B3-617D9727D042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381DF7-1FD6-DB46-1B85-F97A86FB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04" y="1493276"/>
            <a:ext cx="8012792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60D3C9-E4FD-17A4-6256-13DAAF2EC4E1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5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B455B-BEA2-663F-E2D2-936E3AE434D2}"/>
              </a:ext>
            </a:extLst>
          </p:cNvPr>
          <p:cNvSpPr txBox="1"/>
          <p:nvPr/>
        </p:nvSpPr>
        <p:spPr>
          <a:xfrm>
            <a:off x="436717" y="49292"/>
            <a:ext cx="174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pic>
        <p:nvPicPr>
          <p:cNvPr id="38" name="Picture 3" descr="흰색 배경의 파란색 추상 수채화 무늬">
            <a:extLst>
              <a:ext uri="{FF2B5EF4-FFF2-40B4-BE49-F238E27FC236}">
                <a16:creationId xmlns:a16="http://schemas.microsoft.com/office/drawing/2014/main" id="{D7591886-33CD-E332-815B-127FE0E5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13" r="1" b="105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511BE-428D-5159-7588-1C6F963695B1}"/>
              </a:ext>
            </a:extLst>
          </p:cNvPr>
          <p:cNvSpPr txBox="1"/>
          <p:nvPr/>
        </p:nvSpPr>
        <p:spPr>
          <a:xfrm>
            <a:off x="755009" y="1236506"/>
            <a:ext cx="7743039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/>
              <a:t>1. Summary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2. 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3. Describe Entire Code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13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A1868-BD71-890C-A4B0-8582764C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904300"/>
            <a:ext cx="3636688" cy="38001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4E0A93-4E45-3FFA-62C7-394ADA9D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62" y="1904300"/>
            <a:ext cx="3623712" cy="3800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BB46-E51D-1B1E-F2FA-8149C7AD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32" y="1904300"/>
            <a:ext cx="3895832" cy="3800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E707F9-5B7B-BA4A-5711-E922CFED5A75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- 3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E849-36A7-76BF-5049-24F94BA18273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0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0A191-3CBD-EB79-E61E-2490F30DAAAD}"/>
              </a:ext>
            </a:extLst>
          </p:cNvPr>
          <p:cNvSpPr txBox="1"/>
          <p:nvPr/>
        </p:nvSpPr>
        <p:spPr>
          <a:xfrm>
            <a:off x="436717" y="49292"/>
            <a:ext cx="3201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Summary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A3D60-8789-0F42-67DE-A5761C13F36A}"/>
              </a:ext>
            </a:extLst>
          </p:cNvPr>
          <p:cNvSpPr txBox="1"/>
          <p:nvPr/>
        </p:nvSpPr>
        <p:spPr>
          <a:xfrm>
            <a:off x="633367" y="989711"/>
            <a:ext cx="105323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This is a program that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user can find the list</a:t>
            </a:r>
            <a:r>
              <a:rPr lang="en-US" altLang="ko-KR" sz="2500" dirty="0">
                <a:solidFill>
                  <a:srgbClr val="2E74B5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what he or she wants.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76FEB-2C17-1079-A827-F6205843BC0B}"/>
              </a:ext>
            </a:extLst>
          </p:cNvPr>
          <p:cNvSpPr txBox="1"/>
          <p:nvPr/>
        </p:nvSpPr>
        <p:spPr>
          <a:xfrm>
            <a:off x="2641025" y="5574476"/>
            <a:ext cx="14037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BEFORE</a:t>
            </a:r>
            <a:endParaRPr lang="ko-KR" altLang="ko-KR" sz="25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55A23-8B37-4ABD-5C85-E5108D59E4EC}"/>
              </a:ext>
            </a:extLst>
          </p:cNvPr>
          <p:cNvSpPr txBox="1"/>
          <p:nvPr/>
        </p:nvSpPr>
        <p:spPr>
          <a:xfrm>
            <a:off x="6934900" y="5437402"/>
            <a:ext cx="288724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AFTER</a:t>
            </a:r>
          </a:p>
          <a:p>
            <a:pPr algn="ctr"/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(Example)</a:t>
            </a:r>
            <a:endParaRPr lang="ko-KR" altLang="ko-KR" sz="16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99812B8-D706-D3B4-C2EF-304D27BA2576}"/>
              </a:ext>
            </a:extLst>
          </p:cNvPr>
          <p:cNvSpPr/>
          <p:nvPr/>
        </p:nvSpPr>
        <p:spPr>
          <a:xfrm>
            <a:off x="5305784" y="3643273"/>
            <a:ext cx="1350627" cy="37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1E044-CA51-5AD1-DC43-69ECE4BB4C64}"/>
              </a:ext>
            </a:extLst>
          </p:cNvPr>
          <p:cNvSpPr txBox="1"/>
          <p:nvPr/>
        </p:nvSpPr>
        <p:spPr>
          <a:xfrm>
            <a:off x="5089667" y="327394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functions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CFFA10-7298-FF5F-1CE5-38D4EE515F1F}"/>
              </a:ext>
            </a:extLst>
          </p:cNvPr>
          <p:cNvSpPr/>
          <p:nvPr/>
        </p:nvSpPr>
        <p:spPr>
          <a:xfrm>
            <a:off x="2216391" y="2084273"/>
            <a:ext cx="2253028" cy="311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That’s Hilarious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STAY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Light Switch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As It Was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Stronger</a:t>
            </a:r>
            <a:endParaRPr lang="en-US" altLang="ko-KR" sz="1800" b="1" dirty="0"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Off My Face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All 4 Nothing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step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Bad Habits</a:t>
            </a:r>
          </a:p>
          <a:p>
            <a:pPr algn="ctr"/>
            <a:r>
              <a:rPr lang="en-US" altLang="ko-KR" sz="1800" b="1" dirty="0" err="1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abcdefu</a:t>
            </a:r>
            <a:endParaRPr lang="ko-KR" altLang="ko-KR" sz="18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CADFD1-FFE4-6E33-8122-002CC2EE30E5}"/>
              </a:ext>
            </a:extLst>
          </p:cNvPr>
          <p:cNvSpPr/>
          <p:nvPr/>
        </p:nvSpPr>
        <p:spPr>
          <a:xfrm>
            <a:off x="7252006" y="2087341"/>
            <a:ext cx="2253028" cy="311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STAY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2944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6AD29-AA5D-1544-1667-9FEDB53489C9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CCFBD-817C-ABCC-D4D9-44B4E190EE51}"/>
              </a:ext>
            </a:extLst>
          </p:cNvPr>
          <p:cNvSpPr txBox="1"/>
          <p:nvPr/>
        </p:nvSpPr>
        <p:spPr>
          <a:xfrm>
            <a:off x="7947701" y="62174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4C2B1-5AA8-EBBB-2674-4FACA35B55A7}"/>
              </a:ext>
            </a:extLst>
          </p:cNvPr>
          <p:cNvSpPr txBox="1"/>
          <p:nvPr/>
        </p:nvSpPr>
        <p:spPr>
          <a:xfrm>
            <a:off x="0" y="820225"/>
            <a:ext cx="254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The First Screen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A20B34-C9C9-D20B-2038-3F75656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08" y="2397428"/>
            <a:ext cx="7005258" cy="3691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313AC5-78B5-1356-3767-80698401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4" y="2197918"/>
            <a:ext cx="4123579" cy="39364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F485C6-CA0B-121D-DDD5-3B81CF37A846}"/>
              </a:ext>
            </a:extLst>
          </p:cNvPr>
          <p:cNvSpPr txBox="1"/>
          <p:nvPr/>
        </p:nvSpPr>
        <p:spPr>
          <a:xfrm>
            <a:off x="1661800" y="621744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8EC965F-3378-499F-032D-F44CD9ADE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508" y="2087244"/>
            <a:ext cx="628650" cy="238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FB9A6D-062E-B763-0C32-E3C862099539}"/>
              </a:ext>
            </a:extLst>
          </p:cNvPr>
          <p:cNvSpPr txBox="1"/>
          <p:nvPr/>
        </p:nvSpPr>
        <p:spPr>
          <a:xfrm>
            <a:off x="436716" y="1195809"/>
            <a:ext cx="98743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▶ Make it easy for users to use the program by using</a:t>
            </a:r>
          </a:p>
          <a:p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    console size control and design</a:t>
            </a:r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118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39FA-AA8D-32E7-A9D1-917B6930D3EE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AA2D2-AEB6-30DE-0DB5-B3D13EEAD83D}"/>
              </a:ext>
            </a:extLst>
          </p:cNvPr>
          <p:cNvSpPr txBox="1"/>
          <p:nvPr/>
        </p:nvSpPr>
        <p:spPr>
          <a:xfrm>
            <a:off x="0" y="820225"/>
            <a:ext cx="808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Enter the list size. ( Input is only positive number )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E8B09-4995-1237-AF7E-0990936A27D7}"/>
              </a:ext>
            </a:extLst>
          </p:cNvPr>
          <p:cNvSpPr txBox="1"/>
          <p:nvPr/>
        </p:nvSpPr>
        <p:spPr>
          <a:xfrm>
            <a:off x="436716" y="1295644"/>
            <a:ext cx="107882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If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an inappropriate input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is received, user can see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an error statement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875E14-B338-F4E3-DBF5-A20B8C7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10" y="3392171"/>
            <a:ext cx="4909456" cy="2961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934027-7AC8-4F42-EC32-44FB46F25DCA}"/>
              </a:ext>
            </a:extLst>
          </p:cNvPr>
          <p:cNvSpPr txBox="1"/>
          <p:nvPr/>
        </p:nvSpPr>
        <p:spPr>
          <a:xfrm>
            <a:off x="7722002" y="637371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A0EF843-FD65-F029-D570-6EC29A8D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30" y="2739663"/>
            <a:ext cx="4072665" cy="36001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5F9952-E8CA-DF3B-19E5-83027136AA2C}"/>
              </a:ext>
            </a:extLst>
          </p:cNvPr>
          <p:cNvSpPr txBox="1"/>
          <p:nvPr/>
        </p:nvSpPr>
        <p:spPr>
          <a:xfrm>
            <a:off x="2605039" y="637705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D5A47A-3877-0600-4440-9128F7ED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10" y="2225481"/>
            <a:ext cx="4072665" cy="11307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D9296F-A6D4-2AEA-2F4B-A071F6CF5D0E}"/>
              </a:ext>
            </a:extLst>
          </p:cNvPr>
          <p:cNvSpPr txBox="1"/>
          <p:nvPr/>
        </p:nvSpPr>
        <p:spPr>
          <a:xfrm>
            <a:off x="436716" y="1691400"/>
            <a:ext cx="104259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Use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dynamic allocation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to minimize memory usage.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3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80AC-D7DC-58F4-848C-CDAEC39FE2F7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6A47F-331F-BFE4-D4A8-FAE9696EDB05}"/>
              </a:ext>
            </a:extLst>
          </p:cNvPr>
          <p:cNvSpPr txBox="1"/>
          <p:nvPr/>
        </p:nvSpPr>
        <p:spPr>
          <a:xfrm>
            <a:off x="0" y="820225"/>
            <a:ext cx="696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Enter as many items as user entered in “1”.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39B8E-15B3-DB84-506D-273A24AF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57" y="2388448"/>
            <a:ext cx="4438010" cy="364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B1AF5F-D1B4-4784-1E68-A39A44103870}"/>
              </a:ext>
            </a:extLst>
          </p:cNvPr>
          <p:cNvSpPr txBox="1"/>
          <p:nvPr/>
        </p:nvSpPr>
        <p:spPr>
          <a:xfrm>
            <a:off x="2605039" y="607505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ECDD7A-D818-3828-8252-DDFB59AE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17" y="3475684"/>
            <a:ext cx="4878633" cy="6460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CACC7F-4882-214E-4DD1-FFEFA638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17" y="4171006"/>
            <a:ext cx="3750321" cy="1082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75192-B5A1-5AFB-4EAE-7EACC755E68B}"/>
              </a:ext>
            </a:extLst>
          </p:cNvPr>
          <p:cNvSpPr txBox="1"/>
          <p:nvPr/>
        </p:nvSpPr>
        <p:spPr>
          <a:xfrm>
            <a:off x="7722002" y="6071714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C74DA-667E-4346-2AFC-DEF3A4921C37}"/>
              </a:ext>
            </a:extLst>
          </p:cNvPr>
          <p:cNvSpPr txBox="1"/>
          <p:nvPr/>
        </p:nvSpPr>
        <p:spPr>
          <a:xfrm>
            <a:off x="436716" y="1290279"/>
            <a:ext cx="948433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i="0" dirty="0">
                <a:solidFill>
                  <a:srgbClr val="7030A0"/>
                </a:solidFill>
                <a:effectLst/>
                <a:latin typeface="+mj-lt"/>
              </a:rPr>
              <a:t>Up to 50 characters 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+mj-lt"/>
              </a:rPr>
              <a:t>including spaces</a:t>
            </a:r>
            <a:endParaRPr lang="ko-KR" altLang="ko-KR" sz="2500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9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3D47E-15A5-B3A9-7884-09E568AEC14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1F30E-76C2-DBB1-EBD6-B32AAEA7C3D1}"/>
              </a:ext>
            </a:extLst>
          </p:cNvPr>
          <p:cNvSpPr txBox="1"/>
          <p:nvPr/>
        </p:nvSpPr>
        <p:spPr>
          <a:xfrm>
            <a:off x="0" y="820225"/>
            <a:ext cx="516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Choose function and execute 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F5D82F-69BB-EB07-8896-88078889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69" y="3345422"/>
            <a:ext cx="6820201" cy="1683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E1E57E-4C62-C722-A7CE-CD9EA1A9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" y="2325422"/>
            <a:ext cx="4443435" cy="34071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2C6F2B-E518-D3C7-79BE-C84704C2D91B}"/>
              </a:ext>
            </a:extLst>
          </p:cNvPr>
          <p:cNvSpPr txBox="1"/>
          <p:nvPr/>
        </p:nvSpPr>
        <p:spPr>
          <a:xfrm>
            <a:off x="7947701" y="58063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3A37B9-BA7D-A441-CC93-8EEE700AF1B1}"/>
              </a:ext>
            </a:extLst>
          </p:cNvPr>
          <p:cNvSpPr txBox="1"/>
          <p:nvPr/>
        </p:nvSpPr>
        <p:spPr>
          <a:xfrm>
            <a:off x="1661800" y="580638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72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6F7ED-BA51-7B0E-1116-E81BAA4A1D79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4F7BF-F353-AE83-CD69-88F6446A687D}"/>
              </a:ext>
            </a:extLst>
          </p:cNvPr>
          <p:cNvSpPr txBox="1"/>
          <p:nvPr/>
        </p:nvSpPr>
        <p:spPr>
          <a:xfrm>
            <a:off x="0" y="820225"/>
            <a:ext cx="720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3-1. Enter 1,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save current list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exit program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0EDE8-FAA3-E7F0-60D9-5141877A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499292"/>
            <a:ext cx="3570587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92B75-55A5-F186-A519-B54BB5E3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33" y="2148184"/>
            <a:ext cx="2809875" cy="3400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04B7A1-F4DE-538A-FEE5-5EAB1A6F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01" y="1981145"/>
            <a:ext cx="3752850" cy="2828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716BC9-9EDD-CBDF-F1A4-2D2E58A69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801" y="4922437"/>
            <a:ext cx="3254830" cy="5867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F25FBA-4750-B45D-3974-59DEF6CC4108}"/>
              </a:ext>
            </a:extLst>
          </p:cNvPr>
          <p:cNvSpPr txBox="1"/>
          <p:nvPr/>
        </p:nvSpPr>
        <p:spPr>
          <a:xfrm>
            <a:off x="5628564" y="558986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B72FB-FA35-94D4-6482-E2BD14E6A19F}"/>
              </a:ext>
            </a:extLst>
          </p:cNvPr>
          <p:cNvSpPr txBox="1"/>
          <p:nvPr/>
        </p:nvSpPr>
        <p:spPr>
          <a:xfrm>
            <a:off x="1549002" y="558986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541E8-E893-FD27-1A35-76C36B03E671}"/>
              </a:ext>
            </a:extLst>
          </p:cNvPr>
          <p:cNvSpPr txBox="1"/>
          <p:nvPr/>
        </p:nvSpPr>
        <p:spPr>
          <a:xfrm>
            <a:off x="9115010" y="5589864"/>
            <a:ext cx="145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Notepad</a:t>
            </a:r>
            <a:endParaRPr lang="ko-KR" altLang="en-US" sz="2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D1DB294-D6EF-C682-FA89-E3355D58B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16" y="2148184"/>
            <a:ext cx="1446893" cy="2467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3E7FEB-F735-0A07-F6D8-DBD3C94B0FA0}"/>
              </a:ext>
            </a:extLst>
          </p:cNvPr>
          <p:cNvSpPr txBox="1"/>
          <p:nvPr/>
        </p:nvSpPr>
        <p:spPr>
          <a:xfrm>
            <a:off x="436716" y="1281890"/>
            <a:ext cx="10212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When the program ends, </a:t>
            </a:r>
            <a:r>
              <a:rPr lang="en-US" altLang="ko-KR" sz="24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write the list to the .txt file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and save it.</a:t>
            </a:r>
            <a:endParaRPr lang="ko-KR" altLang="ko-KR" sz="2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3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D89CF-FAB0-7683-23C9-5E5ACE6B9A9D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41AFA-8140-8A1C-ED4A-8458B1197473}"/>
              </a:ext>
            </a:extLst>
          </p:cNvPr>
          <p:cNvSpPr txBox="1"/>
          <p:nvPr/>
        </p:nvSpPr>
        <p:spPr>
          <a:xfrm>
            <a:off x="0" y="820225"/>
            <a:ext cx="1181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3-2. Enter 2,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enter the word and leaves items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cs typeface="Arial" panose="020B0604020202020204" pitchFamily="34" charset="0"/>
              </a:rPr>
              <a:t>containing the word 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F71CD-B97C-E539-E516-57E550BA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91" y="3372768"/>
            <a:ext cx="2152807" cy="551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B19FF-39CF-A626-312D-078F077C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92" y="4048383"/>
            <a:ext cx="2152807" cy="10924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5E13CA-6788-82C9-CE1A-A24197C46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48" y="2403733"/>
            <a:ext cx="3962400" cy="885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94EF74-AACA-3316-C670-BF2BC634F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748" y="3368910"/>
            <a:ext cx="3724275" cy="26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11E46F-7AB7-F7A0-1B8D-12EFC173CBB8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38C7C-8244-E3D5-4737-E2B7A4794814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D1090EA-B959-EC1F-1E5F-ACC5D7B62E35}"/>
              </a:ext>
            </a:extLst>
          </p:cNvPr>
          <p:cNvCxnSpPr>
            <a:stCxn id="7" idx="1"/>
          </p:cNvCxnSpPr>
          <p:nvPr/>
        </p:nvCxnSpPr>
        <p:spPr>
          <a:xfrm rot="10800000">
            <a:off x="1098958" y="3053592"/>
            <a:ext cx="1206134" cy="1541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913BAA-E7A6-E139-9ECB-DDD879B2A20B}"/>
              </a:ext>
            </a:extLst>
          </p:cNvPr>
          <p:cNvSpPr txBox="1"/>
          <p:nvPr/>
        </p:nvSpPr>
        <p:spPr>
          <a:xfrm>
            <a:off x="326150" y="266793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63064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439</Words>
  <Application>Microsoft Office PowerPoint</Application>
  <PresentationFormat>와이드스크린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Malgun Gothic</vt:lpstr>
      <vt:lpstr>Malgun Gothic</vt:lpstr>
      <vt:lpstr>Arial</vt:lpstr>
      <vt:lpstr>Univers</vt:lpstr>
      <vt:lpstr>GradientVTI</vt:lpstr>
      <vt:lpstr>C++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Project</dc:title>
  <dc:creator>서 상민</dc:creator>
  <cp:lastModifiedBy>서 상민</cp:lastModifiedBy>
  <cp:revision>33</cp:revision>
  <dcterms:created xsi:type="dcterms:W3CDTF">2022-05-25T03:53:34Z</dcterms:created>
  <dcterms:modified xsi:type="dcterms:W3CDTF">2022-05-25T05:55:47Z</dcterms:modified>
</cp:coreProperties>
</file>