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82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2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657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81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800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94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8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966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72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866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187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149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57DB-13C5-4AE2-8074-E4A7201F9E24}" type="datetimeFigureOut">
              <a:rPr lang="sv-SE" smtClean="0"/>
              <a:t>2024-03-31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3D257-DB0E-43E9-9551-959B1E4C6F6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405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5075085" y="2982960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/>
          <p:cNvSpPr/>
          <p:nvPr/>
        </p:nvSpPr>
        <p:spPr>
          <a:xfrm>
            <a:off x="5651149" y="2982960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/>
          <p:cNvSpPr/>
          <p:nvPr/>
        </p:nvSpPr>
        <p:spPr>
          <a:xfrm>
            <a:off x="6227213" y="2982960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6803277" y="2982960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/>
          <p:cNvSpPr/>
          <p:nvPr/>
        </p:nvSpPr>
        <p:spPr>
          <a:xfrm>
            <a:off x="5651149" y="2406896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/>
          <p:cNvSpPr/>
          <p:nvPr/>
        </p:nvSpPr>
        <p:spPr>
          <a:xfrm>
            <a:off x="5651149" y="355902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/>
          <p:cNvSpPr/>
          <p:nvPr/>
        </p:nvSpPr>
        <p:spPr>
          <a:xfrm>
            <a:off x="5075085" y="1830832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/>
          <p:cNvSpPr/>
          <p:nvPr/>
        </p:nvSpPr>
        <p:spPr>
          <a:xfrm>
            <a:off x="5651149" y="1830832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/>
          <p:cNvSpPr/>
          <p:nvPr/>
        </p:nvSpPr>
        <p:spPr>
          <a:xfrm>
            <a:off x="6227213" y="1830832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/>
          <p:cNvSpPr/>
          <p:nvPr/>
        </p:nvSpPr>
        <p:spPr>
          <a:xfrm>
            <a:off x="6803277" y="1830832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/>
          <p:cNvSpPr/>
          <p:nvPr/>
        </p:nvSpPr>
        <p:spPr>
          <a:xfrm>
            <a:off x="4499021" y="1830832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/>
          <p:cNvSpPr/>
          <p:nvPr/>
        </p:nvSpPr>
        <p:spPr>
          <a:xfrm>
            <a:off x="6803277" y="2406896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/>
          <p:cNvSpPr/>
          <p:nvPr/>
        </p:nvSpPr>
        <p:spPr>
          <a:xfrm>
            <a:off x="6803277" y="356303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/>
          <p:cNvSpPr/>
          <p:nvPr/>
        </p:nvSpPr>
        <p:spPr>
          <a:xfrm>
            <a:off x="6803277" y="413042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ktangel 17"/>
          <p:cNvSpPr/>
          <p:nvPr/>
        </p:nvSpPr>
        <p:spPr>
          <a:xfrm>
            <a:off x="6227213" y="2406896"/>
            <a:ext cx="576064" cy="57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ruta 18"/>
          <p:cNvSpPr txBox="1"/>
          <p:nvPr/>
        </p:nvSpPr>
        <p:spPr>
          <a:xfrm>
            <a:off x="4197335" y="1934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1</a:t>
            </a:r>
          </a:p>
        </p:txBody>
      </p:sp>
      <p:sp>
        <p:nvSpPr>
          <p:cNvPr id="20" name="textruta 19"/>
          <p:cNvSpPr txBox="1"/>
          <p:nvPr/>
        </p:nvSpPr>
        <p:spPr>
          <a:xfrm>
            <a:off x="4773399" y="3086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2</a:t>
            </a:r>
          </a:p>
        </p:txBody>
      </p:sp>
      <p:sp>
        <p:nvSpPr>
          <p:cNvPr id="21" name="textruta 20"/>
          <p:cNvSpPr txBox="1"/>
          <p:nvPr/>
        </p:nvSpPr>
        <p:spPr>
          <a:xfrm>
            <a:off x="5788338" y="146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3</a:t>
            </a:r>
          </a:p>
        </p:txBody>
      </p:sp>
      <p:sp>
        <p:nvSpPr>
          <p:cNvPr id="22" name="textruta 21"/>
          <p:cNvSpPr txBox="1"/>
          <p:nvPr/>
        </p:nvSpPr>
        <p:spPr>
          <a:xfrm>
            <a:off x="6940466" y="146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4</a:t>
            </a:r>
          </a:p>
        </p:txBody>
      </p:sp>
      <p:sp>
        <p:nvSpPr>
          <p:cNvPr id="23" name="Rektangel 22"/>
          <p:cNvSpPr/>
          <p:nvPr/>
        </p:nvSpPr>
        <p:spPr>
          <a:xfrm>
            <a:off x="5075085" y="54265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/>
          <p:cNvSpPr/>
          <p:nvPr/>
        </p:nvSpPr>
        <p:spPr>
          <a:xfrm>
            <a:off x="5651149" y="54265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/>
          <p:cNvSpPr/>
          <p:nvPr/>
        </p:nvSpPr>
        <p:spPr>
          <a:xfrm>
            <a:off x="6227213" y="54265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/>
          <p:cNvSpPr/>
          <p:nvPr/>
        </p:nvSpPr>
        <p:spPr>
          <a:xfrm>
            <a:off x="6803277" y="54265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/>
          <p:cNvSpPr/>
          <p:nvPr/>
        </p:nvSpPr>
        <p:spPr>
          <a:xfrm>
            <a:off x="4499021" y="5426568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textruta 27"/>
          <p:cNvSpPr txBox="1"/>
          <p:nvPr/>
        </p:nvSpPr>
        <p:spPr>
          <a:xfrm>
            <a:off x="5363117" y="18110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1</a:t>
            </a:r>
          </a:p>
        </p:txBody>
      </p:sp>
      <p:sp>
        <p:nvSpPr>
          <p:cNvPr id="29" name="textruta 28"/>
          <p:cNvSpPr txBox="1"/>
          <p:nvPr/>
        </p:nvSpPr>
        <p:spPr>
          <a:xfrm>
            <a:off x="4823223" y="18110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3</a:t>
            </a:r>
          </a:p>
        </p:txBody>
      </p:sp>
      <p:sp>
        <p:nvSpPr>
          <p:cNvPr id="30" name="textruta 29"/>
          <p:cNvSpPr txBox="1"/>
          <p:nvPr/>
        </p:nvSpPr>
        <p:spPr>
          <a:xfrm>
            <a:off x="7131027" y="23871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5</a:t>
            </a:r>
          </a:p>
        </p:txBody>
      </p:sp>
      <p:sp>
        <p:nvSpPr>
          <p:cNvPr id="32" name="textruta 31"/>
          <p:cNvSpPr txBox="1"/>
          <p:nvPr/>
        </p:nvSpPr>
        <p:spPr>
          <a:xfrm>
            <a:off x="7131027" y="29324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4</a:t>
            </a:r>
          </a:p>
        </p:txBody>
      </p:sp>
      <p:sp>
        <p:nvSpPr>
          <p:cNvPr id="33" name="textruta 32"/>
          <p:cNvSpPr txBox="1"/>
          <p:nvPr/>
        </p:nvSpPr>
        <p:spPr>
          <a:xfrm>
            <a:off x="5939181" y="29324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2</a:t>
            </a:r>
          </a:p>
        </p:txBody>
      </p:sp>
      <p:sp>
        <p:nvSpPr>
          <p:cNvPr id="34" name="textruta 33"/>
          <p:cNvSpPr txBox="1"/>
          <p:nvPr/>
        </p:nvSpPr>
        <p:spPr>
          <a:xfrm>
            <a:off x="4826771" y="54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1</a:t>
            </a:r>
          </a:p>
        </p:txBody>
      </p:sp>
      <p:sp>
        <p:nvSpPr>
          <p:cNvPr id="35" name="textruta 34"/>
          <p:cNvSpPr txBox="1"/>
          <p:nvPr/>
        </p:nvSpPr>
        <p:spPr>
          <a:xfrm>
            <a:off x="5375111" y="54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2</a:t>
            </a:r>
          </a:p>
        </p:txBody>
      </p:sp>
      <p:sp>
        <p:nvSpPr>
          <p:cNvPr id="36" name="textruta 35"/>
          <p:cNvSpPr txBox="1"/>
          <p:nvPr/>
        </p:nvSpPr>
        <p:spPr>
          <a:xfrm>
            <a:off x="6527239" y="54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4</a:t>
            </a:r>
          </a:p>
        </p:txBody>
      </p:sp>
      <p:sp>
        <p:nvSpPr>
          <p:cNvPr id="37" name="textruta 36"/>
          <p:cNvSpPr txBox="1"/>
          <p:nvPr/>
        </p:nvSpPr>
        <p:spPr>
          <a:xfrm>
            <a:off x="5952005" y="54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3</a:t>
            </a:r>
          </a:p>
        </p:txBody>
      </p:sp>
      <p:sp>
        <p:nvSpPr>
          <p:cNvPr id="38" name="textruta 37"/>
          <p:cNvSpPr txBox="1"/>
          <p:nvPr/>
        </p:nvSpPr>
        <p:spPr>
          <a:xfrm>
            <a:off x="7131027" y="5406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5</a:t>
            </a:r>
          </a:p>
        </p:txBody>
      </p:sp>
      <p:sp>
        <p:nvSpPr>
          <p:cNvPr id="39" name="textruta 38"/>
          <p:cNvSpPr txBox="1"/>
          <p:nvPr/>
        </p:nvSpPr>
        <p:spPr>
          <a:xfrm>
            <a:off x="1324713" y="1964975"/>
            <a:ext cx="2310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v-SE" dirty="0"/>
              <a:t>Häftmassa</a:t>
            </a:r>
          </a:p>
          <a:p>
            <a:pPr marL="342900" indent="-342900">
              <a:buAutoNum type="arabicPeriod"/>
            </a:pPr>
            <a:r>
              <a:rPr lang="sv-SE" dirty="0"/>
              <a:t>Signes andra namn</a:t>
            </a:r>
          </a:p>
          <a:p>
            <a:pPr marL="342900" indent="-342900">
              <a:buAutoNum type="arabicPeriod"/>
            </a:pPr>
            <a:r>
              <a:rPr lang="sv-SE" dirty="0"/>
              <a:t>Björkarnas stad</a:t>
            </a:r>
          </a:p>
          <a:p>
            <a:pPr marL="342900" indent="-342900">
              <a:buAutoNum type="arabicPeriod"/>
            </a:pPr>
            <a:r>
              <a:rPr lang="sv-SE" dirty="0"/>
              <a:t>Kan spruta eld</a:t>
            </a:r>
          </a:p>
        </p:txBody>
      </p:sp>
    </p:spTree>
    <p:extLst>
      <p:ext uri="{BB962C8B-B14F-4D97-AF65-F5344CB8AC3E}">
        <p14:creationId xmlns:p14="http://schemas.microsoft.com/office/powerpoint/2010/main" val="89997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Stig Esko</dc:creator>
  <cp:lastModifiedBy>Stellan Söderström</cp:lastModifiedBy>
  <cp:revision>4</cp:revision>
  <cp:lastPrinted>2019-04-16T08:21:35Z</cp:lastPrinted>
  <dcterms:created xsi:type="dcterms:W3CDTF">2019-04-16T08:10:18Z</dcterms:created>
  <dcterms:modified xsi:type="dcterms:W3CDTF">2024-03-31T10:11:03Z</dcterms:modified>
</cp:coreProperties>
</file>